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429"/>
    <a:srgbClr val="C5E3B7"/>
    <a:srgbClr val="5EA281"/>
    <a:srgbClr val="EFF0EA"/>
    <a:srgbClr val="E4F2DE"/>
    <a:srgbClr val="A7D695"/>
    <a:srgbClr val="388560"/>
    <a:srgbClr val="FFA7A7"/>
    <a:srgbClr val="8BBFA6"/>
    <a:srgbClr val="C0C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6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6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1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36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238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30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6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1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598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910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66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99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A4E-E525-401A-BE13-5D5FBFC13CFC}" type="datetimeFigureOut">
              <a:rPr lang="en-NZ" smtClean="0"/>
              <a:t>19/04/2018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66EE-3F63-4BE4-939B-9153DB57CE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9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260648"/>
            <a:ext cx="3240360" cy="4248472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641368" y="426289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239 240 234</a:t>
            </a:r>
            <a:endParaRPr lang="en-NZ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046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BONE </a:t>
            </a:r>
            <a:r>
              <a:rPr lang="en-NZ" b="1" dirty="0" smtClean="0">
                <a:solidFill>
                  <a:srgbClr val="C00000"/>
                </a:solidFill>
              </a:rPr>
              <a:t>APPLE</a:t>
            </a:r>
            <a:r>
              <a:rPr lang="en-NZ" b="1" dirty="0" smtClean="0"/>
              <a:t> TEA</a:t>
            </a:r>
            <a:endParaRPr lang="en-NZ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69342" y="67673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olidFill>
                  <a:srgbClr val="AEAEAD"/>
                </a:solidFill>
              </a:rPr>
              <a:t>Bon Appétit</a:t>
            </a:r>
            <a:endParaRPr lang="en-NZ" sz="1400" dirty="0">
              <a:solidFill>
                <a:srgbClr val="AEAEA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712" y="77399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174 174 173</a:t>
            </a:r>
            <a:endParaRPr lang="en-NZ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1268760"/>
            <a:ext cx="2088232" cy="432048"/>
          </a:xfrm>
          <a:prstGeom prst="round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P R O F I L E</a:t>
            </a:r>
            <a:endParaRPr lang="en-NZ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67371" y="1361673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94 162 129</a:t>
            </a:r>
            <a:endParaRPr lang="en-NZ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1925111"/>
            <a:ext cx="2088232" cy="432048"/>
          </a:xfrm>
          <a:prstGeom prst="roundRect">
            <a:avLst/>
          </a:prstGeom>
          <a:solidFill>
            <a:srgbClr val="38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S E A R C H</a:t>
            </a:r>
            <a:endParaRPr lang="en-NZ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593326"/>
            <a:ext cx="2088232" cy="432048"/>
          </a:xfrm>
          <a:prstGeom prst="round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NEW  R E C I P E</a:t>
            </a:r>
            <a:endParaRPr lang="en-NZ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3284984"/>
            <a:ext cx="2088232" cy="432048"/>
          </a:xfrm>
          <a:prstGeom prst="roundRect">
            <a:avLst/>
          </a:prstGeom>
          <a:solidFill>
            <a:srgbClr val="38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P L A Y L I S T</a:t>
            </a:r>
            <a:endParaRPr lang="en-N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67371" y="201802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3340" y="426289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1. MAIN MENU</a:t>
            </a:r>
            <a:endParaRPr lang="en-NZ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6857" y="386104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solidFill>
                  <a:srgbClr val="474747"/>
                </a:solidFill>
              </a:rPr>
              <a:t>Create Profile</a:t>
            </a:r>
            <a:endParaRPr lang="en-NZ" sz="1200" b="1" dirty="0">
              <a:solidFill>
                <a:srgbClr val="47474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8440" y="38610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71 71 71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2603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2033718" y="490765"/>
            <a:ext cx="212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solidFill>
                  <a:srgbClr val="4B4429"/>
                </a:solidFill>
              </a:rPr>
              <a:t>S E A R C H</a:t>
            </a:r>
            <a:endParaRPr lang="en-NZ" sz="2400" b="1" dirty="0">
              <a:solidFill>
                <a:srgbClr val="4B442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473" y="836712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3968" y="88287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9" name="직각 삼각형 28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직사각형 1"/>
          <p:cNvSpPr/>
          <p:nvPr/>
        </p:nvSpPr>
        <p:spPr>
          <a:xfrm>
            <a:off x="611560" y="1340768"/>
            <a:ext cx="3744416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9992" y="1340768"/>
            <a:ext cx="1008112" cy="360040"/>
          </a:xfrm>
          <a:prstGeom prst="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SEARCH</a:t>
            </a:r>
            <a:endParaRPr lang="en-NZ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56754" y="139767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94 162 129</a:t>
            </a:r>
            <a:endParaRPr lang="en-NZ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5836" y="110892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11560" y="1845343"/>
            <a:ext cx="1008112" cy="360040"/>
          </a:xfrm>
          <a:prstGeom prst="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FILTER</a:t>
            </a:r>
            <a:endParaRPr lang="en-NZ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1560" y="2348880"/>
            <a:ext cx="4896544" cy="3096344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VIEW</a:t>
            </a:r>
            <a:endParaRPr lang="en-NZ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6326" y="616530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2. SEARCH</a:t>
            </a:r>
            <a:endParaRPr lang="en-NZ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912712" y="6132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583007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678238" y="1858993"/>
            <a:ext cx="3829865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754" y="191590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Pop down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9352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1707401" y="474158"/>
            <a:ext cx="270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NEW R E C I P E</a:t>
            </a:r>
            <a:endParaRPr lang="en-NZ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6326" y="616530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2. NEW RECIPE </a:t>
            </a:r>
            <a:endParaRPr lang="en-NZ" sz="1000" dirty="0"/>
          </a:p>
        </p:txBody>
      </p:sp>
      <p:sp>
        <p:nvSpPr>
          <p:cNvPr id="51" name="직각 삼각형 5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/>
          <p:cNvSpPr txBox="1"/>
          <p:nvPr/>
        </p:nvSpPr>
        <p:spPr>
          <a:xfrm>
            <a:off x="1016054" y="1373012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907704" y="1351526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944" y="2833412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Description: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833412"/>
            <a:ext cx="3600400" cy="1675707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072" y="4663879"/>
            <a:ext cx="69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Diet: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3" y="4653136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20826" y="471004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Pop down</a:t>
            </a:r>
            <a:endParaRPr lang="en-NZ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85991" y="1939113"/>
            <a:ext cx="14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88560"/>
                </a:solidFill>
              </a:rPr>
              <a:t>Ingredients: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07703" y="1916832"/>
            <a:ext cx="3600400" cy="792088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CREATE</a:t>
            </a:r>
            <a:endParaRPr lang="en-NZ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23528" y="348300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38705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2203596" y="474158"/>
            <a:ext cx="178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R E C I P E</a:t>
            </a:r>
            <a:endParaRPr lang="en-NZ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6326" y="6165304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2-2 view recipe</a:t>
            </a:r>
            <a:endParaRPr lang="en-NZ" sz="1000" dirty="0"/>
          </a:p>
        </p:txBody>
      </p:sp>
      <p:sp>
        <p:nvSpPr>
          <p:cNvPr id="51" name="직각 삼각형 5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/>
          <p:cNvSpPr txBox="1"/>
          <p:nvPr/>
        </p:nvSpPr>
        <p:spPr>
          <a:xfrm>
            <a:off x="1016054" y="1373012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907704" y="1351526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944" y="2833412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Description: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833412"/>
            <a:ext cx="3600400" cy="1675707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072" y="4663879"/>
            <a:ext cx="69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Diet: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3" y="4653136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5991" y="1939113"/>
            <a:ext cx="14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88560"/>
                </a:solidFill>
              </a:rPr>
              <a:t>Ingredients: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07703" y="1916832"/>
            <a:ext cx="3600400" cy="792088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EDIT</a:t>
            </a:r>
            <a:endParaRPr lang="en-NZ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23528" y="348300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339536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DELETE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42287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2059580" y="474158"/>
            <a:ext cx="207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P R O F I L E</a:t>
            </a:r>
            <a:endParaRPr lang="en-NZ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41" name="직각 삼각형 4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5826325" y="5931013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3-1 PROFILE NOT LOGIN</a:t>
            </a:r>
            <a:endParaRPr lang="en-NZ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9580" y="2649939"/>
            <a:ext cx="2331258" cy="519154"/>
          </a:xfrm>
          <a:prstGeom prst="round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smtClean="0"/>
              <a:t>CREATE PROFILE</a:t>
            </a:r>
            <a:endParaRPr lang="en-NZ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803611" y="1916832"/>
            <a:ext cx="270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rgbClr val="388560"/>
                </a:solidFill>
              </a:rPr>
              <a:t>You don’t have profile in</a:t>
            </a:r>
          </a:p>
          <a:p>
            <a:pPr algn="ctr"/>
            <a:r>
              <a:rPr lang="en-NZ" sz="1600" b="1" dirty="0" smtClean="0">
                <a:solidFill>
                  <a:srgbClr val="388560"/>
                </a:solidFill>
              </a:rPr>
              <a:t>Do you want to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24580" y="278640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027677" y="225970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399085" y="3523840"/>
            <a:ext cx="165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solidFill>
                  <a:srgbClr val="474747"/>
                </a:solidFill>
              </a:rPr>
              <a:t>GO BACK TO MENU</a:t>
            </a:r>
            <a:endParaRPr lang="en-NZ" sz="1200" b="1" dirty="0">
              <a:solidFill>
                <a:srgbClr val="474747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58377" y="38486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71 71 71</a:t>
            </a:r>
            <a:endParaRPr lang="en-NZ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80790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01377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2059580" y="474158"/>
            <a:ext cx="207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P R O F I L E</a:t>
            </a:r>
            <a:endParaRPr lang="en-NZ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41" name="직각 삼각형 4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5826325" y="593101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3-2 PROFILE READY</a:t>
            </a:r>
            <a:endParaRPr lang="en-NZ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6054" y="1517028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1495542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993" y="2615284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Description: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2600908"/>
            <a:ext cx="3600400" cy="12601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6072" y="2050075"/>
            <a:ext cx="69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Diet: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3" y="2039332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CHANGE</a:t>
            </a:r>
            <a:endParaRPr lang="en-NZ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8608" y="526749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907704" y="4017168"/>
            <a:ext cx="3600400" cy="12601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1433" y="4017168"/>
            <a:ext cx="108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Playlists: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2843" y="43557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List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38877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2059580" y="474158"/>
            <a:ext cx="207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P R O F I L E</a:t>
            </a:r>
            <a:endParaRPr lang="en-NZ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41" name="직각 삼각형 4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5826325" y="5931013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3-3 CREATE PROFILE</a:t>
            </a:r>
            <a:endParaRPr lang="en-NZ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6054" y="1517028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07704" y="1495542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5993" y="2615284"/>
            <a:ext cx="1440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Description: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07704" y="2600908"/>
            <a:ext cx="3600400" cy="2052228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6072" y="2050075"/>
            <a:ext cx="69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Diet: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07703" y="2039332"/>
            <a:ext cx="3600400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528" y="348300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CREATE</a:t>
            </a:r>
            <a:endParaRPr lang="en-NZ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7161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직각 삼각형 4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5826325" y="593101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4-1 PLAYLIST SEARCH</a:t>
            </a:r>
            <a:endParaRPr lang="en-NZ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533212" y="585500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CHOOSE</a:t>
            </a:r>
            <a:endParaRPr lang="en-NZ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6154" y="474157"/>
            <a:ext cx="237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P L A Y L I S T</a:t>
            </a:r>
            <a:endParaRPr lang="en-NZ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619672" y="1340768"/>
            <a:ext cx="2736304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99992" y="1340768"/>
            <a:ext cx="1008112" cy="360040"/>
          </a:xfrm>
          <a:prstGeom prst="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SEARCH</a:t>
            </a:r>
            <a:endParaRPr lang="en-NZ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11560" y="1340768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1845343"/>
            <a:ext cx="1008112" cy="373690"/>
          </a:xfrm>
          <a:prstGeom prst="rect">
            <a:avLst/>
          </a:prstGeom>
          <a:solidFill>
            <a:srgbClr val="5E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FILTER</a:t>
            </a:r>
            <a:endParaRPr lang="en-NZ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678238" y="1858993"/>
            <a:ext cx="3829865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6754" y="191590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Pop down</a:t>
            </a:r>
            <a:endParaRPr lang="en-NZ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611560" y="2348880"/>
            <a:ext cx="4896544" cy="3096344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260648"/>
            <a:ext cx="5544616" cy="5904656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1" name="직각 삼각형 40"/>
          <p:cNvSpPr/>
          <p:nvPr/>
        </p:nvSpPr>
        <p:spPr>
          <a:xfrm>
            <a:off x="323528" y="280259"/>
            <a:ext cx="5544616" cy="5885045"/>
          </a:xfrm>
          <a:prstGeom prst="rtTriangle">
            <a:avLst/>
          </a:prstGeom>
          <a:solidFill>
            <a:srgbClr val="C5E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5826325" y="5931013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4-1 PLAYLIST on the list</a:t>
            </a:r>
            <a:endParaRPr lang="en-NZ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0875" y="486916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197 227 183</a:t>
            </a:r>
            <a:endParaRPr lang="en-NZ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085946" y="5526948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CLOSE</a:t>
            </a:r>
            <a:endParaRPr lang="en-NZ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611560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CHOOSE</a:t>
            </a:r>
            <a:endParaRPr lang="en-NZ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78633" y="55838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75 68 41 </a:t>
            </a:r>
            <a:endParaRPr lang="en-NZ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6154" y="474157"/>
            <a:ext cx="237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P L A Y L I S T</a:t>
            </a:r>
            <a:endParaRPr lang="en-NZ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82028" y="790544"/>
            <a:ext cx="176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8BBFA6"/>
                </a:solidFill>
              </a:rPr>
              <a:t>Bone </a:t>
            </a:r>
            <a:r>
              <a:rPr lang="en-NZ" sz="1600" b="1" dirty="0" smtClean="0">
                <a:solidFill>
                  <a:srgbClr val="FFA7A7"/>
                </a:solidFill>
              </a:rPr>
              <a:t>Apple</a:t>
            </a:r>
            <a:r>
              <a:rPr lang="en-NZ" sz="1600" b="1" dirty="0" smtClean="0">
                <a:solidFill>
                  <a:srgbClr val="8BBFA6"/>
                </a:solidFill>
              </a:rPr>
              <a:t> Tea</a:t>
            </a:r>
            <a:endParaRPr lang="en-NZ" sz="1600" b="1" dirty="0">
              <a:solidFill>
                <a:srgbClr val="8BBF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7531" y="83671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192 193 146</a:t>
            </a:r>
            <a:endParaRPr lang="en-NZ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0699" y="2802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92919" y="629583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255 167 167</a:t>
            </a:r>
            <a:endParaRPr lang="en-NZ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678238" y="1340768"/>
            <a:ext cx="3800394" cy="360040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5487" y="1326573"/>
            <a:ext cx="8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Name: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6754" y="191590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List</a:t>
            </a:r>
            <a:endParaRPr lang="en-NZ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0562" y="13727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 smtClean="0"/>
              <a:t>56 133 96</a:t>
            </a:r>
            <a:endParaRPr lang="en-NZ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678238" y="1844824"/>
            <a:ext cx="3829866" cy="3384376"/>
          </a:xfrm>
          <a:prstGeom prst="rect">
            <a:avLst/>
          </a:prstGeom>
          <a:solidFill>
            <a:srgbClr val="EFF0EA"/>
          </a:solidFill>
          <a:ln>
            <a:solidFill>
              <a:srgbClr val="5E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885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127" y="1844824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388560"/>
                </a:solidFill>
              </a:rPr>
              <a:t>Recipes:</a:t>
            </a:r>
            <a:endParaRPr lang="en-NZ" sz="1600" b="1" dirty="0">
              <a:solidFill>
                <a:srgbClr val="3885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9536" y="5544914"/>
            <a:ext cx="1422158" cy="360040"/>
          </a:xfrm>
          <a:prstGeom prst="rect">
            <a:avLst/>
          </a:prstGeom>
          <a:solidFill>
            <a:srgbClr val="4B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DELETE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1124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388</Words>
  <Application>Microsoft Office PowerPoint</Application>
  <PresentationFormat>화면 슬라이드 쇼(4:3)</PresentationFormat>
  <Paragraphs>133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Hyunsun</dc:creator>
  <cp:lastModifiedBy>Hyunsun</cp:lastModifiedBy>
  <cp:revision>13</cp:revision>
  <dcterms:created xsi:type="dcterms:W3CDTF">2018-04-18T18:35:01Z</dcterms:created>
  <dcterms:modified xsi:type="dcterms:W3CDTF">2018-04-18T21:11:36Z</dcterms:modified>
</cp:coreProperties>
</file>