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sldIdLst>
    <p:sldId id="256" r:id="rId5"/>
    <p:sldId id="318" r:id="rId6"/>
    <p:sldId id="290" r:id="rId7"/>
    <p:sldId id="326" r:id="rId8"/>
    <p:sldId id="295" r:id="rId9"/>
    <p:sldId id="324" r:id="rId10"/>
    <p:sldId id="320" r:id="rId11"/>
    <p:sldId id="321" r:id="rId12"/>
    <p:sldId id="319" r:id="rId13"/>
    <p:sldId id="325" r:id="rId14"/>
    <p:sldId id="322" r:id="rId15"/>
    <p:sldId id="27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99CC00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92EDF170-FC22-4FFF-B31B-4310B2AB77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AB89-C5E4-46E4-9008-B7A1631BF5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EF91-7F16-4813-A1A6-28B95A302C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646EF-CFFA-4291-A938-B16EAAFFC2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FD704-1505-4148-BB19-F3A6623C52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A7F5-67CA-43BD-B2EF-EA0A32557F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10E2-A952-4817-BBFE-EAD2391D4D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E1B60-C34E-44AA-8A0D-6781ADD2DC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C835-C918-478B-85A7-60DA953C58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053A4-3550-46B2-81DF-96743B958A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3F889-553E-4720-A9AC-3CAF815200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1EA2-7A8B-4E16-88B6-B9B0B206B4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E0B9-630D-4491-89A1-CFD6A77446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7E1A3-2A81-47D4-B03B-479984040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2595-DE89-4102-998E-F1D661E452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3A98E-2E80-47DC-8878-09EEC11AF7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8105-AB3F-43BE-91EA-426E62C461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AB0C-43DE-4098-9EF5-BC2AD838F4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93FB3-1C80-418F-A543-6D36CEEFA6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BAEAB-B87D-4597-8B21-8E61775A2E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6AF7-A260-41AD-A774-F0E725E0CC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BD9B3-D802-4B52-BBC0-356DB01C94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D94D-98F1-445B-A735-C7FB024827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B05E4-2856-4481-AE21-2A268A3992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5E881-E1EB-475D-A46B-8F6EE3037E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EDD2-AE65-4EC5-A6B1-91C4376D97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1289C-36B1-4E2F-A125-6015FB4492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BCAD-8B50-420D-A323-34025C2671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D022-504E-4EAD-B00E-DB353A4E13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BBA69-5369-4E07-AD2D-78FAC4C1BF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47C40-2693-4A10-9A95-BF1D4E5A7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41655-5C2B-444A-9F33-658B2EF630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BF-BA86-4A2E-B3E9-BEF9EDE538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C6A92-FB6E-448F-9672-EA9F08D767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  <a:endParaRPr lang="zh-CN" altLang="zh-CN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  <a:endParaRPr lang="zh-CN" altLang="zh-CN"/>
          </a:p>
          <a:p>
            <a:pPr lvl="1"/>
            <a:r>
              <a:rPr lang="zh-CN" altLang="zh-CN"/>
              <a:t>Second level</a:t>
            </a:r>
            <a:endParaRPr lang="zh-CN" altLang="zh-CN"/>
          </a:p>
          <a:p>
            <a:pPr lvl="2"/>
            <a:r>
              <a:rPr lang="zh-CN" altLang="zh-CN"/>
              <a:t>Third level</a:t>
            </a:r>
            <a:endParaRPr lang="zh-CN" altLang="zh-CN"/>
          </a:p>
          <a:p>
            <a:pPr lvl="3"/>
            <a:r>
              <a:rPr lang="zh-CN" altLang="zh-CN"/>
              <a:t>Fourth level</a:t>
            </a:r>
            <a:endParaRPr lang="zh-CN" altLang="zh-CN"/>
          </a:p>
          <a:p>
            <a:pPr lvl="4"/>
            <a:r>
              <a:rPr lang="zh-CN" altLang="zh-CN"/>
              <a:t>Fifth level</a:t>
            </a:r>
            <a:endParaRPr lang="zh-CN" altLang="zh-CN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2E9D06-BFC0-42E9-8849-C2A024C9B00C}" type="slidenum">
              <a:rPr lang="zh-CN" altLang="en-US"/>
            </a:fld>
            <a:endParaRPr lang="zh-CN" altLang="en-US"/>
          </a:p>
        </p:txBody>
      </p:sp>
      <p:pic>
        <p:nvPicPr>
          <p:cNvPr id="1031" name="Picture 7" descr="1-1"/>
          <p:cNvPicPr>
            <a:picLocks noChangeAspect="1" noChangeArrowheads="1"/>
          </p:cNvPicPr>
          <p:nvPr userDrawn="1"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  <a:endParaRPr lang="zh-CN" altLang="zh-CN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  <a:endParaRPr lang="zh-CN" altLang="zh-CN"/>
          </a:p>
          <a:p>
            <a:pPr lvl="1"/>
            <a:r>
              <a:rPr lang="zh-CN" altLang="zh-CN"/>
              <a:t>Second level</a:t>
            </a:r>
            <a:endParaRPr lang="zh-CN" altLang="zh-CN"/>
          </a:p>
          <a:p>
            <a:pPr lvl="2"/>
            <a:r>
              <a:rPr lang="zh-CN" altLang="zh-CN"/>
              <a:t>Third level</a:t>
            </a:r>
            <a:endParaRPr lang="zh-CN" altLang="zh-CN"/>
          </a:p>
          <a:p>
            <a:pPr lvl="3"/>
            <a:r>
              <a:rPr lang="zh-CN" altLang="zh-CN"/>
              <a:t>Fourth level</a:t>
            </a:r>
            <a:endParaRPr lang="zh-CN" altLang="zh-CN"/>
          </a:p>
          <a:p>
            <a:pPr lvl="4"/>
            <a:r>
              <a:rPr lang="zh-CN" altLang="zh-CN"/>
              <a:t>Fifth level</a:t>
            </a:r>
            <a:endParaRPr lang="zh-CN" altLang="zh-CN"/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82126C-6681-4D3D-B6BC-F5A69180D485}" type="slidenum">
              <a:rPr lang="zh-CN" altLang="en-US"/>
            </a:fld>
            <a:endParaRPr lang="zh-CN" altLang="en-US"/>
          </a:p>
        </p:txBody>
      </p:sp>
      <p:pic>
        <p:nvPicPr>
          <p:cNvPr id="2055" name="Picture 7" descr="1-1"/>
          <p:cNvPicPr>
            <a:picLocks noChangeAspect="1" noChangeArrowheads="1"/>
          </p:cNvPicPr>
          <p:nvPr userDrawn="1"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-9525" y="0"/>
            <a:ext cx="122110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  <a:endParaRPr lang="zh-CN" altLang="zh-CN"/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  <a:endParaRPr lang="zh-CN" altLang="zh-CN"/>
          </a:p>
          <a:p>
            <a:pPr lvl="1"/>
            <a:r>
              <a:rPr lang="zh-CN" altLang="zh-CN"/>
              <a:t>Second level</a:t>
            </a:r>
            <a:endParaRPr lang="zh-CN" altLang="zh-CN"/>
          </a:p>
          <a:p>
            <a:pPr lvl="2"/>
            <a:r>
              <a:rPr lang="zh-CN" altLang="zh-CN"/>
              <a:t>Third level</a:t>
            </a:r>
            <a:endParaRPr lang="zh-CN" altLang="zh-CN"/>
          </a:p>
          <a:p>
            <a:pPr lvl="3"/>
            <a:r>
              <a:rPr lang="zh-CN" altLang="zh-CN"/>
              <a:t>Fourth level</a:t>
            </a:r>
            <a:endParaRPr lang="zh-CN" altLang="zh-CN"/>
          </a:p>
          <a:p>
            <a:pPr lvl="4"/>
            <a:r>
              <a:rPr lang="zh-CN" altLang="zh-CN"/>
              <a:t>Fifth level</a:t>
            </a:r>
            <a:endParaRPr lang="zh-CN" altLang="zh-CN"/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E0F740-134C-4D13-9881-4C1D70DFCEEE}" type="slidenum">
              <a:rPr lang="zh-CN" altLang="en-US"/>
            </a:fld>
            <a:endParaRPr lang="zh-CN" altLang="en-US"/>
          </a:p>
        </p:txBody>
      </p:sp>
      <p:pic>
        <p:nvPicPr>
          <p:cNvPr id="3079" name="Picture 7" descr="1-1"/>
          <p:cNvPicPr>
            <a:picLocks noChangeAspect="1" noChangeArrowheads="1"/>
          </p:cNvPicPr>
          <p:nvPr userDrawn="1"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-9525" y="0"/>
            <a:ext cx="1220946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9525" y="0"/>
            <a:ext cx="12184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1-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42863" y="-1588"/>
            <a:ext cx="12253913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1-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57563" y="0"/>
            <a:ext cx="558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-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1-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351338" y="2735263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欢迎观看！</a:t>
            </a:r>
            <a:endParaRPr lang="zh-CN" altLang="en-US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658937" y="3397250"/>
            <a:ext cx="44164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Electronic Dictionary</a:t>
            </a:r>
            <a:r>
              <a:rPr lang="zh-CN" altLang="en-US" sz="3200" b="1" dirty="0"/>
              <a:t>    </a:t>
            </a:r>
            <a:endParaRPr lang="en-US" altLang="zh-CN" sz="3200" b="1" dirty="0"/>
          </a:p>
          <a:p>
            <a:pPr eaLnBrk="1" hangingPunct="1"/>
            <a:r>
              <a:rPr lang="zh-CN" altLang="en-US" sz="3200" b="1" dirty="0"/>
              <a:t>                电子辞典</a:t>
            </a:r>
            <a:endParaRPr lang="en-US" altLang="zh-C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98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常智裕的总结、体会、评价：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在这几天的</a:t>
            </a:r>
            <a:r>
              <a:rPr lang="en-US" altLang="zh-CN" dirty="0"/>
              <a:t>c</a:t>
            </a:r>
            <a:r>
              <a:rPr lang="zh-CN" altLang="en-US" dirty="0"/>
              <a:t>语言实训中，我首先跟着老师复习了很多我理解到不到位的旧知识，如结构体链表。花费不少时间完成了作业之后能明显感到提升。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之后便是学习制作个人项目报告，这是我第一次上手写这些东西，大概了解了流程，学会了画流程图的方法。</a:t>
            </a:r>
            <a:endParaRPr lang="zh-CN" altLang="en-US" dirty="0"/>
          </a:p>
          <a:p>
            <a:r>
              <a:rPr lang="zh-CN" altLang="en-US" dirty="0"/>
              <a:t>         最后便是学习使用</a:t>
            </a:r>
            <a:r>
              <a:rPr lang="en-US" altLang="zh-CN" dirty="0"/>
              <a:t>MFC</a:t>
            </a:r>
            <a:r>
              <a:rPr lang="zh-CN" altLang="en-US" dirty="0"/>
              <a:t>了。一开始我一头雾水，对他各种函数的调用和操作劝退了。后来经过老师讲解之后有种恍然大悟的感觉。然后经过漫长的</a:t>
            </a:r>
            <a:r>
              <a:rPr lang="en-US" altLang="zh-CN" dirty="0"/>
              <a:t>debug</a:t>
            </a:r>
            <a:r>
              <a:rPr lang="zh-CN" altLang="en-US" dirty="0"/>
              <a:t>时间终于自主万和城能了自己的功能模块，成功完成任务，没给小组拖后腿，我感到很高兴。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804" y="64008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熊伟的总结、体会、评价：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6693" y="1566148"/>
            <a:ext cx="10246936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这次做项目的过程中我真的学会了很多很多！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开始几天是对C语言的复习，在复习过程中我发现自己对C语言已经不熟悉了，在上学期学习C的过程中，我对指针，结构体，文件这一块掌握的不好，通过这个复习过程的多次练习，我已经基本掌握了这些内容，也为后续的“电子词典”代码的编写打下了基础。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写“电子词典”的过程中，有很多函数都是我借鉴网上的大神的，看了他们的方法，我学会了遍历文件、搜索关键词等方法。开始做项目的第一天上午我就做成了项目雏形，其中大部分方法都是从CSDN上学来的，从这一点我真正体会到了“学习”的重要性，真的能够节省很多时间。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后在后来完善“电子词典”功能的过程中，我们小组的组员们一起讨论能够添加哪些特色功能，然后“单词听写”“收藏夹”等功能就这样出来了，讲实话，如果让我一个人来做这个项目，这些特色功能我是想不到的，从这一点我也感受到了团队合作的重要性！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最后是用MFC完成小组项目，大家一起合作完成这个项目，本应该要轻松许多，但一开始其实并不轻松，因为我们都对MFC这个东西是完全陌生的，于是组长带领大家一起学习MFC的使用，最终我们使用MFC完成了这个项目，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从学习到使用再到完成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，虽然只有短短几天时间，但我们的成就却并不小，做完这个之后我们都挺有</a:t>
            </a:r>
            <a:r>
              <a:rPr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成就感</a:t>
            </a:r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的！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很幸运能够参加这次暑假实训，真的让我学会了很多，感谢老师的帮助，感谢组员们的帮助！</a:t>
            </a:r>
            <a:endParaRPr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2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28575" y="11113"/>
            <a:ext cx="12244388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4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12-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2-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18250" y="3162300"/>
            <a:ext cx="12969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4075113" y="3136900"/>
            <a:ext cx="17240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谢谢观看！</a:t>
            </a:r>
            <a:endParaRPr lang="zh-CN" altLang="en-US" sz="2400" b="1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4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7084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1-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7175" y="300038"/>
            <a:ext cx="27209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4-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65100" y="2573338"/>
            <a:ext cx="11431588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3775" y="2130425"/>
            <a:ext cx="8704263" cy="146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本项目为本地电子辞典。随着信息技术的发展，书籍资料的保存与传播发生了很大变化与发展，尤其是辞典这一传统工具书，通过计算机进行信息的检索无疑是最佳的选择。本系统旨在为用户提供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端的电子辞典，让用户能够便捷的进行中英互译。本系统的模块分为：中英互译模块，词库增删改模块，单词听写模块，用户模块，收藏夹模块，小游戏模块共</a:t>
            </a:r>
            <a:r>
              <a:rPr lang="en-US" altLang="zh-CN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模块，模块之间划分得当，项目整体架构简洁明了，分工明确。</a:t>
            </a:r>
            <a:endParaRPr lang="zh-CN" altLang="en-US" sz="14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574675" y="1593850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项目简介</a:t>
            </a:r>
            <a:endParaRPr lang="zh-CN" altLang="en-US" sz="2400" b="1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124235" y="0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4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5-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6700" y="1677489"/>
            <a:ext cx="5376863" cy="343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熊伟  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英译汉、汉译英及部分</a:t>
            </a:r>
            <a:r>
              <a:rPr lang="en-US" altLang="zh-CN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favorites</a:t>
            </a:r>
            <a:r>
              <a:rPr lang="zh-CN" altLang="en-US" sz="18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贾聪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樊阳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4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邢国浩   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用户登陆界面 总体界面连接</a:t>
            </a:r>
            <a:endParaRPr lang="zh-CN" altLang="en-US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11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王锦祥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eaLnBrk="1">
              <a:lnSpc>
                <a:spcPct val="90000"/>
              </a:lnSpc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常智裕</a:t>
            </a: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329488" y="4149725"/>
            <a:ext cx="954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ea typeface="微软雅黑" panose="020B0503020204020204" pitchFamily="34" charset="-122"/>
              </a:rPr>
              <a:t>詹伟坚</a:t>
            </a:r>
            <a:endParaRPr lang="zh-CN" altLang="en-US" sz="2000" b="1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  <a:endParaRPr lang="zh-CN" altLang="en-US" sz="16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746875" y="5492750"/>
            <a:ext cx="72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许敏凤</a:t>
            </a:r>
            <a:endParaRPr lang="zh-CN" altLang="en-US" sz="1400" b="1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ea typeface="微软雅黑" panose="020B0503020204020204" pitchFamily="34" charset="-122"/>
              </a:rPr>
              <a:t>组员</a:t>
            </a:r>
            <a:endParaRPr lang="zh-CN" altLang="en-US" sz="10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189" name="TextBox 1"/>
          <p:cNvSpPr txBox="1">
            <a:spLocks noChangeArrowheads="1"/>
          </p:cNvSpPr>
          <p:nvPr/>
        </p:nvSpPr>
        <p:spPr bwMode="auto">
          <a:xfrm>
            <a:off x="835025" y="639763"/>
            <a:ext cx="1592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777777"/>
                </a:solidFill>
                <a:ea typeface="微软雅黑" panose="020B0503020204020204" pitchFamily="34" charset="-122"/>
              </a:rPr>
              <a:t>小组分工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/>
      <p:bldP spid="18449" grpId="0" bldLvl="0"/>
      <p:bldP spid="18449" grpId="1" bldLvl="0"/>
      <p:bldP spid="18451" grpId="0" bldLvl="0"/>
      <p:bldP spid="18451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692150" y="804830"/>
            <a:ext cx="7650572" cy="1311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  <a:endParaRPr lang="zh-CN" altLang="en-US" sz="2400" b="1" noProof="1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总体界面</a:t>
            </a:r>
            <a:r>
              <a:rPr lang="en-US" altLang="zh-CN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 VIP</a:t>
            </a: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用户登陆 记录使用时间 退出（邢国浩）：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149" y="1970200"/>
            <a:ext cx="10997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实现了</a:t>
            </a:r>
            <a:r>
              <a:rPr lang="en-US" altLang="zh-CN" dirty="0"/>
              <a:t>VIP</a:t>
            </a:r>
            <a:r>
              <a:rPr lang="zh-CN" altLang="en-US" dirty="0"/>
              <a:t>的登陆功能，用户用密码登陆</a:t>
            </a:r>
            <a:r>
              <a:rPr lang="en-US" altLang="zh-CN" dirty="0"/>
              <a:t>VIP</a:t>
            </a:r>
            <a:r>
              <a:rPr lang="zh-CN" altLang="en-US" dirty="0"/>
              <a:t>后（要选是才算登陆，否则不算登陆了）。可以拥有对词库源文件查看的权限（可以直接打开了）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如果它不是</a:t>
            </a:r>
            <a:r>
              <a:rPr lang="en-US" altLang="zh-CN" dirty="0"/>
              <a:t>VIP</a:t>
            </a:r>
            <a:r>
              <a:rPr lang="zh-CN" altLang="en-US" dirty="0"/>
              <a:t>用户 我们给出的对话框里面会提示它上网开通（当然这个网站我们没做，就用项目的</a:t>
            </a:r>
            <a:r>
              <a:rPr lang="en-US" altLang="zh-CN" dirty="0"/>
              <a:t>GITHUB</a:t>
            </a:r>
            <a:r>
              <a:rPr lang="zh-CN" altLang="en-US" dirty="0"/>
              <a:t>网址代替了）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用户单击使用时间按钮，可以看到使用时间（为了防止闪烁问题，我们并没有把这个做成自己更新）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单击退出，显示“是否退出”。选“是”就退出了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23813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692150" y="1096010"/>
            <a:ext cx="10565765" cy="3966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  <a:endParaRPr lang="zh-CN" altLang="en-US" sz="2400" b="1" noProof="1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查单词（熊伟）：</a:t>
            </a:r>
            <a:endParaRPr lang="zh-CN" altLang="en-US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实现了英译汉以及汉译英功能。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英译汉：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用户输入英文单词，文本框可显示出对应的词条，可根据用户输入部分实时更新文本框。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汉译英：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用户输入中文，文本框实时显示出包含有该中文含义的词条。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-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-3175"/>
            <a:ext cx="122412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4-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4-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30375" y="6297613"/>
            <a:ext cx="2714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5-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55600" y="4397375"/>
            <a:ext cx="774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5-6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746500" y="1330325"/>
            <a:ext cx="7762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7"/>
          <p:cNvSpPr txBox="1"/>
          <p:nvPr/>
        </p:nvSpPr>
        <p:spPr>
          <a:xfrm>
            <a:off x="742950" y="1300903"/>
            <a:ext cx="10625776" cy="15327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功能：</a:t>
            </a:r>
            <a:endParaRPr lang="zh-CN" altLang="en-US" sz="2400" b="1" noProof="1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777777"/>
                </a:solidFill>
                <a:ea typeface="微软雅黑" panose="020B0503020204020204" pitchFamily="34" charset="-122"/>
              </a:rPr>
              <a:t>单词听写（常智裕）：</a:t>
            </a: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342900" indent="-34290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1600" b="1" noProof="1">
                <a:solidFill>
                  <a:srgbClr val="777777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777777"/>
                </a:solidFill>
                <a:ea typeface="微软雅黑" panose="020B0503020204020204" pitchFamily="34" charset="-122"/>
              </a:rPr>
              <a:t>  随机获取词库中已有的中文释义并将其打印出来，用户需要正确并写出单词。系统会自动判断对错</a:t>
            </a: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pPr marL="285750" indent="-285750" eaLnBrk="1">
              <a:spcBef>
                <a:spcPct val="0"/>
              </a:spcBef>
              <a:buFont typeface="Wingdings" panose="05000000000000000000" charset="0"/>
              <a:buChar char="Ø"/>
              <a:defRPr/>
            </a:pPr>
            <a:endParaRPr lang="zh-CN" altLang="en-US" sz="1600" b="1" dirty="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12434109" flipH="1" flipV="1">
            <a:off x="4746070" y="3418606"/>
            <a:ext cx="56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总结部分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098" y="688717"/>
            <a:ext cx="34027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noProof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邢国浩的总结、体会、评价：</a:t>
            </a:r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noProof="1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短短</a:t>
            </a:r>
            <a:r>
              <a:rPr lang="en-US" altLang="zh-CN" dirty="0"/>
              <a:t>10</a:t>
            </a:r>
            <a:r>
              <a:rPr lang="zh-CN" altLang="en-US" dirty="0"/>
              <a:t>天的实训接近尾声，项目虽然比较简单，但收获了不少东西。</a:t>
            </a:r>
            <a:endParaRPr lang="en-US" altLang="zh-CN" dirty="0"/>
          </a:p>
          <a:p>
            <a:r>
              <a:rPr lang="zh-CN" altLang="en-US" dirty="0"/>
              <a:t>最重要的是团队合作的能力达到了提高，选择适当的合作方式，分配任务，完成部分之后再无缝对接，</a:t>
            </a:r>
            <a:endParaRPr lang="en-US" altLang="zh-CN" dirty="0"/>
          </a:p>
          <a:p>
            <a:r>
              <a:rPr lang="zh-CN" altLang="en-US" dirty="0"/>
              <a:t>这个流程正是软件工程学生的软实力之一，即使是个人的项目，也可以涉及到代码重用，爬上巨人的肩膀是</a:t>
            </a:r>
            <a:endParaRPr lang="en-US" altLang="zh-CN" dirty="0"/>
          </a:p>
          <a:p>
            <a:r>
              <a:rPr lang="zh-CN" altLang="en-US" dirty="0"/>
              <a:t>每个人都应该养成的素质。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在代码方面，我学习了如何写一个规范的需求报告和设计报告，熟练了用</a:t>
            </a:r>
            <a:r>
              <a:rPr lang="en-US" altLang="zh-CN" dirty="0" err="1"/>
              <a:t>MicrosoftVisio</a:t>
            </a:r>
            <a:r>
              <a:rPr lang="zh-CN" altLang="en-US" dirty="0"/>
              <a:t>画流程图的操作，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/>
              <a:t>C</a:t>
            </a:r>
            <a:r>
              <a:rPr lang="zh-CN" altLang="en-US" dirty="0"/>
              <a:t>语言中链表的使用和文件的操作和快速架构及重用的方法，并学了诸如</a:t>
            </a:r>
            <a:r>
              <a:rPr lang="en-US" altLang="zh-CN" dirty="0" err="1"/>
              <a:t>shellExecute</a:t>
            </a:r>
            <a:r>
              <a:rPr lang="zh-CN" altLang="en-US" dirty="0"/>
              <a:t>之类的新函数。</a:t>
            </a:r>
            <a:endParaRPr lang="en-US" altLang="zh-CN" dirty="0"/>
          </a:p>
          <a:p>
            <a:r>
              <a:rPr lang="zh-CN" altLang="en-US" dirty="0"/>
              <a:t>熟练了</a:t>
            </a:r>
            <a:r>
              <a:rPr lang="en-US" altLang="zh-CN" dirty="0" err="1"/>
              <a:t>github</a:t>
            </a:r>
            <a:r>
              <a:rPr lang="zh-CN" altLang="en-US" dirty="0"/>
              <a:t>的操作和掌握了</a:t>
            </a:r>
            <a:r>
              <a:rPr lang="en-US" altLang="zh-CN" dirty="0"/>
              <a:t>MFC</a:t>
            </a:r>
            <a:r>
              <a:rPr lang="zh-CN" altLang="en-US" dirty="0"/>
              <a:t>的使用。对软件工程的开发流程有了一个更好的认识。</a:t>
            </a:r>
            <a:endParaRPr lang="en-US" altLang="zh-CN" dirty="0"/>
          </a:p>
          <a:p>
            <a:r>
              <a:rPr lang="zh-CN" altLang="en-US" dirty="0"/>
              <a:t>收获还是很大的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3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4">
  <a:themeElements>
    <a:clrScheme name="Office Theme_4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_4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_4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演示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Wingdings</vt:lpstr>
      <vt:lpstr>Arial Unicode MS</vt:lpstr>
      <vt:lpstr>方正粗黑宋简体</vt:lpstr>
      <vt:lpstr>楷体</vt:lpstr>
      <vt:lpstr>Office Theme</vt:lpstr>
      <vt:lpstr>Office Theme_3</vt:lpstr>
      <vt:lpstr>Office Theme_4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Solitude.He</cp:lastModifiedBy>
  <cp:revision>48</cp:revision>
  <dcterms:created xsi:type="dcterms:W3CDTF">2012-09-21T09:29:00Z</dcterms:created>
  <dcterms:modified xsi:type="dcterms:W3CDTF">2019-07-25T08:27:30Z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