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2" r:id="rId3"/>
  </p:sldMasterIdLst>
  <p:notesMasterIdLst>
    <p:notesMasterId r:id="rId13"/>
  </p:notesMasterIdLst>
  <p:sldIdLst>
    <p:sldId id="256" r:id="rId4"/>
    <p:sldId id="318" r:id="rId5"/>
    <p:sldId id="290" r:id="rId6"/>
    <p:sldId id="295" r:id="rId7"/>
    <p:sldId id="320" r:id="rId8"/>
    <p:sldId id="321" r:id="rId9"/>
    <p:sldId id="319" r:id="rId10"/>
    <p:sldId id="322" r:id="rId11"/>
    <p:sldId id="279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9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9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4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9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3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33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89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8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31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8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6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7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8" y="3397250"/>
            <a:ext cx="36242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MarketOnline</a:t>
            </a:r>
          </a:p>
          <a:p>
            <a:pPr eaLnBrk="1" hangingPunct="1"/>
            <a:r>
              <a:rPr lang="zh-CN" altLang="en-US" sz="3200" b="1"/>
              <a:t>    超市</a:t>
            </a:r>
            <a:r>
              <a:rPr lang="en-US" altLang="zh-CN" sz="3200" b="1"/>
              <a:t>Android</a:t>
            </a:r>
            <a:r>
              <a:rPr lang="zh-CN" altLang="en-US" sz="3200" b="1"/>
              <a:t>平台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87042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网上超市安卓端，随着信息技术的发展，在线超市交易管理从交易内容、交易形式、交易方法与手段等相比传统的交易管理均发生了很大变化与发展，通过网络进行商场交易管理无疑是最佳的选择。本系统旨在为用户提供安卓端的网上超市，让用户随时随地都能享受购物带来的乐趣。本系统的模块分为：商品模块，商品分类模块，购物车模块，用户模块，订单模块，共</a:t>
            </a:r>
            <a:r>
              <a:rPr lang="en-US" altLang="zh-CN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个模块，模块之间划分得当，而服务器端采用</a:t>
            </a:r>
            <a:r>
              <a:rPr lang="en-US" altLang="zh-CN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ssm(Spring+Struts2+Mybatis)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82625" y="1624013"/>
            <a:ext cx="5376863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王俊伟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 搭建框架，建服务器，合并项目</a:t>
            </a:r>
          </a:p>
          <a:p>
            <a:pPr eaLnBrk="1">
              <a:lnSpc>
                <a:spcPct val="11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詹伟坚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商品加入购物车，获取购物车信息，购物车下单</a:t>
            </a: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孔祥燮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商品下单，查询订单信息，查看订单详细信息</a:t>
            </a: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黄泽凯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用户登录，用户退出，修改密码</a:t>
            </a: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罗华彬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 显示商品列表，查询商品详情，根据关键字查询商品</a:t>
            </a: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许敏凤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 获取商品分类信息，查询指定商品类别的商品</a:t>
            </a: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18440" name="Picture 8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0475" y="298450"/>
            <a:ext cx="27241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7063" y="3200400"/>
            <a:ext cx="1676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7350" y="3187700"/>
            <a:ext cx="1676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225" y="4975225"/>
            <a:ext cx="957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2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2750" y="4987925"/>
            <a:ext cx="95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7625" y="5000625"/>
            <a:ext cx="957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4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9388" y="5013325"/>
            <a:ext cx="957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450263" y="1895475"/>
            <a:ext cx="1106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</a:rPr>
              <a:t>王俊伟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ea typeface="微软雅黑" panose="020B0503020204020204" pitchFamily="34" charset="-122"/>
              </a:rPr>
              <a:t>组长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9637713" y="4152900"/>
            <a:ext cx="955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孔祥燮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167688" y="5492750"/>
            <a:ext cx="72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黄泽凯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9066213" y="5486400"/>
            <a:ext cx="72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罗华彬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8" grpId="0" bldLvl="0"/>
      <p:bldP spid="18448" grpId="1" bldLvl="0"/>
      <p:bldP spid="18449" grpId="0" bldLvl="0"/>
      <p:bldP spid="18449" grpId="1" bldLvl="0"/>
      <p:bldP spid="18450" grpId="0" bldLvl="0"/>
      <p:bldP spid="18450" grpId="1" bldLvl="0"/>
      <p:bldP spid="18451" grpId="0" bldLvl="0"/>
      <p:bldP spid="18451" grpId="1" bldLvl="0"/>
      <p:bldP spid="18452" grpId="0" bldLvl="0"/>
      <p:bldP spid="18452" grpId="1" bldLvl="0"/>
      <p:bldP spid="18453" grpId="0" bldLvl="0"/>
      <p:bldP spid="18453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106488"/>
            <a:ext cx="3568700" cy="41919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</a:t>
            </a:r>
            <a:r>
              <a:rPr lang="en-US" altLang="zh-CN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 轮播：使用了网上找到的轮播方法并对其修改，Fragment中内嵌Fragment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   获取所有商品:向服务器发出获取所有商品的请求，最后展示ListView中。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搜索功能</a:t>
            </a: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输入要查找的的关键字，然后点击搜索按钮，把文本框中的输入的字符串传入到服务器进行模糊查询，再把查询到的数据输出回来再放到</a:t>
            </a: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ListView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中显示。</a:t>
            </a:r>
            <a:endParaRPr lang="zh-CN" altLang="en-US" sz="1600" noProof="1"/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8200" name="图片 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138" y="269875"/>
            <a:ext cx="3919537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0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FFF96-07FC-49AB-BBE7-EAB48C4859DD}"/>
              </a:ext>
            </a:extLst>
          </p:cNvPr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  <p:extLst>
      <p:ext uri="{BB962C8B-B14F-4D97-AF65-F5344CB8AC3E}">
        <p14:creationId xmlns:p14="http://schemas.microsoft.com/office/powerpoint/2010/main" val="37522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4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Pages>0</Pages>
  <Words>345</Words>
  <Characters>0</Characters>
  <Application>Microsoft Office PowerPoint</Application>
  <DocSecurity>0</DocSecurity>
  <PresentationFormat>宽屏</PresentationFormat>
  <Lines>0</Lines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国浩 邢</cp:lastModifiedBy>
  <cp:revision>37</cp:revision>
  <dcterms:created xsi:type="dcterms:W3CDTF">2012-09-21T09:29:31Z</dcterms:created>
  <dcterms:modified xsi:type="dcterms:W3CDTF">2019-07-24T10:55:53Z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