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2" r:id="rId3"/>
  </p:sldMasterIdLst>
  <p:notesMasterIdLst>
    <p:notesMasterId r:id="rId16"/>
  </p:notesMasterIdLst>
  <p:sldIdLst>
    <p:sldId id="256" r:id="rId4"/>
    <p:sldId id="318" r:id="rId5"/>
    <p:sldId id="290" r:id="rId6"/>
    <p:sldId id="326" r:id="rId7"/>
    <p:sldId id="295" r:id="rId8"/>
    <p:sldId id="324" r:id="rId9"/>
    <p:sldId id="320" r:id="rId10"/>
    <p:sldId id="321" r:id="rId11"/>
    <p:sldId id="319" r:id="rId12"/>
    <p:sldId id="325" r:id="rId13"/>
    <p:sldId id="322" r:id="rId14"/>
    <p:sldId id="279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99CC00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EDF170-FC22-4FFF-B31B-4310B2AB775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2AB89-C5E4-46E4-9008-B7A1631BF5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2EF91-7F16-4813-A1A6-28B95A302C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8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9646EF-CFFA-4291-A938-B16EAAFFC2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9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FD704-1505-4148-BB19-F3A6623C52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9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EA7F5-67CA-43BD-B2EF-EA0A32557F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72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510E2-A952-4817-BBFE-EAD2391D4D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1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E1B60-C34E-44AA-8A0D-6781ADD2DC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30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BC835-C918-478B-85A7-60DA953C58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8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053A4-3550-46B2-81DF-96743B958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47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3F889-553E-4720-A9AC-3CAF815200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99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11EA2-7A8B-4E16-88B6-B9B0B206B4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EE0B9-630D-4491-89A1-CFD6A77446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33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E1A3-2A81-47D4-B03B-4799840409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70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A2595-DE89-4102-998E-F1D661E452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34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3A98E-2E80-47DC-8878-09EEC11AF7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4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CF8105-AB3F-43BE-91EA-426E62C461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3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AB0C-43DE-4098-9EF5-BC2AD838F4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94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93FB3-1C80-418F-A543-6D36CEEFA6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4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BAEAB-B87D-4597-8B21-8E61775A2E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33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E6AF7-A260-41AD-A774-F0E725E0CC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89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BD9B3-D802-4B52-BBC0-356DB01C94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814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D94D-98F1-445B-A735-C7FB024827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B05E4-2856-4481-AE21-2A268A3992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312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55E881-E1EB-475D-A46B-8F6EE3037E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28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4EDD2-AE65-4EC5-A6B1-91C4376D97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46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1289C-36B1-4E2F-A125-6015FB4492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876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3BCAD-8B50-420D-A323-34025C2671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8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4D022-504E-4EAD-B00E-DB353A4E13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BBA69-5369-4E07-AD2D-78FAC4C1BF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4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47C40-2693-4A10-9A95-BF1D4E5A77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841655-5C2B-444A-9F33-658B2EF630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4A8BF-BA86-4A2E-B3E9-BEF9EDE538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C6A92-FB6E-448F-9672-EA9F08D767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3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2E9D06-BFC0-42E9-8849-C2A024C9B00C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Picture 7" descr="1-1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126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10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782126C-6681-4D3D-B6BC-F5A69180D485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055" name="Picture 7" descr="1-1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110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CE0F740-134C-4D13-9881-4C1D70DFCEE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3079" name="Picture 7" descr="1-1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9463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184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1-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2863" y="-1588"/>
            <a:ext cx="12253913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-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7563" y="0"/>
            <a:ext cx="558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1-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9113" y="-723900"/>
            <a:ext cx="3825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1-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0700" y="981075"/>
            <a:ext cx="3841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4351338" y="273526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欢迎观看！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1658937" y="3397250"/>
            <a:ext cx="44164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Electronic Dictionary</a:t>
            </a:r>
            <a:r>
              <a:rPr lang="zh-CN" altLang="en-US" sz="3200" b="1" dirty="0"/>
              <a:t>    </a:t>
            </a:r>
            <a:endParaRPr lang="en-US" altLang="zh-CN" sz="3200" b="1" dirty="0"/>
          </a:p>
          <a:p>
            <a:pPr eaLnBrk="1" hangingPunct="1"/>
            <a:r>
              <a:rPr lang="zh-CN" altLang="en-US" sz="3200" b="1" dirty="0"/>
              <a:t>                电子辞典</a:t>
            </a:r>
            <a:endParaRPr lang="en-US" altLang="zh-CN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6BEA1B-EC87-4DCE-8132-0B967D4D22F1}"/>
              </a:ext>
            </a:extLst>
          </p:cNvPr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常智裕的总结、体会、评价：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A59AA0-51C5-4620-9101-508425FB679F}"/>
              </a:ext>
            </a:extLst>
          </p:cNvPr>
          <p:cNvSpPr txBox="1"/>
          <p:nvPr/>
        </p:nvSpPr>
        <p:spPr>
          <a:xfrm>
            <a:off x="876693" y="1566148"/>
            <a:ext cx="10246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在这几天的</a:t>
            </a:r>
            <a:r>
              <a:rPr lang="en-US" altLang="zh-CN" dirty="0"/>
              <a:t>c</a:t>
            </a:r>
            <a:r>
              <a:rPr lang="zh-CN" altLang="en-US" dirty="0"/>
              <a:t>语言实训中，我首先跟着老师复习了很多我理解到不到位的旧知识，如结构体链表。花费不少时间完成了作业之后能明显感到提升。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之后便是学习制作个人项目报告，这是我第一次上手写这些东西，大概了解了流程，学会了画流程图的方法。</a:t>
            </a:r>
          </a:p>
          <a:p>
            <a:r>
              <a:rPr lang="zh-CN" altLang="en-US" dirty="0"/>
              <a:t>         最后便是学习使用</a:t>
            </a:r>
            <a:r>
              <a:rPr lang="en-US" altLang="zh-CN" dirty="0"/>
              <a:t>MFC</a:t>
            </a:r>
            <a:r>
              <a:rPr lang="zh-CN" altLang="en-US" dirty="0"/>
              <a:t>了。一开始我一头雾水，对他各种函数的调用和操作劝退了。后来经过老师讲解之后有种恍然大悟的感觉。然后经过漫长的</a:t>
            </a:r>
            <a:r>
              <a:rPr lang="en-US" altLang="zh-CN" dirty="0"/>
              <a:t>debug</a:t>
            </a:r>
            <a:r>
              <a:rPr lang="zh-CN" altLang="en-US" dirty="0"/>
              <a:t>时间终于自主万和城能了自己的功能模块，成功完成任务，没给小组拖后腿，我感到很高兴。</a:t>
            </a:r>
          </a:p>
        </p:txBody>
      </p:sp>
    </p:spTree>
    <p:extLst>
      <p:ext uri="{BB962C8B-B14F-4D97-AF65-F5344CB8AC3E}">
        <p14:creationId xmlns:p14="http://schemas.microsoft.com/office/powerpoint/2010/main" val="378674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0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12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8575" y="11113"/>
            <a:ext cx="12244388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03038" y="6246813"/>
            <a:ext cx="3095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12-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9000" y="-23813"/>
            <a:ext cx="4191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12-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8250" y="3162300"/>
            <a:ext cx="12969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1"/>
          <p:cNvSpPr txBox="1">
            <a:spLocks noChangeArrowheads="1"/>
          </p:cNvSpPr>
          <p:nvPr/>
        </p:nvSpPr>
        <p:spPr bwMode="auto">
          <a:xfrm>
            <a:off x="4075113" y="3136900"/>
            <a:ext cx="17240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谢谢观看！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84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11-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5" y="300038"/>
            <a:ext cx="27209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4-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2573338"/>
            <a:ext cx="11431588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93775" y="2130425"/>
            <a:ext cx="8704263" cy="146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本项目为本地电子辞典。随着信息技术的发展，书籍资料的保存与传播发生了很大变化与发展，尤其是辞典这一传统工具书，通过计算机进行信息的检索无疑是最佳的选择。本系统旨在为用户提供</a:t>
            </a:r>
            <a:r>
              <a:rPr lang="en-US" altLang="zh-CN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端的电子辞典，让用户能够便捷的进行中英互译。本系统的模块分为：中英互译模块，词库增删改模块，单词听写模块，用户模块，收藏夹模块，小游戏模块共</a:t>
            </a:r>
            <a:r>
              <a:rPr lang="en-US" altLang="zh-CN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模块，模块之间划分得当，项目整体架构简洁明了，分工明确。</a:t>
            </a: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574675" y="1593850"/>
            <a:ext cx="1416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项目简介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4235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8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5-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5367338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5-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1325" y="13430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66700" y="1677489"/>
            <a:ext cx="5376863" cy="342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熊伟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贾聪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樊阳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邢国浩   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VIP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用户登陆界面 总体界面连接</a:t>
            </a:r>
            <a:endParaRPr lang="zh-CN" altLang="en-US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11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王锦祥</a:t>
            </a: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常智裕</a:t>
            </a: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7329488" y="4149725"/>
            <a:ext cx="954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ea typeface="微软雅黑" panose="020B0503020204020204" pitchFamily="34" charset="-122"/>
              </a:rPr>
              <a:t>詹伟坚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746875" y="5492750"/>
            <a:ext cx="72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许敏凤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7189" name="TextBox 1"/>
          <p:cNvSpPr txBox="1">
            <a:spLocks noChangeArrowheads="1"/>
          </p:cNvSpPr>
          <p:nvPr/>
        </p:nvSpPr>
        <p:spPr bwMode="auto">
          <a:xfrm>
            <a:off x="835025" y="639763"/>
            <a:ext cx="1592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小组分工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/>
      <p:bldP spid="18449" grpId="0" bldLvl="0"/>
      <p:bldP spid="18449" grpId="1" bldLvl="0"/>
      <p:bldP spid="18451" grpId="0" bldLvl="0"/>
      <p:bldP spid="18451" grpId="1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EE019B40-4E47-4F66-889E-7D1D3C67D077}"/>
              </a:ext>
            </a:extLst>
          </p:cNvPr>
          <p:cNvSpPr txBox="1"/>
          <p:nvPr/>
        </p:nvSpPr>
        <p:spPr>
          <a:xfrm>
            <a:off x="692150" y="804830"/>
            <a:ext cx="7650572" cy="13111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总体界面</a:t>
            </a:r>
            <a:r>
              <a:rPr lang="en-US" altLang="zh-CN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 VIP</a:t>
            </a: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用户登陆 记录使用时间 退出（邢国浩）：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F7C060-86F8-4221-A696-E503036BE5AC}"/>
              </a:ext>
            </a:extLst>
          </p:cNvPr>
          <p:cNvSpPr txBox="1"/>
          <p:nvPr/>
        </p:nvSpPr>
        <p:spPr>
          <a:xfrm>
            <a:off x="692149" y="1970200"/>
            <a:ext cx="10997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实现了</a:t>
            </a:r>
            <a:r>
              <a:rPr lang="en-US" altLang="zh-CN" dirty="0"/>
              <a:t>VIP</a:t>
            </a:r>
            <a:r>
              <a:rPr lang="zh-CN" altLang="en-US" dirty="0"/>
              <a:t>的登陆功能，用户用密码登陆</a:t>
            </a:r>
            <a:r>
              <a:rPr lang="en-US" altLang="zh-CN" dirty="0"/>
              <a:t>VIP</a:t>
            </a:r>
            <a:r>
              <a:rPr lang="zh-CN" altLang="en-US" dirty="0"/>
              <a:t>后（要选是才算登陆，否则不算登陆了）。可以拥有对词库源文件查看的权限（可以直接打开了）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如果它不是</a:t>
            </a:r>
            <a:r>
              <a:rPr lang="en-US" altLang="zh-CN" dirty="0"/>
              <a:t>VIP</a:t>
            </a:r>
            <a:r>
              <a:rPr lang="zh-CN" altLang="en-US" dirty="0"/>
              <a:t>用户 我们给出的对话框里面会提示它上网开通（当然这个网站我们没做，就用项目的</a:t>
            </a:r>
            <a:r>
              <a:rPr lang="en-US" altLang="zh-CN" dirty="0"/>
              <a:t>GITHUB</a:t>
            </a:r>
            <a:r>
              <a:rPr lang="zh-CN" altLang="en-US" dirty="0"/>
              <a:t>网址代替了）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用户单击使用时间按钮，可以看到使用时间（为了防止闪烁问题，我们并没有把这个做成自己更新）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单击退出，显示“是否退出”。选“是”就退出了</a:t>
            </a:r>
          </a:p>
        </p:txBody>
      </p:sp>
    </p:spTree>
    <p:extLst>
      <p:ext uri="{BB962C8B-B14F-4D97-AF65-F5344CB8AC3E}">
        <p14:creationId xmlns:p14="http://schemas.microsoft.com/office/powerpoint/2010/main" val="56866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3813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692150" y="1106488"/>
            <a:ext cx="3568700" cy="131112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查单词（熊伟）：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742950" y="1300903"/>
            <a:ext cx="10625776" cy="15327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单词听写（常智裕）：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342900" indent="-34290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rgbClr val="777777"/>
                </a:solidFill>
                <a:ea typeface="微软雅黑" panose="020B0503020204020204" pitchFamily="34" charset="-122"/>
              </a:rPr>
              <a:t>  随机获取词库中已有的中文释义并将其打印出来，用户需要正确并写出单词。系统会自动判断对错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8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00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1FFF96-07FC-49AB-BBE7-EAB48C4859DD}"/>
              </a:ext>
            </a:extLst>
          </p:cNvPr>
          <p:cNvSpPr txBox="1"/>
          <p:nvPr/>
        </p:nvSpPr>
        <p:spPr>
          <a:xfrm rot="12434109" flipH="1" flipV="1">
            <a:off x="4746070" y="3418606"/>
            <a:ext cx="561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总结部分</a:t>
            </a:r>
          </a:p>
        </p:txBody>
      </p:sp>
    </p:spTree>
    <p:extLst>
      <p:ext uri="{BB962C8B-B14F-4D97-AF65-F5344CB8AC3E}">
        <p14:creationId xmlns:p14="http://schemas.microsoft.com/office/powerpoint/2010/main" val="37522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6BEA1B-EC87-4DCE-8132-0B967D4D22F1}"/>
              </a:ext>
            </a:extLst>
          </p:cNvPr>
          <p:cNvSpPr/>
          <p:nvPr/>
        </p:nvSpPr>
        <p:spPr>
          <a:xfrm>
            <a:off x="175098" y="688717"/>
            <a:ext cx="340277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邢国浩的总结、体会、评价：</a:t>
            </a:r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短短</a:t>
            </a:r>
            <a:r>
              <a:rPr lang="en-US" altLang="zh-CN" dirty="0"/>
              <a:t>10</a:t>
            </a:r>
            <a:r>
              <a:rPr lang="zh-CN" altLang="en-US" dirty="0"/>
              <a:t>天的实训接近尾声，项目虽然比较简单，但收获了不少东西。</a:t>
            </a:r>
            <a:endParaRPr lang="en-US" altLang="zh-CN" dirty="0"/>
          </a:p>
          <a:p>
            <a:r>
              <a:rPr lang="zh-CN" altLang="en-US" dirty="0"/>
              <a:t>最重要的是团队合作的能力达到了提高，选择适当的合作方式，分配任务，完成部分之后再无缝对接，</a:t>
            </a:r>
            <a:endParaRPr lang="en-US" altLang="zh-CN" dirty="0"/>
          </a:p>
          <a:p>
            <a:r>
              <a:rPr lang="zh-CN" altLang="en-US" dirty="0"/>
              <a:t>这个流程正是软件工程学生的软实力之一，即使是个人的项目，也可以涉及到代码重用，爬上巨人的肩膀是</a:t>
            </a:r>
            <a:endParaRPr lang="en-US" altLang="zh-CN" dirty="0"/>
          </a:p>
          <a:p>
            <a:r>
              <a:rPr lang="zh-CN" altLang="en-US" dirty="0"/>
              <a:t>每个人都应该养成的素质。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在代码方面，我学习了如何写一个规范的需求报告和设计报告，熟练了用</a:t>
            </a:r>
            <a:r>
              <a:rPr lang="en-US" altLang="zh-CN" dirty="0" err="1"/>
              <a:t>MicrosoftVisio</a:t>
            </a:r>
            <a:r>
              <a:rPr lang="zh-CN" altLang="en-US" dirty="0"/>
              <a:t>画流程图的操作，</a:t>
            </a:r>
            <a:endParaRPr lang="en-US" altLang="zh-CN" dirty="0"/>
          </a:p>
          <a:p>
            <a:r>
              <a:rPr lang="zh-CN" altLang="en-US" dirty="0"/>
              <a:t>熟练了</a:t>
            </a:r>
            <a:r>
              <a:rPr lang="en-US" altLang="zh-CN" dirty="0"/>
              <a:t>C</a:t>
            </a:r>
            <a:r>
              <a:rPr lang="zh-CN" altLang="en-US" dirty="0"/>
              <a:t>语言中链表的使用和文件的操作和快速架构及重用的方法，并学了诸如</a:t>
            </a:r>
            <a:r>
              <a:rPr lang="en-US" altLang="zh-CN" dirty="0" err="1"/>
              <a:t>shellExecute</a:t>
            </a:r>
            <a:r>
              <a:rPr lang="zh-CN" altLang="en-US" dirty="0"/>
              <a:t>之类的新函数。</a:t>
            </a:r>
            <a:endParaRPr lang="en-US" altLang="zh-CN" dirty="0"/>
          </a:p>
          <a:p>
            <a:r>
              <a:rPr lang="zh-CN" altLang="en-US" dirty="0"/>
              <a:t>熟练了</a:t>
            </a:r>
            <a:r>
              <a:rPr lang="en-US" altLang="zh-CN" dirty="0" err="1"/>
              <a:t>github</a:t>
            </a:r>
            <a:r>
              <a:rPr lang="zh-CN" altLang="en-US" dirty="0"/>
              <a:t>的操作和掌握了</a:t>
            </a:r>
            <a:r>
              <a:rPr lang="en-US" altLang="zh-CN" dirty="0"/>
              <a:t>MFC</a:t>
            </a:r>
            <a:r>
              <a:rPr lang="zh-CN" altLang="en-US" dirty="0"/>
              <a:t>的使用。对软件工程的开发流程有了一个更好的认识。</a:t>
            </a:r>
            <a:endParaRPr lang="en-US" altLang="zh-CN" dirty="0"/>
          </a:p>
          <a:p>
            <a:r>
              <a:rPr lang="zh-CN" altLang="en-US" dirty="0"/>
              <a:t>收获还是很大的</a:t>
            </a:r>
          </a:p>
        </p:txBody>
      </p:sp>
    </p:spTree>
    <p:extLst>
      <p:ext uri="{BB962C8B-B14F-4D97-AF65-F5344CB8AC3E}">
        <p14:creationId xmlns:p14="http://schemas.microsoft.com/office/powerpoint/2010/main" val="83494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_3">
  <a:themeElements>
    <a:clrScheme name="Office Theme_3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3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_4">
  <a:themeElements>
    <a:clrScheme name="Office Theme_4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4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4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Pages>0</Pages>
  <Words>481</Words>
  <Characters>0</Characters>
  <Application>Microsoft Office PowerPoint</Application>
  <DocSecurity>0</DocSecurity>
  <PresentationFormat>宽屏</PresentationFormat>
  <Lines>0</Lines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微软雅黑</vt:lpstr>
      <vt:lpstr>Arial</vt:lpstr>
      <vt:lpstr>Calibri</vt:lpstr>
      <vt:lpstr>Calibri Light</vt:lpstr>
      <vt:lpstr>Wingdings</vt:lpstr>
      <vt:lpstr>Office Theme</vt:lpstr>
      <vt:lpstr>Office Theme_3</vt:lpstr>
      <vt:lpstr>Office Theme_4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国浩 邢</cp:lastModifiedBy>
  <cp:revision>44</cp:revision>
  <dcterms:created xsi:type="dcterms:W3CDTF">2012-09-21T09:29:31Z</dcterms:created>
  <dcterms:modified xsi:type="dcterms:W3CDTF">2019-07-25T05:56:39Z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