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sldIdLst>
    <p:sldId id="256" r:id="rId4"/>
    <p:sldId id="318" r:id="rId5"/>
    <p:sldId id="327" r:id="rId6"/>
    <p:sldId id="290" r:id="rId7"/>
    <p:sldId id="326" r:id="rId8"/>
    <p:sldId id="331" r:id="rId9"/>
    <p:sldId id="295" r:id="rId10"/>
    <p:sldId id="329" r:id="rId11"/>
    <p:sldId id="324" r:id="rId12"/>
    <p:sldId id="320" r:id="rId13"/>
    <p:sldId id="321" r:id="rId14"/>
    <p:sldId id="319" r:id="rId15"/>
    <p:sldId id="325" r:id="rId16"/>
    <p:sldId id="330" r:id="rId17"/>
    <p:sldId id="322" r:id="rId18"/>
    <p:sldId id="328" r:id="rId19"/>
    <p:sldId id="332" r:id="rId20"/>
    <p:sldId id="279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99CC00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92EDF170-FC22-4FFF-B31B-4310B2AB775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35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2AB89-C5E4-46E4-9008-B7A1631BF5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2EF91-7F16-4813-A1A6-28B95A302C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646EF-CFFA-4291-A938-B16EAAFFC2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FD704-1505-4148-BB19-F3A6623C52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EA7F5-67CA-43BD-B2EF-EA0A32557F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510E2-A952-4817-BBFE-EAD2391D4D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E1B60-C34E-44AA-8A0D-6781ADD2DC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BC835-C918-478B-85A7-60DA953C58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053A4-3550-46B2-81DF-96743B958A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3F889-553E-4720-A9AC-3CAF815200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11EA2-7A8B-4E16-88B6-B9B0B206B4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EE0B9-630D-4491-89A1-CFD6A77446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7E1A3-2A81-47D4-B03B-479984040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A2595-DE89-4102-998E-F1D661E452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3A98E-2E80-47DC-8878-09EEC11AF7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F8105-AB3F-43BE-91EA-426E62C4618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5AB0C-43DE-4098-9EF5-BC2AD838F4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93FB3-1C80-418F-A543-6D36CEEFA6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BAEAB-B87D-4597-8B21-8E61775A2E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E6AF7-A260-41AD-A774-F0E725E0CC1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BD9B3-D802-4B52-BBC0-356DB01C94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6D94D-98F1-445B-A735-C7FB024827F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B05E4-2856-4481-AE21-2A268A3992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5E881-E1EB-475D-A46B-8F6EE3037E2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EDD2-AE65-4EC5-A6B1-91C4376D97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1289C-36B1-4E2F-A125-6015FB44921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3BCAD-8B50-420D-A323-34025C2671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4D022-504E-4EAD-B00E-DB353A4E13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BBA69-5369-4E07-AD2D-78FAC4C1BFB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47C40-2693-4A10-9A95-BF1D4E5A77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41655-5C2B-444A-9F33-658B2EF630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4A8BF-BA86-4A2E-B3E9-BEF9EDE538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C6A92-FB6E-448F-9672-EA9F08D767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2E9D06-BFC0-42E9-8849-C2A024C9B00C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31" name="Picture 7" descr="1-1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-9525" y="0"/>
            <a:ext cx="122126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10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782126C-6681-4D3D-B6BC-F5A69180D485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055" name="Picture 7" descr="1-1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-9525" y="0"/>
            <a:ext cx="1221105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CE0F740-134C-4D13-9881-4C1D70DFCEEE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3079" name="Picture 7" descr="1-1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-9525" y="0"/>
            <a:ext cx="12209463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9525" y="0"/>
            <a:ext cx="12184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1-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42863" y="-1588"/>
            <a:ext cx="12253913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1-3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357563" y="0"/>
            <a:ext cx="558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1-4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869113" y="-723900"/>
            <a:ext cx="3825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1-4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870700" y="981075"/>
            <a:ext cx="3841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4351338" y="2735263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欢迎观看！</a:t>
            </a: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1658937" y="3397250"/>
            <a:ext cx="44164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Electronic Dictionary</a:t>
            </a:r>
            <a:r>
              <a:rPr lang="zh-CN" altLang="en-US" sz="3200" b="1" dirty="0"/>
              <a:t>    </a:t>
            </a:r>
            <a:endParaRPr lang="en-US" altLang="zh-CN" sz="3200" b="1" dirty="0"/>
          </a:p>
          <a:p>
            <a:pPr eaLnBrk="1" hangingPunct="1"/>
            <a:r>
              <a:rPr lang="zh-CN" altLang="en-US" sz="3200" b="1" dirty="0"/>
              <a:t>                电子辞典</a:t>
            </a:r>
            <a:endParaRPr lang="en-US" altLang="zh-CN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2AEA8C50-1B34-42E0-99F9-E6DE1B1CA767}"/>
              </a:ext>
            </a:extLst>
          </p:cNvPr>
          <p:cNvSpPr txBox="1"/>
          <p:nvPr/>
        </p:nvSpPr>
        <p:spPr>
          <a:xfrm>
            <a:off x="783112" y="661833"/>
            <a:ext cx="10625776" cy="19759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收藏夹（王锦祥）：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None/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此功能允许用户输入单词并存入收藏夹中，同时也可以删除收藏夹中已有单词，还可以打开文件展示收藏夹内容</a:t>
            </a: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9A255E-FB46-4662-961E-32CB7E93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2" y="2637759"/>
            <a:ext cx="4956715" cy="40004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9643BB-4D00-4F3B-B548-775202CE132C}"/>
              </a:ext>
            </a:extLst>
          </p:cNvPr>
          <p:cNvSpPr txBox="1"/>
          <p:nvPr/>
        </p:nvSpPr>
        <p:spPr>
          <a:xfrm>
            <a:off x="4189230" y="2967335"/>
            <a:ext cx="229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部分代码展示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rot="12434109" flipH="1" flipV="1">
            <a:off x="4746070" y="3418606"/>
            <a:ext cx="561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总结部分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098" y="688717"/>
            <a:ext cx="3402775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邢国浩的总结、体会、评价：</a:t>
            </a:r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noProof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短短</a:t>
            </a:r>
            <a:r>
              <a:rPr lang="en-US" altLang="zh-CN" dirty="0"/>
              <a:t>10</a:t>
            </a:r>
            <a:r>
              <a:rPr lang="zh-CN" altLang="en-US" dirty="0"/>
              <a:t>天的实训接近尾声，项目虽然比较简单，但收获了不少东西。</a:t>
            </a:r>
            <a:endParaRPr lang="en-US" altLang="zh-CN" dirty="0"/>
          </a:p>
          <a:p>
            <a:r>
              <a:rPr lang="zh-CN" altLang="en-US" dirty="0"/>
              <a:t>最重要的是团队合作的能力达到了提高，选择适当的合作方式，分配任务，接受任务，完成部分之后再无缝对接，</a:t>
            </a:r>
            <a:endParaRPr lang="en-US" altLang="zh-CN" dirty="0"/>
          </a:p>
          <a:p>
            <a:r>
              <a:rPr lang="zh-CN" altLang="en-US" dirty="0"/>
              <a:t>这个流程正是软件工程学生的软实力之一。即使是个人的项目，也可以涉及到代码重用，爬上巨人的肩膀是</a:t>
            </a:r>
            <a:endParaRPr lang="en-US" altLang="zh-CN" dirty="0"/>
          </a:p>
          <a:p>
            <a:r>
              <a:rPr lang="zh-CN" altLang="en-US" dirty="0"/>
              <a:t>每个人都应该养成的素质。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在代码方面，我学习了如何写一个规范的需求报告和设计报告，熟练了用</a:t>
            </a:r>
            <a:r>
              <a:rPr lang="en-US" altLang="zh-CN" dirty="0" err="1"/>
              <a:t>MicrosoftVisio</a:t>
            </a:r>
            <a:r>
              <a:rPr lang="zh-CN" altLang="en-US" dirty="0"/>
              <a:t>画流程图的操作，</a:t>
            </a:r>
            <a:endParaRPr lang="en-US" altLang="zh-CN" dirty="0"/>
          </a:p>
          <a:p>
            <a:r>
              <a:rPr lang="zh-CN" altLang="en-US" dirty="0"/>
              <a:t>熟练了</a:t>
            </a:r>
            <a:r>
              <a:rPr lang="en-US" altLang="zh-CN" dirty="0"/>
              <a:t>C</a:t>
            </a:r>
            <a:r>
              <a:rPr lang="zh-CN" altLang="en-US" dirty="0"/>
              <a:t>语言中链表的使用和文件的操作和快速架构及重用的方法，并学了诸如</a:t>
            </a:r>
            <a:r>
              <a:rPr lang="en-US" altLang="zh-CN" dirty="0" err="1"/>
              <a:t>shellExecute</a:t>
            </a:r>
            <a:r>
              <a:rPr lang="zh-CN" altLang="en-US" dirty="0"/>
              <a:t>之类的新函数。</a:t>
            </a:r>
            <a:endParaRPr lang="en-US" altLang="zh-CN" dirty="0"/>
          </a:p>
          <a:p>
            <a:r>
              <a:rPr lang="zh-CN" altLang="en-US" dirty="0"/>
              <a:t>熟练了</a:t>
            </a:r>
            <a:r>
              <a:rPr lang="en-US" altLang="zh-CN" dirty="0" err="1"/>
              <a:t>github</a:t>
            </a:r>
            <a:r>
              <a:rPr lang="zh-CN" altLang="en-US" dirty="0"/>
              <a:t>的操作和掌握了</a:t>
            </a:r>
            <a:r>
              <a:rPr lang="en-US" altLang="zh-CN" dirty="0"/>
              <a:t>MFC</a:t>
            </a:r>
            <a:r>
              <a:rPr lang="zh-CN" altLang="en-US" dirty="0"/>
              <a:t>的使用。对软件工程的开发流程有了一个更好的认识。</a:t>
            </a:r>
            <a:endParaRPr lang="en-US" altLang="zh-CN" dirty="0"/>
          </a:p>
          <a:p>
            <a:r>
              <a:rPr lang="zh-CN" altLang="en-US" dirty="0"/>
              <a:t>收获还是很大的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804" y="64008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常智裕的总结、体会、评价：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6693" y="1566148"/>
            <a:ext cx="10246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在这几天的</a:t>
            </a:r>
            <a:r>
              <a:rPr lang="en-US" altLang="zh-CN" dirty="0"/>
              <a:t>c</a:t>
            </a:r>
            <a:r>
              <a:rPr lang="zh-CN" altLang="en-US" dirty="0"/>
              <a:t>语言实训中，我首先跟着老师复习了很多我理解到不到位的旧知识，如结构体链表。花费不少时间完成了作业之后能明显感到提升。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之后便是学习制作个人项目报告，这是我第一次上手写这些东西，大概了解了流程，学会了画流程图的方法。</a:t>
            </a:r>
          </a:p>
          <a:p>
            <a:r>
              <a:rPr lang="zh-CN" altLang="en-US" dirty="0"/>
              <a:t>         最后便是学习使用</a:t>
            </a:r>
            <a:r>
              <a:rPr lang="en-US" altLang="zh-CN" dirty="0"/>
              <a:t>MFC</a:t>
            </a:r>
            <a:r>
              <a:rPr lang="zh-CN" altLang="en-US" dirty="0"/>
              <a:t>了。一开始我一头雾水，对他各种函数的调用和操作劝退了。后来经过老师讲解之后有种恍然大悟的感觉。然后经过漫长的</a:t>
            </a:r>
            <a:r>
              <a:rPr lang="en-US" altLang="zh-CN" dirty="0"/>
              <a:t>debug</a:t>
            </a:r>
            <a:r>
              <a:rPr lang="zh-CN" altLang="en-US" dirty="0"/>
              <a:t>时间终于自主万和城能了自己的功能模块，成功完成任务，没给小组拖后腿，我感到很高兴。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6366" y="1449681"/>
            <a:ext cx="92746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樊阳总结、体会、评价：</a:t>
            </a:r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虽然实训只有短短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天，但让我收获颇多。我们既复习了大一的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语言知识，还学习了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MFC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的相关知识。做个人项目的过程中不止要写需求分析和项目报告，还要准备答辩所用的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ppt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，让我知道做一个项目的完整流程。小组项目就让我体会到了合作的重要性。做图形用户界面的过程中让我体会最深的一句话就是“万事开头难”，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MFC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的知识对我们来说完全是一个全新的知识，并且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MFC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的知识在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CSDNs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上并没有一个系统的讲解，所以刚开始学的时候特别迷茫，后来慢慢查资料，慢慢看教程，不会的再问问同学，终于把组内分配给自己的任务给做完。十分感谢组长和组员的帮助，这次实训让我学到了更多知识。</a:t>
            </a:r>
            <a:endParaRPr lang="en-US" altLang="zh-CN" sz="2000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sz="2000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65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804" y="640080"/>
            <a:ext cx="2926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熊伟的总结、体会、评价：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6693" y="1566148"/>
            <a:ext cx="10246936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这次做项目的过程中我真的学会了很多很多！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开始几天是对C语言的复习，在复习过程中我发现自己对C语言已经不熟悉了，在上学期学习C的过程中，我对指针，结构体，文件这一块掌握的不好，通过这个复习过程的多次练习，我已经基本掌握了这些内容，也为后续的“电子词典”代码的编写打下了基础。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在写“电子词典”的过程中，有很多函数都是我借鉴网上的大神的，看了他们的方法，我学会了遍历文件、搜索关键词等方法。开始做项目的第一天上午我就做成了项目雏形，其中大部分方法都是从CSDN上学来的，从这一点我真正体会到了“学习”的重要性，真的能够节省很多时间。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后在后来完善“电子词典”功能的过程中，我们小组的组员们一起讨论能够添加哪些特色功能，然后“单词听写”“收藏夹”等功能就这样出来了，讲实话，如果让我一个人来做这个项目，这些特色功能我是想不到的，从这一点我也感受到了团队合作的重要性！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最后是用MFC完成小组项目，大家一起合作完成这个项目，本应该要轻松许多，但一开始其实并不轻松，因为我们都对MFC这个东西是完全陌生的，于是组长带领大家一起学习MFC的使用，最终我们使用MFC完成了这个项目，</a:t>
            </a:r>
            <a:r>
              <a:rPr sz="2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从学习到使用再到完成</a:t>
            </a:r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，虽然只有短短几天时间，但我们的成就却并不小，做完这个之后我们都挺有</a:t>
            </a:r>
            <a:r>
              <a:rPr sz="2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成就感</a:t>
            </a:r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的！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很幸运能够参加这次暑假实训，真的让我学会了很多，感谢老师的帮助，感谢组员们的帮助！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AAE837-58A5-41E6-9F7C-DD2E23BEFBB4}"/>
              </a:ext>
            </a:extLst>
          </p:cNvPr>
          <p:cNvSpPr/>
          <p:nvPr/>
        </p:nvSpPr>
        <p:spPr>
          <a:xfrm>
            <a:off x="218804" y="64008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王锦祥的总结、体会、评价：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3BF733-2045-4D8F-8FA7-55ADAA0A9689}"/>
              </a:ext>
            </a:extLst>
          </p:cNvPr>
          <p:cNvSpPr/>
          <p:nvPr/>
        </p:nvSpPr>
        <p:spPr>
          <a:xfrm>
            <a:off x="679269" y="1438981"/>
            <a:ext cx="11247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实训感言：刚开始做</a:t>
            </a:r>
            <a:r>
              <a:rPr lang="en-US" altLang="zh-CN" sz="4000" dirty="0">
                <a:latin typeface="楷体" panose="02010609060101010101" charset="-122"/>
                <a:ea typeface="楷体" panose="02010609060101010101" charset="-122"/>
              </a:rPr>
              <a:t>MFC</a:t>
            </a:r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的时候很自闭，一开始很懵心态有点爆炸，后来慢慢地在小组成员的帮助下才好了起来，非常感谢所有小组成员给与我的帮助</a:t>
            </a:r>
          </a:p>
        </p:txBody>
      </p:sp>
    </p:spTree>
    <p:extLst>
      <p:ext uri="{BB962C8B-B14F-4D97-AF65-F5344CB8AC3E}">
        <p14:creationId xmlns:p14="http://schemas.microsoft.com/office/powerpoint/2010/main" val="381740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7F6AEA6-55D0-444A-8413-16936719F646}"/>
              </a:ext>
            </a:extLst>
          </p:cNvPr>
          <p:cNvSpPr/>
          <p:nvPr/>
        </p:nvSpPr>
        <p:spPr>
          <a:xfrm>
            <a:off x="988659" y="921780"/>
            <a:ext cx="927462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贾聪的总结、体会、评价：</a:t>
            </a:r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noProof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</a:rPr>
              <a:t>10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</a:rPr>
              <a:t>天的项目实训接近尾声，不过在这十天的课程中依然学到不少东西。</a:t>
            </a:r>
            <a:endParaRPr lang="en-US" altLang="zh-CN" sz="2000" noProof="1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000" noProof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</a:rPr>
              <a:t>     作为一名大三的学生，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</a:rPr>
              <a:t>C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</a:rPr>
              <a:t>语言已经算是比较基础的语言，但是在此次编程过程中，我发现我对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</a:rPr>
              <a:t>C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</a:rPr>
              <a:t>的熟悉程度依然不算</a:t>
            </a:r>
          </a:p>
          <a:p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</a:rPr>
              <a:t>完美，在开发过程中会有遗忘的现象，还需要进行搜索复习。</a:t>
            </a:r>
          </a:p>
          <a:p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</a:rPr>
              <a:t>这次编程尝试进行了大量的内存管理，并且使用了前缀树</a:t>
            </a:r>
          </a:p>
          <a:p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</a:rPr>
              <a:t>和链表等数据结构来优化程序结构。</a:t>
            </a:r>
          </a:p>
          <a:p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</a:rPr>
              <a:t>  </a:t>
            </a:r>
          </a:p>
          <a:p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</a:rPr>
              <a:t>另外接触到了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</a:rPr>
              <a:t>MFC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</a:rPr>
              <a:t>的框架，刚开始用感觉很不好用，通过小组成员和老师的帮助很快上手了，并且收获很多。</a:t>
            </a:r>
          </a:p>
        </p:txBody>
      </p:sp>
    </p:spTree>
    <p:extLst>
      <p:ext uri="{BB962C8B-B14F-4D97-AF65-F5344CB8AC3E}">
        <p14:creationId xmlns:p14="http://schemas.microsoft.com/office/powerpoint/2010/main" val="141309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12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8575" y="11113"/>
            <a:ext cx="12244388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603038" y="6246813"/>
            <a:ext cx="3095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12-1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969000" y="-23813"/>
            <a:ext cx="4191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 descr="12-3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318250" y="3162300"/>
            <a:ext cx="129698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1"/>
          <p:cNvSpPr txBox="1">
            <a:spLocks noChangeArrowheads="1"/>
          </p:cNvSpPr>
          <p:nvPr/>
        </p:nvSpPr>
        <p:spPr bwMode="auto">
          <a:xfrm>
            <a:off x="4075113" y="3136900"/>
            <a:ext cx="17240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谢谢观看！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7084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 descr="4-4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65100" y="2573338"/>
            <a:ext cx="11431588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93775" y="2130425"/>
            <a:ext cx="10423161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本项目为本地电子辞典。随着信息技术的发展，书籍资料的保存与传播发生了很大变化与发展，尤其是辞典这一传统工具书，通过计算机进行信息的检索无疑是最佳的选择。本系统旨在为用户提供</a:t>
            </a:r>
            <a:r>
              <a:rPr lang="en-US" altLang="zh-CN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端的电子辞典，让用户能够便捷的进行中英互译。本系统的模块分为：中英互译模块，词库增删改模块，单词听写模块，用户模块，收藏夹模块，小游戏模块共</a:t>
            </a:r>
            <a:r>
              <a:rPr lang="en-US" altLang="zh-CN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个模块，模块之间划分得当，项目整体架构简洁明了，分工明确。</a:t>
            </a: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574675" y="1593850"/>
            <a:ext cx="1416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项目简介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4932A2-D83B-4A61-B0FA-6EE6EDB50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5" t="5261" r="17714" b="10602"/>
          <a:stretch/>
        </p:blipFill>
        <p:spPr>
          <a:xfrm>
            <a:off x="873170" y="0"/>
            <a:ext cx="10321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4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24235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7178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5-6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55600" y="5367338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5-6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5521325" y="13430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19508" y="1822133"/>
            <a:ext cx="6709980" cy="339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熊伟     </a:t>
            </a:r>
            <a:r>
              <a:rPr lang="zh-CN" altLang="en-US" sz="1800" b="1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英译汉、汉译英及部分</a:t>
            </a:r>
            <a:r>
              <a:rPr lang="en-US" altLang="zh-CN" sz="1800" b="1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favorites</a:t>
            </a:r>
            <a:r>
              <a:rPr lang="zh-CN" altLang="en-US" sz="1800" b="1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功能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贾聪     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一个猜词小游戏功能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樊阳  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      建立一个备份文件来增加词库单词和修改词库单词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邢国浩   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VIP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用户登陆 任务分配与总体功能连接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王锦祥  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favorites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（收藏夹）功能以及部分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UI</a:t>
            </a:r>
            <a:endParaRPr lang="zh-CN" altLang="en-US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常智裕   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单词听写功能模块</a:t>
            </a:r>
          </a:p>
          <a:p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7329488" y="4149725"/>
            <a:ext cx="954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ea typeface="微软雅黑" panose="020B0503020204020204" pitchFamily="34" charset="-122"/>
              </a:rPr>
              <a:t>詹伟坚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746875" y="5492750"/>
            <a:ext cx="72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</a:rPr>
              <a:t>许敏凤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7189" name="TextBox 1"/>
          <p:cNvSpPr txBox="1">
            <a:spLocks noChangeArrowheads="1"/>
          </p:cNvSpPr>
          <p:nvPr/>
        </p:nvSpPr>
        <p:spPr bwMode="auto">
          <a:xfrm>
            <a:off x="835025" y="639763"/>
            <a:ext cx="1592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小组分工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/>
      <p:bldP spid="18449" grpId="0" bldLvl="0"/>
      <p:bldP spid="18449" grpId="1" bldLvl="0"/>
      <p:bldP spid="18451" grpId="0" bldLvl="0"/>
      <p:bldP spid="18451" grpId="1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/>
          <p:nvPr/>
        </p:nvSpPr>
        <p:spPr>
          <a:xfrm>
            <a:off x="692149" y="804830"/>
            <a:ext cx="10016699" cy="13111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总体功能连接</a:t>
            </a:r>
            <a:r>
              <a:rPr lang="en-US" altLang="zh-CN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 VIP</a:t>
            </a: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用户登陆 记录使用时间 退出（邢国浩）：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2149" y="1970200"/>
            <a:ext cx="1099708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实现了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VIP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的登陆功能，用户用密码登陆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VIP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后（要选是才算登陆，否则不算登陆了）。可以拥有对词库源文件查看的权限（可以直接打开了）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如果它不是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VIP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用户 我们给出的对话框里面会提示它上网开通（当然这个网站我们没做，就用项目的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GITHUB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网址代替了）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用户单击使用时间按钮，可以看到使用时间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单击退出，显示“是否退出”。选“是”就退出了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>
            <a:extLst>
              <a:ext uri="{FF2B5EF4-FFF2-40B4-BE49-F238E27FC236}">
                <a16:creationId xmlns:a16="http://schemas.microsoft.com/office/drawing/2014/main" id="{2E692C13-3B94-4E58-9059-F83E41E4AE5A}"/>
              </a:ext>
            </a:extLst>
          </p:cNvPr>
          <p:cNvSpPr txBox="1"/>
          <p:nvPr/>
        </p:nvSpPr>
        <p:spPr>
          <a:xfrm>
            <a:off x="692150" y="1096010"/>
            <a:ext cx="10565765" cy="46351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小游戏（贾聪）：</a:t>
            </a:r>
          </a:p>
          <a:p>
            <a:pPr marL="0" indent="0" eaLnBrk="1">
              <a:spcBef>
                <a:spcPct val="0"/>
              </a:spcBef>
              <a:buNone/>
              <a:defRPr/>
            </a:pPr>
            <a:endParaRPr lang="zh-CN" altLang="en-US" sz="2400" b="1" noProof="1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latin typeface="楷体" panose="02010609060101010101" charset="-122"/>
                <a:ea typeface="楷体" panose="02010609060101010101" charset="-122"/>
              </a:rPr>
              <a:t>开始游戏后，用户将会看到题干并在下方看到一个正确答案和三个错误答案，同时</a:t>
            </a:r>
            <a:r>
              <a:rPr lang="en-US" altLang="zh-CN" sz="2400" b="1" noProof="1">
                <a:latin typeface="楷体" panose="02010609060101010101" charset="-122"/>
                <a:ea typeface="楷体" panose="02010609060101010101" charset="-122"/>
              </a:rPr>
              <a:t>60</a:t>
            </a:r>
            <a:r>
              <a:rPr lang="zh-CN" altLang="en-US" sz="2400" b="1" noProof="1">
                <a:latin typeface="楷体" panose="02010609060101010101" charset="-122"/>
                <a:ea typeface="楷体" panose="02010609060101010101" charset="-122"/>
              </a:rPr>
              <a:t>秒的倒计时开始。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latin typeface="楷体" panose="02010609060101010101" charset="-122"/>
                <a:ea typeface="楷体" panose="02010609060101010101" charset="-122"/>
              </a:rPr>
              <a:t>答对一道题目可以加一分并且延长答题时间</a:t>
            </a:r>
            <a:r>
              <a:rPr lang="en-US" altLang="zh-CN" sz="2400" b="1" noProof="1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400" b="1" noProof="1">
                <a:latin typeface="楷体" panose="02010609060101010101" charset="-122"/>
                <a:ea typeface="楷体" panose="02010609060101010101" charset="-122"/>
              </a:rPr>
              <a:t>秒，如果打错则不会减分，但是会减少</a:t>
            </a:r>
            <a:r>
              <a:rPr lang="en-US" altLang="zh-CN" sz="2400" b="1" noProof="1">
                <a:latin typeface="楷体" panose="02010609060101010101" charset="-122"/>
                <a:ea typeface="楷体" panose="02010609060101010101" charset="-122"/>
              </a:rPr>
              <a:t>10</a:t>
            </a:r>
            <a:r>
              <a:rPr lang="zh-CN" altLang="en-US" sz="2400" b="1" noProof="1">
                <a:latin typeface="楷体" panose="02010609060101010101" charset="-122"/>
                <a:ea typeface="楷体" panose="02010609060101010101" charset="-122"/>
              </a:rPr>
              <a:t>秒的答题时间。在时间结束之前用户将尝试取的更高的分数。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2400" b="1" noProof="1"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2400" b="1" noProof="1"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latin typeface="楷体" panose="02010609060101010101" charset="-122"/>
                <a:ea typeface="楷体" panose="02010609060101010101" charset="-122"/>
              </a:rPr>
              <a:t>在最下方用户拥有</a:t>
            </a:r>
            <a:r>
              <a:rPr lang="en-US" altLang="zh-CN" sz="2400" b="1" noProof="1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400" b="1" noProof="1">
                <a:latin typeface="楷体" panose="02010609060101010101" charset="-122"/>
                <a:ea typeface="楷体" panose="02010609060101010101" charset="-122"/>
              </a:rPr>
              <a:t>个技能按键，一个可以去除掉</a:t>
            </a:r>
            <a:r>
              <a:rPr lang="en-US" altLang="zh-CN" sz="2400" b="1" noProof="1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400" b="1" noProof="1">
                <a:latin typeface="楷体" panose="02010609060101010101" charset="-122"/>
                <a:ea typeface="楷体" panose="02010609060101010101" charset="-122"/>
              </a:rPr>
              <a:t>个错误的答案，一个可以让计时器暂停</a:t>
            </a:r>
            <a:r>
              <a:rPr lang="en-US" altLang="zh-CN" sz="2400" b="1" noProof="1">
                <a:latin typeface="楷体" panose="02010609060101010101" charset="-122"/>
                <a:ea typeface="楷体" panose="02010609060101010101" charset="-122"/>
              </a:rPr>
              <a:t>10</a:t>
            </a:r>
            <a:r>
              <a:rPr lang="zh-CN" altLang="en-US" sz="2400" b="1" noProof="1">
                <a:latin typeface="楷体" panose="02010609060101010101" charset="-122"/>
                <a:ea typeface="楷体" panose="02010609060101010101" charset="-122"/>
              </a:rPr>
              <a:t>秒，一个可以不做一道题但是不加分。一局游戏内每个技能只能用一次。</a:t>
            </a:r>
          </a:p>
          <a:p>
            <a:pPr marL="0" indent="0" eaLnBrk="1">
              <a:spcBef>
                <a:spcPct val="0"/>
              </a:spcBef>
              <a:buNone/>
              <a:defRPr/>
            </a:pPr>
            <a:endParaRPr lang="zh-CN" altLang="en-US" sz="2400" b="1" noProof="1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40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3813" y="-3175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730375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5-6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55600" y="4397375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5-6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746500" y="13303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/>
          <p:nvPr/>
        </p:nvSpPr>
        <p:spPr>
          <a:xfrm>
            <a:off x="692150" y="1096010"/>
            <a:ext cx="10565765" cy="3966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查单词（熊伟）：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实现了英译汉以及汉译英功能。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英译汉：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用户输入英文单词，文本框可显示出对应的词条，可根据用户输入部分实时更新文本框。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汉译英：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用户输入中文，文本框实时显示出包含有该中文含义的词条。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262" y="14543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8139" y="595620"/>
            <a:ext cx="8304245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90000"/>
              </a:lnSpc>
              <a:defRPr/>
            </a:pPr>
            <a:r>
              <a:rPr lang="zh-CN" altLang="en-US" sz="2400" b="1" noProof="1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功能：建立一个备份文件来对词库进行增加和修改</a:t>
            </a:r>
            <a:r>
              <a:rPr lang="en-US" altLang="zh-CN" sz="2400" b="1" noProof="1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(</a:t>
            </a:r>
            <a:r>
              <a:rPr lang="zh-CN" altLang="en-US" sz="2400" b="1" noProof="1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樊阳</a:t>
            </a:r>
            <a:r>
              <a:rPr lang="en-US" altLang="zh-CN" sz="2400" b="1" noProof="1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：</a:t>
            </a:r>
          </a:p>
          <a:p>
            <a:pPr>
              <a:defRPr/>
            </a:pPr>
            <a:endParaRPr lang="en-US" altLang="zh-CN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词库的增加：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用户首先输入想要增加的单词，再输入其对应的中文释义，输入完毕后点击添加，若添加成功则会输出提示信息，若添加失败会输出打开文件失败。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词库的修改：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用户首先输入想要修改的单词，再输入修改之后的单词，若词库中有该单词，则会显示“修改成功”，若词库中没有该单词，则会显示“修改失败，没有找到该单词”。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defRPr/>
            </a:pPr>
            <a:endParaRPr lang="en-US" altLang="zh-CN" b="1" dirty="0">
              <a:solidFill>
                <a:srgbClr val="777777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24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3175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730375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5-6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55600" y="4397375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5-6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746500" y="13303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/>
          <p:nvPr/>
        </p:nvSpPr>
        <p:spPr>
          <a:xfrm>
            <a:off x="742950" y="1300903"/>
            <a:ext cx="10625776" cy="19759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单词听写（常智裕）：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None/>
              <a:defRPr/>
            </a:pPr>
            <a:r>
              <a:rPr lang="en-US" altLang="zh-CN" sz="16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1600" b="1" dirty="0">
                <a:solidFill>
                  <a:srgbClr val="777777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随机获取词库中已有的中文释义并将其打印出来，用户需要正确并写出单词。系统会自动判断对错</a:t>
            </a: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_3">
  <a:themeElements>
    <a:clrScheme name="Office Theme_3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3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_4">
  <a:themeElements>
    <a:clrScheme name="Office Theme_4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4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4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1380</Words>
  <Application>Microsoft Office PowerPoint</Application>
  <PresentationFormat>宽屏</PresentationFormat>
  <Paragraphs>107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楷体</vt:lpstr>
      <vt:lpstr>微软雅黑</vt:lpstr>
      <vt:lpstr>Arial</vt:lpstr>
      <vt:lpstr>Calibri</vt:lpstr>
      <vt:lpstr>Calibri Light</vt:lpstr>
      <vt:lpstr>Wingdings</vt:lpstr>
      <vt:lpstr>Office Theme</vt:lpstr>
      <vt:lpstr>Office Theme_3</vt:lpstr>
      <vt:lpstr>Office Theme_4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国浩 邢</cp:lastModifiedBy>
  <cp:revision>56</cp:revision>
  <dcterms:created xsi:type="dcterms:W3CDTF">2012-09-21T09:29:00Z</dcterms:created>
  <dcterms:modified xsi:type="dcterms:W3CDTF">2019-07-26T03:45:03Z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