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318" r:id="rId5"/>
    <p:sldId id="327" r:id="rId6"/>
    <p:sldId id="290" r:id="rId7"/>
    <p:sldId id="326" r:id="rId8"/>
    <p:sldId id="295" r:id="rId9"/>
    <p:sldId id="329" r:id="rId10"/>
    <p:sldId id="324" r:id="rId11"/>
    <p:sldId id="320" r:id="rId12"/>
    <p:sldId id="321" r:id="rId13"/>
    <p:sldId id="319" r:id="rId14"/>
    <p:sldId id="325" r:id="rId15"/>
    <p:sldId id="330" r:id="rId16"/>
    <p:sldId id="322" r:id="rId17"/>
    <p:sldId id="328" r:id="rId18"/>
    <p:sldId id="279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3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98" y="688717"/>
            <a:ext cx="34027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短短</a:t>
            </a:r>
            <a:r>
              <a:rPr lang="en-US" altLang="zh-CN" dirty="0"/>
              <a:t>10</a:t>
            </a:r>
            <a:r>
              <a:rPr lang="zh-CN" altLang="en-US" dirty="0"/>
              <a:t>天的实训接近尾声，项目虽然比较简单，但收获了不少东西。</a:t>
            </a:r>
            <a:endParaRPr lang="en-US" altLang="zh-CN" dirty="0"/>
          </a:p>
          <a:p>
            <a:r>
              <a:rPr lang="zh-CN" altLang="en-US" dirty="0"/>
              <a:t>最重要的是团队合作的能力达到了提高，选择适当的合作方式，分配任务，完成部分之后再无缝对接，</a:t>
            </a:r>
            <a:endParaRPr lang="en-US" altLang="zh-CN" dirty="0"/>
          </a:p>
          <a:p>
            <a:r>
              <a:rPr lang="zh-CN" altLang="en-US" dirty="0"/>
              <a:t>这个流程正是软件工程学生的软实力之一，即使是个人的项目，也可以涉及到代码重用，爬上巨人的肩膀是</a:t>
            </a:r>
            <a:endParaRPr lang="en-US" altLang="zh-CN" dirty="0"/>
          </a:p>
          <a:p>
            <a:r>
              <a:rPr lang="zh-CN" altLang="en-US" dirty="0"/>
              <a:t>每个人都应该养成的素质。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在代码方面，我学习了如何写一个规范的需求报告和设计报告，熟练了用</a:t>
            </a:r>
            <a:r>
              <a:rPr lang="en-US" altLang="zh-CN" dirty="0" err="1"/>
              <a:t>MicrosoftVisio</a:t>
            </a:r>
            <a:r>
              <a:rPr lang="zh-CN" altLang="en-US" dirty="0"/>
              <a:t>画流程图的操作，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/>
              <a:t>C</a:t>
            </a:r>
            <a:r>
              <a:rPr lang="zh-CN" altLang="en-US" dirty="0"/>
              <a:t>语言中链表的使用和文件的操作和快速架构及重用的方法，并学了诸如</a:t>
            </a:r>
            <a:r>
              <a:rPr lang="en-US" altLang="zh-CN" dirty="0" err="1"/>
              <a:t>shellExecute</a:t>
            </a:r>
            <a:r>
              <a:rPr lang="zh-CN" altLang="en-US" dirty="0"/>
              <a:t>之类的新函数。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 err="1"/>
              <a:t>github</a:t>
            </a:r>
            <a:r>
              <a:rPr lang="zh-CN" altLang="en-US" dirty="0"/>
              <a:t>的操作和掌握了</a:t>
            </a:r>
            <a:r>
              <a:rPr lang="en-US" altLang="zh-CN" dirty="0"/>
              <a:t>MFC</a:t>
            </a:r>
            <a:r>
              <a:rPr lang="zh-CN" altLang="en-US" dirty="0"/>
              <a:t>的使用。对软件工程的开发流程有了一个更好的认识。</a:t>
            </a:r>
            <a:endParaRPr lang="en-US" altLang="zh-CN" dirty="0"/>
          </a:p>
          <a:p>
            <a:r>
              <a:rPr lang="zh-CN" altLang="en-US" dirty="0"/>
              <a:t>收获还是很大的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366" y="1449681"/>
            <a:ext cx="9274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樊阳</a:t>
            </a:r>
            <a:r>
              <a:rPr lang="zh-CN" altLang="en-US" b="1" noProof="1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、体会、评价</a:t>
            </a:r>
            <a:r>
              <a:rPr lang="zh-CN" altLang="en-US" b="1" noProof="1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noProof="1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 smtClean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noProof="1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虽然实训只有短短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天，但让我收获颇多。我们既复习了大一的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语言知识，还学习了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的相关知识。做个人项目的过程中不止要写需求分析和项目报告，还要准备答辩所用的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ppt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，让我知道做一个项目的完整流程。小组项目就让我体会到了合作的重要性。做图形用户界面的过程中让我体会最深的一句话就是“万事开头难”，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的知识对我们来说完全是一个全新的知识，并且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MFC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的知识在</a:t>
            </a:r>
            <a:r>
              <a:rPr lang="en-US" altLang="zh-CN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CSDNs</a:t>
            </a:r>
            <a:r>
              <a:rPr lang="zh-CN" altLang="en-US" sz="2000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上并没有一个系统的讲解，所以刚开始学的时候特别迷茫，后来慢慢查资料，慢慢看教程，不会的再问问同学，终于把组内分配给自己的任务给做完。十分感谢组长和组员的帮助，这次实训让我学到了更多知识。</a:t>
            </a:r>
            <a:endParaRPr lang="en-US" altLang="zh-CN" sz="2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000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6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这次做项目的过程中我真的学会了很多很多！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开始几天是对C语言的复习，在复习过程中我发现自己对C语言已经不熟悉了，在上学期学习C的过程中，我对指针，结构体，文件这一块掌握的不好，通过这个复习过程的多次练习，我已经基本掌握了这些内容，也为后续的“电子词典”代码的编写打下了基础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在写“电子词典”的过程中，有很多函数都是我借鉴网上的大神的，看了他们的方法，我学会了遍历文件、搜索关键词等方法。开始做项目的第一天上午我就做成了项目雏形，其中大部分方法都是从CSDN上学来的，从这一点我真正体会到了“学习”的重要性，真的能够节省很多时间。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后在后来完善“电子词典”功能的过程中，我们小组的组员们一起讨论能够添加哪些特色功能，然后“单词听写”“收藏夹”等功能就这样出来了，讲实话，如果让我一个人来做这个项目，这些特色功能我是想不到的，从这一点我也感受到了团队合作的重要性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最后是用MFC完成小组项目，大家一起合作完成这个项目，本应该要轻松许多，但一开始其实并不轻松，因为我们都对MFC这个东西是完全陌生的，于是组长带领大家一起学习MFC的使用，最终我们使用MFC完成了这个项目，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从学习到使用再到完成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，虽然只有短短几天时间，但我们的成就却并不小，做完这个之后我们都挺有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成就感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的！</a:t>
            </a: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很幸运能够参加这次暑假实训，真的让我学会了很多，感谢老师的帮助，感谢组员们的帮助！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8AAE837-58A5-41E6-9F7C-DD2E23BEFBB4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王锦祥的总结、体会、评价：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03BF733-2045-4D8F-8FA7-55ADAA0A9689}"/>
              </a:ext>
            </a:extLst>
          </p:cNvPr>
          <p:cNvSpPr/>
          <p:nvPr/>
        </p:nvSpPr>
        <p:spPr>
          <a:xfrm>
            <a:off x="679269" y="1438981"/>
            <a:ext cx="11247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实训感言：刚开始做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MFC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的时候很自闭，一开始很懵心态有点爆炸，后来慢慢地在小组成员的帮助下才好了起来，非常感谢所有小组成员给与我的帮助</a:t>
            </a:r>
          </a:p>
        </p:txBody>
      </p:sp>
    </p:spTree>
    <p:extLst>
      <p:ext uri="{BB962C8B-B14F-4D97-AF65-F5344CB8AC3E}">
        <p14:creationId xmlns:p14="http://schemas.microsoft.com/office/powerpoint/2010/main" val="381740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10423161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C4932A2-D83B-4A61-B0FA-6EE6EDB5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 t="5261" r="17714" b="10602"/>
          <a:stretch/>
        </p:blipFill>
        <p:spPr>
          <a:xfrm>
            <a:off x="873170" y="0"/>
            <a:ext cx="10321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19508" y="1822133"/>
            <a:ext cx="6709980" cy="34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  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英译汉、汉译英及部分</a:t>
            </a:r>
            <a:r>
              <a:rPr lang="en-US" altLang="zh-CN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favorites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</a:t>
            </a:r>
            <a:r>
              <a:rPr lang="zh-CN" altLang="en-US" sz="2400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聪   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    建立一个备份文件来增加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词库单词和修改词库单词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用户登陆界面 退出与使用时间 总体界面连接</a:t>
            </a:r>
            <a:endParaRPr lang="zh-CN" altLang="en-US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favorites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（收藏夹）功能以及部分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UI</a:t>
            </a:r>
            <a:endParaRPr lang="zh-CN" altLang="en-US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  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单词听写功能模块</a:t>
            </a: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692150" y="804830"/>
            <a:ext cx="7650572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总体界面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49" y="1970200"/>
            <a:ext cx="10997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实现了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的登陆功能，用户用密码登陆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后（要选是才算登陆，否则不算登陆了）。可以拥有对词库源文件查看的权限（可以直接打开了）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如果它不是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VIP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 我们给出的对话框里面会提示它上网开通（当然这个网站我们没做，就用项目的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网址代替了）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用户单击使用时间按钮，可以看到使用时间（为了防止闪烁问题，我们并没有把这个做成自己更新）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单击退出，显示“是否退出”。选“是”就退出了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096010"/>
            <a:ext cx="10565765" cy="3966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实现了英译汉以及汉译英功能。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英译汉：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用户输入英文单词，文本框可显示出对应的词条，可根据用户输入部分实时更新文本框。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汉译英：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用户输入中文，文本框实时显示出包含有该中文含义的词条。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2262" y="1454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8139" y="595620"/>
            <a:ext cx="8304245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defRPr/>
            </a:pP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功能</a:t>
            </a:r>
            <a:r>
              <a:rPr lang="zh-CN" altLang="en-US" sz="2400" b="1" noProof="1" smtClean="0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：</a:t>
            </a:r>
            <a:endParaRPr lang="en-US" altLang="zh-CN" sz="2400" b="1" noProof="1" smtClean="0">
              <a:solidFill>
                <a:srgbClr val="777777"/>
              </a:solidFill>
              <a:latin typeface="+mn-lt"/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noProof="1" smtClean="0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建立</a:t>
            </a: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一个备份文件来对词库进行增加和修改</a:t>
            </a:r>
            <a:r>
              <a:rPr lang="en-US" altLang="zh-CN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zh-CN" altLang="en-US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樊阳</a:t>
            </a:r>
            <a:r>
              <a:rPr lang="en-US" altLang="zh-CN" sz="2400" b="1" noProof="1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777777"/>
                </a:solidFill>
                <a:latin typeface="+mn-lt"/>
                <a:ea typeface="微软雅黑" panose="020B0503020204020204" pitchFamily="34" charset="-122"/>
              </a:rPr>
              <a:t>：</a:t>
            </a:r>
          </a:p>
          <a:p>
            <a:pPr>
              <a:defRPr/>
            </a:pPr>
            <a:endParaRPr lang="en-US" altLang="zh-CN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词库的增加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b="1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用户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首先输入想要增加的单词，再输入其对应的中文释义，输入完毕后点击添加，若添加成功则会输出提示信息，若添加失败会输出打开文件失败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词库的修改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  <a:p>
            <a:pPr hangingPunct="0">
              <a:lnSpc>
                <a:spcPct val="90000"/>
              </a:lnSpc>
              <a:defRPr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b="1" dirty="0" smtClean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用户首先输入想要修改的单词，再输入修改之后的单词，若词库中有该单词，则会显示“修改成功”，若词库中没有该单词，则会显示“修改失败，没有找到该单词”。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endParaRPr lang="en-US" altLang="zh-CN" sz="24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defRPr/>
            </a:pPr>
            <a:endParaRPr lang="en-US" altLang="zh-CN" b="1" dirty="0" smtClean="0">
              <a:solidFill>
                <a:srgbClr val="777777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4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="" xmlns:a16="http://schemas.microsoft.com/office/drawing/2014/main" id="{2AEA8C50-1B34-42E0-99F9-E6DE1B1CA767}"/>
              </a:ext>
            </a:extLst>
          </p:cNvPr>
          <p:cNvSpPr txBox="1"/>
          <p:nvPr/>
        </p:nvSpPr>
        <p:spPr>
          <a:xfrm>
            <a:off x="783112" y="661833"/>
            <a:ext cx="10625776" cy="19759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单词听写（王锦祥）：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此功能允许用户输入单词并存入收藏夹中，同时也可以删除收藏夹中已有单词，还可以打开文件展示收藏夹内容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49A255E-FB46-4662-961E-32CB7E9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2" y="2637759"/>
            <a:ext cx="4956715" cy="4000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E9643BB-4D00-4F3B-B548-775202CE132C}"/>
              </a:ext>
            </a:extLst>
          </p:cNvPr>
          <p:cNvSpPr txBox="1"/>
          <p:nvPr/>
        </p:nvSpPr>
        <p:spPr>
          <a:xfrm>
            <a:off x="4189230" y="2967335"/>
            <a:ext cx="22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1114</Words>
  <Application>Microsoft Office PowerPoint</Application>
  <PresentationFormat>自定义</PresentationFormat>
  <Paragraphs>90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电脑</cp:lastModifiedBy>
  <cp:revision>55</cp:revision>
  <dcterms:created xsi:type="dcterms:W3CDTF">2012-09-21T09:29:00Z</dcterms:created>
  <dcterms:modified xsi:type="dcterms:W3CDTF">2019-07-26T03:35:23Z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