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84DF2-78A1-4D23-8B22-7D6B74097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4F750-8F3D-4EFA-BA34-F221EA017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BB7E8-48FC-487D-A729-EB94997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9F74D-FB4C-4DF5-93E7-279AA998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445DA-4868-4D94-A876-80A1710B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48F7-432A-4150-92B6-9B7FF903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23007-2B1D-47B5-A3E6-BFCBFFEE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B23B-59E8-406D-A078-94DE271C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8834A-FBA0-4BD1-8773-A539B581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EE81-7062-4867-9737-0A3BE046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E9ED9-072A-43CE-8D37-43E8DFA0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EDCEA-6E61-411F-B9E2-68165E682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45C97-E636-4D2C-A7DE-24E77BCB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F6440-C8DA-4BD9-A0D7-ABE6B7F4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B225A-3181-443D-81CF-C9349F8E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2F5B-891C-410E-B3F0-4174390F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2653-4380-4B7D-8964-880AEAE0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F4F85-F889-4F35-8484-DD7A6437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FA27A-8232-47E8-9A8F-AADD7713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8F2C1-CDCC-492C-8247-F10CBE34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582A-0A33-4FE9-A579-642D34FB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49742-C068-4627-8447-C6CDE7E3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6DEC4-9924-4EC7-B6FE-79D898A8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CF11D-7A0A-4D19-B542-07F387FA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08814-9DCB-48F9-BAF2-944CA2DD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D3F0-C68F-4447-A104-583AAD08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10744-EF2D-441A-BD8C-066EDE8F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06329-60E7-4701-8AF2-9AC20D7F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F5253-00B1-4EA8-B067-E07A622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FE0B7-B8F3-474E-972D-597CE9F9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D797C-7667-46B4-857C-67BEB85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3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E7C6-92AA-4874-9934-DF9E0468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4FB30-5F50-4C5A-9FF0-C85A797C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08F60-D44B-425B-8F90-F57AAE4A7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4B646-B3A8-4389-A82A-E7E02463E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F4B1C-C1E4-431B-9787-C63AAED8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81598-F4AA-4444-A7D4-674DF504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37905-32AA-4C3A-861B-CE3727BF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5B198-98D6-48B2-A5F0-DCC95EA1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F7D44-444A-4062-90BB-855A01F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DF671-7A4A-46C6-ABB1-FDE41F41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8C20E-27E6-401D-93A3-C3277338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35803-1968-48DB-99EC-EB5DD625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8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EB23D-0D1D-4839-B1D2-6A39313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EDBA2-6B27-4DCD-9DDD-356102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A6EEE7-B16B-41ED-8DB4-BF7A127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D4D7-4A7E-4529-9A9E-0B179CE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ADBAF-15B5-4B96-9F71-FB34C8D7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5B6A1-5CCB-47FF-83B2-EE59996AE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CA0BC-A4C2-40AE-B9F3-5DA3FDCA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A45DA-4449-4F0C-9347-BAD908C7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0FA56-B033-43C7-AB85-00AEA44E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4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EEA78-A04B-409C-BB64-6AE63D96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315D51-418D-4104-ACA5-E7CC3343C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1C92-05B8-446E-9239-3AA0ADABF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167D2-671B-4B9E-BA77-36AE1A13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1F2EF-12C8-4A32-B72F-10FD598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FE37E-3156-4D46-A1AC-600305E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6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3A9E8-26FD-4F99-BEBC-CADBF1FD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D8CB6-FBC7-423B-995B-FAF1B5F8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2F265-6D6F-4FC0-8124-43FE2144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D1BD-AC7E-4EBB-8C70-E1A546466110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DDFA7-12E9-43C1-832F-9EF8A4AE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E2137-4DAE-452C-AC41-08559A4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5D3-1CCC-4239-9C5C-721B16DB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F92A6-0CF2-419C-BA3B-89C31CF6A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D520F-2F2C-47F7-A009-63007D65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9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邢</dc:creator>
  <cp:lastModifiedBy>国浩 邢</cp:lastModifiedBy>
  <cp:revision>1</cp:revision>
  <dcterms:created xsi:type="dcterms:W3CDTF">2019-07-24T11:41:02Z</dcterms:created>
  <dcterms:modified xsi:type="dcterms:W3CDTF">2019-07-24T11:41:16Z</dcterms:modified>
</cp:coreProperties>
</file>