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785F2-7B5A-4554-8BD7-2506D3706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5AF55-7A36-4A64-9D6D-819A4331A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1DB88-4E75-47DF-AD1A-36788998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3BFA-1A14-4691-A77D-94A594FD3975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D2FBC-F674-4768-B5B1-2B3066F0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569F2-4A00-45BC-A955-7DB167A8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20B4-AA37-41B7-A9EC-110373CA5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42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A52DC-3808-43AC-A6E4-1F500DA9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361033-1355-4E29-8241-096031975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0DE270-5200-4350-9140-9FBA5A58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3BFA-1A14-4691-A77D-94A594FD3975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3D16F-4FD8-435A-9C06-4A0E3EE1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106C34-CBEE-4BA3-9291-446B87D2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20B4-AA37-41B7-A9EC-110373CA5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76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1EFEDB-7690-475D-BEAD-51FABD413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D35277-CF5F-445D-9AD2-ABB8634E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55BC92-232B-4FEB-8D91-212B420C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3BFA-1A14-4691-A77D-94A594FD3975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9AC7BA-2A05-4B6E-A4C2-0488E3DA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8E7A13-278A-462E-A824-A475DA52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20B4-AA37-41B7-A9EC-110373CA5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4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E3EF6-89CA-41FD-9326-3E98A9FE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F9A85-A708-48A9-8B97-836630E6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CC2BA-B678-41E6-AEA4-33C77CA8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3BFA-1A14-4691-A77D-94A594FD3975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52287B-ADF2-41EE-8A90-39FB729C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B8B24-7384-4C01-A5F8-54603AF2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20B4-AA37-41B7-A9EC-110373CA5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40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ED9EC-F7D8-4B77-A729-75296A11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658003-DD1A-4E70-9EB6-1A2C8445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7481A-FB5D-405F-8E6D-F46DB7A9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3BFA-1A14-4691-A77D-94A594FD3975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6E5B3-2346-4CF9-8EB7-B602D3FE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513D36-672A-4323-B237-1D3DD76D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20B4-AA37-41B7-A9EC-110373CA5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8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F2132-4AD4-4CF3-8DE7-2D8A9E03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2CFD9D-3E6F-475C-A022-C5F992EF4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044147-90CB-4600-B152-764F9373A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78A3C-F0FB-4391-B508-CE9F4365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3BFA-1A14-4691-A77D-94A594FD3975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40AE95-AF7F-4E78-AA3D-08A1D00B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74B70E-6BED-4122-B174-0BA02ACE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20B4-AA37-41B7-A9EC-110373CA5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3AC72-3903-4E23-BB8B-B237BA94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8EDBFF-31AA-4FFD-A9F3-235BF4A1E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B45C50-3AB6-4229-BE73-742CBBCF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6FE456-9B03-4276-B72B-9F8120251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2D0A1F-84B3-4DF1-A4D5-5E3B13D50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DC5F4F-BCB5-41E7-983A-E8A1BE6F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3BFA-1A14-4691-A77D-94A594FD3975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4456E0-EB7B-4A88-803A-7BC048CB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7CF9DC-FBA4-4193-BF63-BDF8F9D2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20B4-AA37-41B7-A9EC-110373CA5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66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1D8F6-8630-4C60-87D7-111AB6AA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3D1088-B50F-4E15-BB77-3D65DD77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3BFA-1A14-4691-A77D-94A594FD3975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92BE92-1237-4A47-9E46-547FE580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2BA1D7-0D14-4E84-AE91-0BC54656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20B4-AA37-41B7-A9EC-110373CA5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55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8F0763-29A8-4ADC-BE54-FF0B8F3B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3BFA-1A14-4691-A77D-94A594FD3975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F818C5-4E54-46E7-8542-16B5E835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20A389-50F2-4E1E-8963-7F196C11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20B4-AA37-41B7-A9EC-110373CA5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90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BC37C-9ED7-4C98-B7A8-24A49D2B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6EE90C-43A2-40C0-81F9-3F938111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F79255-D26C-41E3-9D48-D7F75BF3A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C83DD9-9756-4B99-AC8B-D986A934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3BFA-1A14-4691-A77D-94A594FD3975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7A9155-E7DE-4AC2-A313-DA8AE8A3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82A15A-A0D2-4E0E-9A8C-8765740E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20B4-AA37-41B7-A9EC-110373CA5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18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8E3CB-5C9E-463B-94DE-00ECD8F0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812C04-7B89-4685-8043-3E6C46349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0E9F9-CFC9-4C98-A4B5-6E24EFAF1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2F5F8A-1182-4045-9DFE-6F0CFC81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3BFA-1A14-4691-A77D-94A594FD3975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ADBA23-ACC8-40D6-9773-2264A057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307982-3D00-4E0C-8D28-9711CAD5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20B4-AA37-41B7-A9EC-110373CA5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98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8F5228-D811-4B58-AE2C-D02A9AED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D4265E-C451-47BC-B721-5C09D1F6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242ABB-7EF8-440D-BBAF-62AE21E64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13BFA-1A14-4691-A77D-94A594FD3975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6A77BD-7F28-46D2-ADEE-2D613B275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A4DB67-ED2C-449F-8A82-7A9A3F06F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20B4-AA37-41B7-A9EC-110373CA5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37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390542-916C-4E5F-9E6C-A57AB23F1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53" b="1761"/>
          <a:stretch/>
        </p:blipFill>
        <p:spPr>
          <a:xfrm>
            <a:off x="1838869" y="717641"/>
            <a:ext cx="6268812" cy="509968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EBD9AF8-C43B-435E-B8F5-AEA8C0C6D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09" y="4588328"/>
            <a:ext cx="2432005" cy="7908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896846-BE9F-4131-8E8D-9914B6CC6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61" y="4588328"/>
            <a:ext cx="2432005" cy="7908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047E789-46AF-47B0-AAFA-6E35A8E95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76" y="4862554"/>
            <a:ext cx="2432005" cy="7908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17E70BC-0996-47E1-929E-871AB8AD8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418" y="5178310"/>
            <a:ext cx="3657600" cy="10096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623703B-728A-4F00-8AAC-9D6C0AC95D3B}"/>
              </a:ext>
            </a:extLst>
          </p:cNvPr>
          <p:cNvSpPr txBox="1"/>
          <p:nvPr/>
        </p:nvSpPr>
        <p:spPr>
          <a:xfrm>
            <a:off x="4494268" y="4776187"/>
            <a:ext cx="3433967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419" sz="7200" b="1" dirty="0">
                <a:solidFill>
                  <a:schemeClr val="bg1"/>
                </a:solidFill>
              </a:rPr>
              <a:t>CC3501</a:t>
            </a:r>
            <a:endParaRPr lang="es-ES" sz="7200" b="1" dirty="0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1EEB780-BC75-4964-A70D-38400DFFA561}"/>
              </a:ext>
            </a:extLst>
          </p:cNvPr>
          <p:cNvSpPr/>
          <p:nvPr/>
        </p:nvSpPr>
        <p:spPr>
          <a:xfrm>
            <a:off x="1987681" y="259737"/>
            <a:ext cx="6120000" cy="61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246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Nicolas Pizarro Riffo (pablo.pizarro)</dc:creator>
  <cp:lastModifiedBy>Pablo Nicolas Pizarro Riffo (pablo.pizarro)</cp:lastModifiedBy>
  <cp:revision>2</cp:revision>
  <dcterms:created xsi:type="dcterms:W3CDTF">2018-09-12T00:58:33Z</dcterms:created>
  <dcterms:modified xsi:type="dcterms:W3CDTF">2018-09-12T01:09:04Z</dcterms:modified>
</cp:coreProperties>
</file>