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Becoming Reliable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Introduction to TCP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TCP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Connection establishment &amp; 3-way-handshake</a:t>
            </a:r>
            <a:endParaRPr lang="" altLang="en-US"/>
          </a:p>
          <a:p>
            <a:r>
              <a:rPr lang="" altLang="en-US"/>
              <a:t>A socket for each client (pretty thready?)</a:t>
            </a:r>
            <a:endParaRPr lang="" altLang="en-US"/>
          </a:p>
          <a:p>
            <a:r>
              <a:rPr lang="" altLang="en-US"/>
              <a:t>Connection teardown (be nice)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HTTP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Uses TCP (or any reliable protocol) for transport</a:t>
            </a:r>
            <a:endParaRPr lang="" altLang="en-US"/>
          </a:p>
          <a:p>
            <a:r>
              <a:rPr lang="" altLang="en-US"/>
              <a:t>Headers</a:t>
            </a:r>
            <a:endParaRPr lang="" altLang="en-US"/>
          </a:p>
          <a:p>
            <a:r>
              <a:rPr lang="" altLang="en-US"/>
              <a:t>Caches</a:t>
            </a:r>
            <a:endParaRPr lang="" altLang="en-US"/>
          </a:p>
          <a:p>
            <a:r>
              <a:rPr lang="" altLang="en-US"/>
              <a:t>Proxies</a:t>
            </a:r>
            <a:endParaRPr lang="" altLang="en-US"/>
          </a:p>
          <a:p>
            <a:r>
              <a:rPr lang="" altLang="en-US"/>
              <a:t>Verbs</a:t>
            </a:r>
            <a:endParaRPr lang="" altLang="en-US"/>
          </a:p>
          <a:p>
            <a:r>
              <a:rPr lang="" altLang="en-US"/>
              <a:t>Code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[1ASC]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Reliable</dc:title>
  <dc:creator>ahmed</dc:creator>
  <cp:lastModifiedBy>ahmed</cp:lastModifiedBy>
  <cp:revision>1</cp:revision>
  <dcterms:created xsi:type="dcterms:W3CDTF">2020-03-07T10:26:08Z</dcterms:created>
  <dcterms:modified xsi:type="dcterms:W3CDTF">2020-03-07T10:26:08Z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