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6"/>
  </p:notesMasterIdLst>
  <p:handoutMasterIdLst>
    <p:handoutMasterId r:id="rId7"/>
  </p:handoutMasterIdLst>
  <p:sldIdLst>
    <p:sldId id="373" r:id="rId4"/>
    <p:sldId id="518" r:id="rId5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A0C"/>
    <a:srgbClr val="CC900A"/>
    <a:srgbClr val="FFFFCC"/>
    <a:srgbClr val="CFD867"/>
    <a:srgbClr val="B2D8AC"/>
    <a:srgbClr val="F5E98F"/>
    <a:srgbClr val="256A7F"/>
    <a:srgbClr val="DF5F71"/>
    <a:srgbClr val="EB99A5"/>
    <a:srgbClr val="3B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810" autoAdjust="0"/>
  </p:normalViewPr>
  <p:slideViewPr>
    <p:cSldViewPr snapToGrid="0">
      <p:cViewPr>
        <p:scale>
          <a:sx n="100" d="100"/>
          <a:sy n="100" d="100"/>
        </p:scale>
        <p:origin x="1680" y="624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67098"/>
            <a:ext cx="5969483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Trader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0600" y="249226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3400" y="30861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1973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5" idx="1"/>
          </p:cNvCxnSpPr>
          <p:nvPr/>
        </p:nvCxnSpPr>
        <p:spPr>
          <a:xfrm>
            <a:off x="2832100" y="3178062"/>
            <a:ext cx="1511300" cy="2509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486400" y="27432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7" idx="1"/>
          </p:cNvCxnSpPr>
          <p:nvPr/>
        </p:nvCxnSpPr>
        <p:spPr>
          <a:xfrm>
            <a:off x="5486400" y="34290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086100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835162"/>
            <a:ext cx="800100" cy="5938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1594" y="2953183"/>
            <a:ext cx="675890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pPr algn="r"/>
            <a:endParaRPr lang="en-US" sz="8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90879" y="1969223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67497" y="2312123"/>
            <a:ext cx="786773" cy="3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0485" y="36173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11108" y="209307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43400" y="1424168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14900" y="2109968"/>
            <a:ext cx="0" cy="97613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37050" y="439842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08550" y="3771900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4833" y="4190151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77535" y="2123646"/>
            <a:ext cx="47064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Select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 flipV="1">
            <a:off x="7547849" y="2312123"/>
            <a:ext cx="1143030" cy="43107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37050" y="56345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08550" y="5084223"/>
            <a:ext cx="0" cy="55037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3429000"/>
            <a:ext cx="1501200" cy="4064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29000"/>
            <a:ext cx="810200" cy="7493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4967070" y="541876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377402" y="2123646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4979996" y="4190151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 flipV="1">
            <a:off x="5480050" y="5242618"/>
            <a:ext cx="924799" cy="7348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480050" y="5977493"/>
            <a:ext cx="924799" cy="37310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445370" y="5423136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7278" y="207684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944021" y="59744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92605" y="50486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54341" y="2996449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486400" y="3429000"/>
            <a:ext cx="3167941" cy="313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163365" y="3202617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5733994" y="5564203"/>
            <a:ext cx="145918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      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270700" y="4944063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92800" y="3771900"/>
            <a:ext cx="916473" cy="117712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90565" y="59774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961197" y="5629863"/>
            <a:ext cx="868" cy="347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2341116" y="1153043"/>
            <a:ext cx="1257309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9F345A-91E0-E541-AB74-C21172FEA3BB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2080766" y="6320393"/>
            <a:ext cx="30979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49B09E2-EF70-5C44-83FE-C19FC0612112}"/>
              </a:ext>
            </a:extLst>
          </p:cNvPr>
          <p:cNvCxnSpPr>
            <a:cxnSpLocks/>
          </p:cNvCxnSpPr>
          <p:nvPr/>
        </p:nvCxnSpPr>
        <p:spPr>
          <a:xfrm flipH="1">
            <a:off x="2080766" y="1495943"/>
            <a:ext cx="59848" cy="481903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120994" y="1495943"/>
            <a:ext cx="22012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3027352" y="5777532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50129" y="4724582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F3E515-6D28-2349-971F-4D8FF9AFB2FC}"/>
              </a:ext>
            </a:extLst>
          </p:cNvPr>
          <p:cNvSpPr txBox="1"/>
          <p:nvPr/>
        </p:nvSpPr>
        <p:spPr>
          <a:xfrm>
            <a:off x="3725352" y="4724582"/>
            <a:ext cx="40299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1828595" y="125753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461157" y="5772262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210486</TotalTime>
  <Words>110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Zapfino</vt:lpstr>
      <vt:lpstr>IBM Cloud 2015</vt:lpstr>
      <vt:lpstr>Content_Template_1</vt:lpstr>
      <vt:lpstr>1_Content_Template_1</vt:lpstr>
      <vt:lpstr>Stock Trader sample for IBM Cloud Private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 Sample</dc:title>
  <dc:subject/>
  <dc:creator>John Alcorn</dc:creator>
  <cp:keywords/>
  <dc:description/>
  <cp:lastModifiedBy>John Alcorn</cp:lastModifiedBy>
  <cp:revision>869</cp:revision>
  <cp:lastPrinted>2016-04-22T22:34:10Z</cp:lastPrinted>
  <dcterms:created xsi:type="dcterms:W3CDTF">2015-04-04T16:51:36Z</dcterms:created>
  <dcterms:modified xsi:type="dcterms:W3CDTF">2018-12-11T20:34:15Z</dcterms:modified>
  <cp:category/>
</cp:coreProperties>
</file>