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6" r:id="rId2"/>
    <p:sldMasterId id="2147483742" r:id="rId3"/>
  </p:sldMasterIdLst>
  <p:notesMasterIdLst>
    <p:notesMasterId r:id="rId6"/>
  </p:notesMasterIdLst>
  <p:handoutMasterIdLst>
    <p:handoutMasterId r:id="rId7"/>
  </p:handoutMasterIdLst>
  <p:sldIdLst>
    <p:sldId id="373" r:id="rId4"/>
    <p:sldId id="518" r:id="rId5"/>
  </p:sldIdLst>
  <p:sldSz cx="12188825" cy="6858000"/>
  <p:notesSz cx="7102475" cy="9388475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  <p15:guide id="3" pos="3800">
          <p15:clr>
            <a:srgbClr val="A4A3A4"/>
          </p15:clr>
        </p15:guide>
        <p15:guide id="4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BC2"/>
    <a:srgbClr val="F3AA0C"/>
    <a:srgbClr val="CC900A"/>
    <a:srgbClr val="FFFFCC"/>
    <a:srgbClr val="CFD867"/>
    <a:srgbClr val="B2D8AC"/>
    <a:srgbClr val="F5E98F"/>
    <a:srgbClr val="256A7F"/>
    <a:srgbClr val="DF5F71"/>
    <a:srgbClr val="EB9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2789" autoAdjust="0"/>
  </p:normalViewPr>
  <p:slideViewPr>
    <p:cSldViewPr snapToGrid="0">
      <p:cViewPr>
        <p:scale>
          <a:sx n="100" d="100"/>
          <a:sy n="100" d="100"/>
        </p:scale>
        <p:origin x="1680" y="568"/>
      </p:cViewPr>
      <p:guideLst>
        <p:guide orient="horz" pos="3514"/>
        <p:guide pos="2851"/>
        <p:guide pos="3800"/>
        <p:guide orient="horz" pos="3515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32"/>
    </p:cViewPr>
  </p:sorterViewPr>
  <p:notesViewPr>
    <p:cSldViewPr snapToGrid="0">
      <p:cViewPr varScale="1">
        <p:scale>
          <a:sx n="65" d="100"/>
          <a:sy n="65" d="100"/>
        </p:scale>
        <p:origin x="1123" y="6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2177" y="0"/>
            <a:ext cx="36566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679" y="3886200"/>
            <a:ext cx="6703854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36899" y="4937760"/>
            <a:ext cx="2315877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1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836899" y="521208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36899" y="548640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5" name="Picture 14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31" y="6456896"/>
            <a:ext cx="906236" cy="151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12188825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1272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18614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3929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4" y="548643"/>
            <a:ext cx="408627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7651228" y="0"/>
            <a:ext cx="4537597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06436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8779" y="1423270"/>
            <a:ext cx="5672084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185958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917895" y="1005842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313295" y="0"/>
            <a:ext cx="48755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377446"/>
            <a:ext cx="6856214" cy="339409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94814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450" y="2011683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958" y="6572050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1" y="1508761"/>
            <a:ext cx="7516174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5318" y="3931920"/>
            <a:ext cx="9263507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3301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68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24" y="1600205"/>
            <a:ext cx="5643679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455" y="1600205"/>
            <a:ext cx="5643681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1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67" y="6491338"/>
            <a:ext cx="1432136" cy="2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07" tIns="45707" rIns="45707" bIns="45707">
            <a:spAutoFit/>
          </a:bodyPr>
          <a:lstStyle/>
          <a:p>
            <a:pPr defTabSz="609448">
              <a:lnSpc>
                <a:spcPct val="90000"/>
              </a:lnSpc>
              <a:defRPr sz="1400">
                <a:solidFill>
                  <a:srgbClr val="325C8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>
                <a:solidFill>
                  <a:srgbClr val="325C80"/>
                </a:solidFill>
                <a:sym typeface="Arial"/>
              </a:rPr>
              <a:t>IBM </a:t>
            </a:r>
            <a:r>
              <a:rPr sz="1400" b="1">
                <a:solidFill>
                  <a:srgbClr val="325C80"/>
                </a:solidFill>
                <a:sym typeface="Arial"/>
              </a:rPr>
              <a:t>Cloud</a:t>
            </a:r>
          </a:p>
        </p:txBody>
      </p:sp>
      <p:sp>
        <p:nvSpPr>
          <p:cNvPr id="313" name="Line"/>
          <p:cNvSpPr/>
          <p:nvPr/>
        </p:nvSpPr>
        <p:spPr>
          <a:xfrm>
            <a:off x="-1" y="6394451"/>
            <a:ext cx="12188829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07" tIns="45707" rIns="45707" bIns="45707"/>
          <a:lstStyle/>
          <a:p>
            <a:pPr defTabSz="609448"/>
            <a:endParaRPr sz="2899">
              <a:solidFill>
                <a:srgbClr val="6D7777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3936" y="254000"/>
            <a:ext cx="4023201" cy="521224"/>
          </a:xfrm>
          <a:prstGeom prst="rect">
            <a:avLst/>
          </a:prstGeom>
        </p:spPr>
        <p:txBody>
          <a:bodyPr lIns="45718" tIns="45718" rIns="45718" bIns="45718"/>
          <a:lstStyle>
            <a:lvl1pPr defTabSz="777046">
              <a:lnSpc>
                <a:spcPct val="90000"/>
              </a:lnSpc>
              <a:defRPr sz="2999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" name="ibm_logo_dark blue-01.png" descr="ibm_logo_dark blue-01.png">
            <a:extLst>
              <a:ext uri="{FF2B5EF4-FFF2-40B4-BE49-F238E27FC236}">
                <a16:creationId xmlns:a16="http://schemas.microsoft.com/office/drawing/2014/main" id="{9D373524-B35E-664A-A265-BE777FEDD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4244" y="6383387"/>
            <a:ext cx="190501" cy="5047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17573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4058879" y="1371600"/>
            <a:ext cx="4071068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8129947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5836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0810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635783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6" y="548643"/>
            <a:ext cx="4098342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53" y="548643"/>
            <a:ext cx="11701272" cy="369332"/>
          </a:xfrm>
          <a:prstGeom prst="rect">
            <a:avLst/>
          </a:prstGeom>
        </p:spPr>
        <p:txBody>
          <a:bodyPr vert="horz" wrap="square" lIns="0" tIns="0" rIns="822816" bIns="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55" y="1500617"/>
            <a:ext cx="11327160" cy="15101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2226" y="6548969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  <p:sldLayoutId id="2147483725" r:id="rId21"/>
    <p:sldLayoutId id="2147483758" r:id="rId22"/>
  </p:sldLayoutIdLst>
  <p:txStyles>
    <p:titleStyle>
      <a:lvl1pPr algn="l" defTabSz="457118" rtl="0" eaLnBrk="1" latinLnBrk="0" hangingPunct="1">
        <a:spcBef>
          <a:spcPct val="0"/>
        </a:spcBef>
        <a:buNone/>
        <a:defRPr sz="2400" b="1" kern="0" spc="-31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6973" indent="-226973" algn="l" defTabSz="457118" rtl="0" eaLnBrk="1" latinLnBrk="0" hangingPunct="1">
        <a:spcBef>
          <a:spcPct val="20000"/>
        </a:spcBef>
        <a:buFont typeface="Arial" pitchFamily="34" charset="0"/>
        <a:buChar char="–"/>
        <a:defRPr sz="21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515848" indent="-171418" algn="l" defTabSz="457118" rtl="0" eaLnBrk="1" latinLnBrk="0" hangingPunct="1">
        <a:spcBef>
          <a:spcPct val="20000"/>
        </a:spcBef>
        <a:buFont typeface="Arial" pitchFamily="34" charset="0"/>
        <a:buChar char="•"/>
        <a:defRPr sz="19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860274" indent="-173007" algn="l" defTabSz="457118" rtl="0" eaLnBrk="1" latinLnBrk="0" hangingPunct="1">
        <a:spcBef>
          <a:spcPct val="20000"/>
        </a:spcBef>
        <a:buFont typeface="Arial" pitchFamily="34" charset="0"/>
        <a:buChar char="–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085660" indent="-117453" algn="l" defTabSz="457118" rtl="0" eaLnBrk="1" latinLnBrk="0" hangingPunct="1">
        <a:spcBef>
          <a:spcPct val="20000"/>
        </a:spcBef>
        <a:buFont typeface="Arial" pitchFamily="34" charset="0"/>
        <a:buChar char="•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1484054" indent="-171418" algn="l" defTabSz="457118" rtl="0" eaLnBrk="1" latinLnBrk="0" hangingPunct="1">
        <a:spcBef>
          <a:spcPct val="20000"/>
        </a:spcBef>
        <a:buFont typeface="Arial" pitchFamily="34" charset="0"/>
        <a:buChar char="–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16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9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41352" y="812800"/>
            <a:ext cx="1986014" cy="5077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595" y="767098"/>
            <a:ext cx="5969483" cy="604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 Private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52" y="243843"/>
            <a:ext cx="11701273" cy="430887"/>
          </a:xfrm>
        </p:spPr>
        <p:txBody>
          <a:bodyPr/>
          <a:lstStyle/>
          <a:p>
            <a:r>
              <a:rPr lang="en-US" sz="2800" dirty="0"/>
              <a:t>Stock Trader sample for IBM Cloud Private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2370" y="2431994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5196" y="2402219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4849" y="24003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4849" y="3771900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4270" y="2402219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4270" y="4899718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3"/>
            <a:endCxn id="5" idx="1"/>
          </p:cNvCxnSpPr>
          <p:nvPr/>
        </p:nvCxnSpPr>
        <p:spPr>
          <a:xfrm flipV="1">
            <a:off x="3405370" y="2745119"/>
            <a:ext cx="999826" cy="297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 flipV="1">
            <a:off x="5548196" y="2743200"/>
            <a:ext cx="856653" cy="19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7" idx="1"/>
          </p:cNvCxnSpPr>
          <p:nvPr/>
        </p:nvCxnSpPr>
        <p:spPr>
          <a:xfrm>
            <a:off x="5485254" y="3045511"/>
            <a:ext cx="919595" cy="10692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17500" y="3120912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460500" y="2774894"/>
            <a:ext cx="801870" cy="6889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29370" y="2164236"/>
            <a:ext cx="675826" cy="12311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GET</a:t>
            </a:r>
            <a:endParaRPr lang="en-US" sz="1600" i="1" kern="0" spc="-30" dirty="0">
              <a:latin typeface="Arial"/>
              <a:cs typeface="Arial"/>
            </a:endParaRPr>
          </a:p>
          <a:p>
            <a:pPr algn="r"/>
            <a:r>
              <a:rPr lang="en-US" sz="2400" i="1" kern="0" spc="-30" dirty="0">
                <a:latin typeface="Arial"/>
                <a:cs typeface="Arial"/>
              </a:rPr>
              <a:t> </a:t>
            </a:r>
            <a:endParaRPr lang="en-US" sz="1100" i="1" kern="0" spc="-30" dirty="0">
              <a:latin typeface="Arial"/>
              <a:cs typeface="Arial"/>
            </a:endParaRP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65484" y="2401094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90879" y="4899718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 </a:t>
            </a:r>
            <a:r>
              <a:rPr lang="en-US" sz="1300" dirty="0"/>
              <a:t>(OpenWhisk)</a:t>
            </a:r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9942102" y="2743994"/>
            <a:ext cx="812168" cy="112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9916708" y="5242618"/>
            <a:ext cx="8375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2300" y="252775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14697" y="357632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2182" y="2465955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05250" y="1153043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stCxn id="5" idx="0"/>
            <a:endCxn id="30" idx="2"/>
          </p:cNvCxnSpPr>
          <p:nvPr/>
        </p:nvCxnSpPr>
        <p:spPr>
          <a:xfrm flipV="1">
            <a:off x="4976696" y="1838843"/>
            <a:ext cx="54" cy="56337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98846" y="371454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endCxn id="33" idx="0"/>
          </p:cNvCxnSpPr>
          <p:nvPr/>
        </p:nvCxnSpPr>
        <p:spPr>
          <a:xfrm>
            <a:off x="4970346" y="3088019"/>
            <a:ext cx="0" cy="6265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46629" y="3506270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9385" y="1852521"/>
            <a:ext cx="96885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Insert, Select,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Update, 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04849" y="105983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stCxn id="6" idx="0"/>
            <a:endCxn id="45" idx="2"/>
          </p:cNvCxnSpPr>
          <p:nvPr/>
        </p:nvCxnSpPr>
        <p:spPr>
          <a:xfrm flipV="1">
            <a:off x="6976349" y="1745632"/>
            <a:ext cx="0" cy="65466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04506" y="1730001"/>
            <a:ext cx="3571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>
            <a:off x="7547849" y="2743200"/>
            <a:ext cx="1117635" cy="7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42618"/>
            <a:ext cx="114303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98846" y="4899718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70346" y="4400342"/>
            <a:ext cx="0" cy="49937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70700" y="3835400"/>
            <a:ext cx="1143000" cy="685800"/>
          </a:xfrm>
          <a:prstGeom prst="roundRect">
            <a:avLst/>
          </a:prstGeom>
          <a:solidFill>
            <a:srgbClr val="233B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5" idx="1"/>
          </p:cNvCxnSpPr>
          <p:nvPr/>
        </p:nvCxnSpPr>
        <p:spPr>
          <a:xfrm flipV="1">
            <a:off x="2842200" y="2745119"/>
            <a:ext cx="1562996" cy="109028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460500" y="3463812"/>
            <a:ext cx="810200" cy="7144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899718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(Slack)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5028866" y="4709487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0770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(Twitter)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439252" y="1852521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754270" y="6010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350602"/>
            <a:ext cx="3206421" cy="241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5041792" y="3506270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C5DE1F-F8DE-6047-AC77-8126B924BF0A}"/>
              </a:ext>
            </a:extLst>
          </p:cNvPr>
          <p:cNvCxnSpPr>
            <a:cxnSpLocks/>
            <a:stCxn id="74" idx="3"/>
            <a:endCxn id="60" idx="1"/>
          </p:cNvCxnSpPr>
          <p:nvPr/>
        </p:nvCxnSpPr>
        <p:spPr>
          <a:xfrm>
            <a:off x="5541846" y="5242618"/>
            <a:ext cx="863003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63" idx="1"/>
          </p:cNvCxnSpPr>
          <p:nvPr/>
        </p:nvCxnSpPr>
        <p:spPr>
          <a:xfrm>
            <a:off x="5541846" y="5242618"/>
            <a:ext cx="863003" cy="110798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507166" y="4713855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366181" y="2461923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246028" y="50054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250899" y="610874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797389" y="619040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88A47F-E4D8-5041-87E6-229F61467A7E}"/>
              </a:ext>
            </a:extLst>
          </p:cNvPr>
          <p:cNvSpPr txBox="1"/>
          <p:nvPr/>
        </p:nvSpPr>
        <p:spPr>
          <a:xfrm>
            <a:off x="5879905" y="501050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200369" y="500249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5265DEA-B38E-B945-805A-539C6E694BC3}"/>
              </a:ext>
            </a:extLst>
          </p:cNvPr>
          <p:cNvSpPr/>
          <p:nvPr/>
        </p:nvSpPr>
        <p:spPr>
          <a:xfrm>
            <a:off x="8668257" y="3771106"/>
            <a:ext cx="1276618" cy="927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Tone Analyzer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BE60BD-04CD-8746-837E-7F1CA1949281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5548196" y="2745119"/>
            <a:ext cx="3120061" cy="148987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0C1DF8-1A77-BE42-8D9F-8D8B4CD9C41D}"/>
              </a:ext>
            </a:extLst>
          </p:cNvPr>
          <p:cNvSpPr txBox="1"/>
          <p:nvPr/>
        </p:nvSpPr>
        <p:spPr>
          <a:xfrm>
            <a:off x="8201079" y="3806712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6602-77AC-1B4C-AC35-FC4A9F5EB5F9}"/>
              </a:ext>
            </a:extLst>
          </p:cNvPr>
          <p:cNvSpPr txBox="1"/>
          <p:nvPr/>
        </p:nvSpPr>
        <p:spPr>
          <a:xfrm>
            <a:off x="6102381" y="5576815"/>
            <a:ext cx="1459188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i="1" kern="0" spc="-30" dirty="0">
                <a:solidFill>
                  <a:srgbClr val="FF0000"/>
                </a:solidFill>
                <a:latin typeface="Arial"/>
                <a:cs typeface="Arial"/>
              </a:rPr>
              <a:t>      Uses an Istio routing rule here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4549238-D184-3344-923B-2273598BE4D6}"/>
              </a:ext>
            </a:extLst>
          </p:cNvPr>
          <p:cNvSpPr/>
          <p:nvPr/>
        </p:nvSpPr>
        <p:spPr>
          <a:xfrm>
            <a:off x="2182566" y="4934006"/>
            <a:ext cx="1380994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Event Streams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B4CCD6-E22A-F84C-882C-F8EEDACBBD67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3532644" y="4057442"/>
            <a:ext cx="866202" cy="94504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F9AAA7A-4EEB-DF45-8959-9570607788C0}"/>
              </a:ext>
            </a:extLst>
          </p:cNvPr>
          <p:cNvSpPr/>
          <p:nvPr/>
        </p:nvSpPr>
        <p:spPr>
          <a:xfrm>
            <a:off x="2302431" y="5967436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 History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8C988F-14AB-854D-BC2A-22E936FB1A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2873063" y="5619806"/>
            <a:ext cx="868" cy="3476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D02D35D-39AB-5F48-998E-B1D1E747432B}"/>
              </a:ext>
            </a:extLst>
          </p:cNvPr>
          <p:cNvSpPr/>
          <p:nvPr/>
        </p:nvSpPr>
        <p:spPr>
          <a:xfrm>
            <a:off x="4410731" y="5969759"/>
            <a:ext cx="1137466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CAD3B5-51CB-594A-B21B-55D4AB420DCD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3445431" y="6310336"/>
            <a:ext cx="965300" cy="23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AFC9165-46E3-4B4B-9E81-A7744AE6857C}"/>
              </a:ext>
            </a:extLst>
          </p:cNvPr>
          <p:cNvSpPr txBox="1"/>
          <p:nvPr/>
        </p:nvSpPr>
        <p:spPr>
          <a:xfrm>
            <a:off x="2939218" y="5767475"/>
            <a:ext cx="62068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Receive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C2D88-4A4C-B344-9544-DC7A4EC902DD}"/>
              </a:ext>
            </a:extLst>
          </p:cNvPr>
          <p:cNvSpPr txBox="1"/>
          <p:nvPr/>
        </p:nvSpPr>
        <p:spPr>
          <a:xfrm>
            <a:off x="3124729" y="4711882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F3E515-6D28-2349-971F-4D8FF9AFB2FC}"/>
              </a:ext>
            </a:extLst>
          </p:cNvPr>
          <p:cNvSpPr txBox="1"/>
          <p:nvPr/>
        </p:nvSpPr>
        <p:spPr>
          <a:xfrm>
            <a:off x="3663826" y="4826284"/>
            <a:ext cx="40299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Send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68E03-9F05-6E4E-A556-44A60E00DCD1}"/>
              </a:ext>
            </a:extLst>
          </p:cNvPr>
          <p:cNvSpPr txBox="1"/>
          <p:nvPr/>
        </p:nvSpPr>
        <p:spPr>
          <a:xfrm>
            <a:off x="3910989" y="604668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FF369E-F0C9-AC44-9E87-B94C5057962C}"/>
              </a:ext>
            </a:extLst>
          </p:cNvPr>
          <p:cNvSpPr txBox="1"/>
          <p:nvPr/>
        </p:nvSpPr>
        <p:spPr>
          <a:xfrm>
            <a:off x="6501944" y="1742543"/>
            <a:ext cx="39914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Jedis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17A6A6-BF4B-7C42-9D29-B8308EF81A4B}"/>
              </a:ext>
            </a:extLst>
          </p:cNvPr>
          <p:cNvSpPr txBox="1"/>
          <p:nvPr/>
        </p:nvSpPr>
        <p:spPr>
          <a:xfrm>
            <a:off x="10035125" y="6392126"/>
            <a:ext cx="69153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Twitter4J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182461-58C8-BB45-8E2E-218F038A2342}"/>
              </a:ext>
            </a:extLst>
          </p:cNvPr>
          <p:cNvSpPr txBox="1"/>
          <p:nvPr/>
        </p:nvSpPr>
        <p:spPr>
          <a:xfrm>
            <a:off x="2373023" y="5762205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42742A7-2F47-E841-904D-3656BC7B7989}"/>
              </a:ext>
            </a:extLst>
          </p:cNvPr>
          <p:cNvSpPr/>
          <p:nvPr/>
        </p:nvSpPr>
        <p:spPr>
          <a:xfrm>
            <a:off x="317500" y="1181252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loopctl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801E2D3-A919-E34D-8405-34B3E3AE0B43}"/>
              </a:ext>
            </a:extLst>
          </p:cNvPr>
          <p:cNvSpPr/>
          <p:nvPr/>
        </p:nvSpPr>
        <p:spPr>
          <a:xfrm>
            <a:off x="2261561" y="118125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Looper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8D97BF9-C35E-E946-A391-F3739F40AC99}"/>
              </a:ext>
            </a:extLst>
          </p:cNvPr>
          <p:cNvCxnSpPr>
            <a:cxnSpLocks/>
            <a:stCxn id="106" idx="3"/>
            <a:endCxn id="121" idx="1"/>
          </p:cNvCxnSpPr>
          <p:nvPr/>
        </p:nvCxnSpPr>
        <p:spPr>
          <a:xfrm>
            <a:off x="1460500" y="1524152"/>
            <a:ext cx="80106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2A4646-9E9A-7E49-97D6-A677D52B3A8F}"/>
              </a:ext>
            </a:extLst>
          </p:cNvPr>
          <p:cNvCxnSpPr>
            <a:cxnSpLocks/>
            <a:stCxn id="121" idx="2"/>
            <a:endCxn id="5" idx="1"/>
          </p:cNvCxnSpPr>
          <p:nvPr/>
        </p:nvCxnSpPr>
        <p:spPr>
          <a:xfrm>
            <a:off x="2833061" y="1867052"/>
            <a:ext cx="1572135" cy="87806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6F5127-8503-8943-AFAB-F0E939F8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69" y="2339745"/>
            <a:ext cx="3351927" cy="599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7E8495-64CD-5447-A87E-512AEE67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9" y="2978576"/>
            <a:ext cx="3821705" cy="1030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306EB-A303-A745-8796-0DB26C64FE64}"/>
              </a:ext>
            </a:extLst>
          </p:cNvPr>
          <p:cNvSpPr txBox="1"/>
          <p:nvPr/>
        </p:nvSpPr>
        <p:spPr>
          <a:xfrm>
            <a:off x="4457302" y="3789499"/>
            <a:ext cx="4843570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Zapfino" panose="03030300040707070C03" pitchFamily="66" charset="77"/>
                <a:ea typeface="Microsoft Himalaya" pitchFamily="2" charset="0"/>
                <a:cs typeface="Microsoft Himalaya" pitchFamily="2" charset="0"/>
              </a:rPr>
              <a:t>https://github.com/IBMStockTrader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5E599-6C3E-EB4F-9DBD-82E5D5AAE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135" y="2243765"/>
            <a:ext cx="1650570" cy="17436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footer image</a:t>
            </a:r>
          </a:p>
        </p:txBody>
      </p:sp>
    </p:spTree>
    <p:extLst>
      <p:ext uri="{BB962C8B-B14F-4D97-AF65-F5344CB8AC3E}">
        <p14:creationId xmlns:p14="http://schemas.microsoft.com/office/powerpoint/2010/main" val="39599744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213375</TotalTime>
  <Words>116</Words>
  <Application>Microsoft Macintosh PowerPoint</Application>
  <PresentationFormat>Custom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Zapfino</vt:lpstr>
      <vt:lpstr>IBM Cloud 2015</vt:lpstr>
      <vt:lpstr>Content_Template_1</vt:lpstr>
      <vt:lpstr>1_Content_Template_1</vt:lpstr>
      <vt:lpstr>Stock Trader sample for IBM Cloud Private</vt:lpstr>
      <vt:lpstr>PowerPoint Presentation</vt:lpstr>
    </vt:vector>
  </TitlesOfParts>
  <Manager>Eric Herness</Manager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Portfolio Sample</dc:title>
  <dc:subject/>
  <dc:creator>John Alcorn</dc:creator>
  <cp:keywords/>
  <dc:description/>
  <cp:lastModifiedBy>John Alcorn</cp:lastModifiedBy>
  <cp:revision>875</cp:revision>
  <cp:lastPrinted>2016-04-22T22:34:10Z</cp:lastPrinted>
  <dcterms:created xsi:type="dcterms:W3CDTF">2015-04-04T16:51:36Z</dcterms:created>
  <dcterms:modified xsi:type="dcterms:W3CDTF">2018-12-21T20:00:19Z</dcterms:modified>
  <cp:category/>
</cp:coreProperties>
</file>