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7x7c-x90F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agipl.com/node-js-vs-angular-j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chuz.com/blog/angular-vs-react-vs-vue-js-which-one-is-perfect-for-your-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Trends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-Presented by,</a:t>
            </a:r>
          </a:p>
          <a:p>
            <a:pPr algn="r"/>
            <a:r>
              <a:rPr lang="en-US" dirty="0" smtClean="0"/>
              <a:t>Namrata Patel</a:t>
            </a:r>
          </a:p>
          <a:p>
            <a:pPr algn="r"/>
            <a:r>
              <a:rPr lang="en-US" dirty="0" err="1" smtClean="0"/>
              <a:t>SIESGST,Nerul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61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Web Pages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715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3055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3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4" y="3276600"/>
            <a:ext cx="6381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648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38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less 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762919"/>
            <a:ext cx="6981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91200"/>
            <a:ext cx="6353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54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2752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8" y="609600"/>
            <a:ext cx="8143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03" y="4018628"/>
            <a:ext cx="63531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99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and HTTP RESPONSE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15444"/>
            <a:ext cx="5505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5410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Communicates through TCP/IP port no .80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96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48669"/>
            <a:ext cx="7015162" cy="412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69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Diag-2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876800" cy="359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01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22288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3962400"/>
            <a:ext cx="52292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7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924844"/>
            <a:ext cx="52768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39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Angular JS and Node JS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248400" cy="374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57150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www.youtube.com/watch?v=t7x7c-x90FU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https://blog.sagipl.com/node-js-vs-angular-js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7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400765" cy="344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99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</a:t>
            </a:r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://www.techuz.com/blog/angular-vs-react-vs-vue-js-which-one-is-perfect-for-your-project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381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58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 Trends </vt:lpstr>
      <vt:lpstr>HTTP Request and HTTP RESPONSE</vt:lpstr>
      <vt:lpstr>MVC Architecture</vt:lpstr>
      <vt:lpstr>Diag-2</vt:lpstr>
      <vt:lpstr>BASIC</vt:lpstr>
      <vt:lpstr>NODE JS</vt:lpstr>
      <vt:lpstr>Difference between Angular JS and Node JS</vt:lpstr>
      <vt:lpstr>Continued…</vt:lpstr>
      <vt:lpstr>Famous Javascript Framework</vt:lpstr>
      <vt:lpstr>Static Web Pages</vt:lpstr>
      <vt:lpstr>Progressive Web Apps</vt:lpstr>
      <vt:lpstr>Server less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Trends </dc:title>
  <dc:creator>Namrata</dc:creator>
  <cp:lastModifiedBy>Namrata</cp:lastModifiedBy>
  <cp:revision>26</cp:revision>
  <dcterms:created xsi:type="dcterms:W3CDTF">2006-08-16T00:00:00Z</dcterms:created>
  <dcterms:modified xsi:type="dcterms:W3CDTF">2018-08-08T02:44:51Z</dcterms:modified>
</cp:coreProperties>
</file>