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6" r:id="rId7"/>
    <p:sldId id="272" r:id="rId8"/>
    <p:sldId id="273" r:id="rId9"/>
    <p:sldId id="269" r:id="rId10"/>
    <p:sldId id="275" r:id="rId11"/>
    <p:sldId id="274" r:id="rId12"/>
    <p:sldId id="264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Joueur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proba 1</c:v>
                </c:pt>
                <c:pt idx="1">
                  <c:v>proba 2</c:v>
                </c:pt>
                <c:pt idx="2">
                  <c:v>proba 3</c:v>
                </c:pt>
                <c:pt idx="3">
                  <c:v>proba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Joueur 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proba 1</c:v>
                </c:pt>
                <c:pt idx="1">
                  <c:v>proba 2</c:v>
                </c:pt>
                <c:pt idx="2">
                  <c:v>proba 3</c:v>
                </c:pt>
                <c:pt idx="3">
                  <c:v>proba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Joueur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197" b="0" i="0" u="none" strike="noStrike" kern="1200" baseline="0" noProof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proba 1</c:v>
                </c:pt>
                <c:pt idx="1">
                  <c:v>proba 2</c:v>
                </c:pt>
                <c:pt idx="2">
                  <c:v>proba 3</c:v>
                </c:pt>
                <c:pt idx="3">
                  <c:v>proba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166DAF-1FD7-49A0-916A-AC65B1661C02}" type="datetime1">
              <a:rPr lang="fr-FR" smtClean="0"/>
              <a:t>20/12/2019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CB32D8-F2D2-4D01-80A9-88F3B128AE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3EBA-850C-42A3-A69E-C2E98F19DE12}" type="datetime1">
              <a:rPr lang="fr-FR" smtClean="0"/>
              <a:pPr/>
              <a:t>20/12/2019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5C1D8F7-2BDD-4C56-98AF-2E212EF349F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5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1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99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01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71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67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59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5C1D8F7-2BDD-4C56-98AF-2E212EF349F3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80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E44BC8-8C30-47A0-9C3D-6F595C44DBF1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DCC16-ABC4-454E-A7F5-BA436A235111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A163-D3B5-4581-9849-77D58C91657A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C317B-F889-4156-9F41-585E9802B909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9DA7A1-59FF-42C1-B1B3-89C10FE1A32E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rtlCol="0"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30A04F-E001-41EA-BD6A-6B97D81F7AF9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05C288-8C2C-4322-A2EE-047060414380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0DD5E-4909-46F3-81FF-2C4D7CA0DD8B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9043838-BFF5-400C-B067-3DF4A5F395D6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 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AC7BACE-A426-4839-AC27-C7B080690890}" type="datetime1">
              <a:rPr lang="fr-FR" noProof="0" smtClean="0"/>
              <a:t>20/12/2019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043838-BFF5-400C-B067-3DF4A5F395D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Roll The </a:t>
            </a:r>
            <a:r>
              <a:rPr lang="fr-FR" dirty="0" err="1"/>
              <a:t>Dicc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 err="1"/>
              <a:t>Playing</a:t>
            </a:r>
            <a:r>
              <a:rPr lang="fr-FR" dirty="0"/>
              <a:t> </a:t>
            </a:r>
            <a:r>
              <a:rPr lang="fr-FR" dirty="0" err="1"/>
              <a:t>Yams</a:t>
            </a:r>
            <a:r>
              <a:rPr lang="fr-FR" dirty="0"/>
              <a:t>  on Network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LilIan</a:t>
            </a:r>
            <a:r>
              <a:rPr lang="fr-FR" dirty="0"/>
              <a:t> </a:t>
            </a:r>
            <a:r>
              <a:rPr lang="fr-FR" dirty="0" err="1"/>
              <a:t>Elisei</a:t>
            </a:r>
            <a:r>
              <a:rPr lang="fr-FR" dirty="0"/>
              <a:t>, Christopher </a:t>
            </a:r>
            <a:r>
              <a:rPr lang="fr-FR" dirty="0" err="1"/>
              <a:t>Cabantous</a:t>
            </a:r>
            <a:r>
              <a:rPr lang="fr-FR" dirty="0"/>
              <a:t> and Neymar Jr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774B984-B5A7-4377-9B9F-B4DD0DC09C66}"/>
              </a:ext>
            </a:extLst>
          </p:cNvPr>
          <p:cNvSpPr/>
          <p:nvPr/>
        </p:nvSpPr>
        <p:spPr>
          <a:xfrm>
            <a:off x="4078854" y="324898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107F42-62E8-436D-A09A-CA75EC6E9C29}"/>
              </a:ext>
            </a:extLst>
          </p:cNvPr>
          <p:cNvSpPr/>
          <p:nvPr/>
        </p:nvSpPr>
        <p:spPr>
          <a:xfrm>
            <a:off x="4465465" y="5189376"/>
            <a:ext cx="21602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C8C213-D303-450D-9B10-A007F079226E}"/>
              </a:ext>
            </a:extLst>
          </p:cNvPr>
          <p:cNvSpPr/>
          <p:nvPr/>
        </p:nvSpPr>
        <p:spPr>
          <a:xfrm>
            <a:off x="4190065" y="3683445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0065FD0-FF93-4B8C-B36C-964C080E0C09}"/>
              </a:ext>
            </a:extLst>
          </p:cNvPr>
          <p:cNvSpPr/>
          <p:nvPr/>
        </p:nvSpPr>
        <p:spPr>
          <a:xfrm>
            <a:off x="4943872" y="3810000"/>
            <a:ext cx="216024" cy="31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3BB3D9-C99A-477F-B7C7-3A5D890CCEF1}"/>
              </a:ext>
            </a:extLst>
          </p:cNvPr>
          <p:cNvSpPr/>
          <p:nvPr/>
        </p:nvSpPr>
        <p:spPr>
          <a:xfrm>
            <a:off x="4103843" y="2467035"/>
            <a:ext cx="288032" cy="294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011E03-4BE3-492D-89D0-6338B21DDE64}"/>
              </a:ext>
            </a:extLst>
          </p:cNvPr>
          <p:cNvSpPr/>
          <p:nvPr/>
        </p:nvSpPr>
        <p:spPr>
          <a:xfrm>
            <a:off x="3602478" y="2594856"/>
            <a:ext cx="288032" cy="33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E01B93-96E9-48CE-8AFB-B8CB70C2E5E9}"/>
              </a:ext>
            </a:extLst>
          </p:cNvPr>
          <p:cNvSpPr/>
          <p:nvPr/>
        </p:nvSpPr>
        <p:spPr>
          <a:xfrm>
            <a:off x="3314446" y="2256351"/>
            <a:ext cx="288032" cy="33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4BDB302-E9CA-42CF-BC7F-C7B60A99399A}"/>
              </a:ext>
            </a:extLst>
          </p:cNvPr>
          <p:cNvSpPr/>
          <p:nvPr/>
        </p:nvSpPr>
        <p:spPr>
          <a:xfrm>
            <a:off x="3824980" y="2165582"/>
            <a:ext cx="279276" cy="30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9B9102-7016-4743-8243-2CC58CB803A2}"/>
              </a:ext>
            </a:extLst>
          </p:cNvPr>
          <p:cNvSpPr/>
          <p:nvPr/>
        </p:nvSpPr>
        <p:spPr>
          <a:xfrm>
            <a:off x="4278937" y="4106450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ABA19D6-59CA-43FD-8856-92FB35CAC153}"/>
              </a:ext>
            </a:extLst>
          </p:cNvPr>
          <p:cNvSpPr/>
          <p:nvPr/>
        </p:nvSpPr>
        <p:spPr>
          <a:xfrm>
            <a:off x="4722303" y="3067878"/>
            <a:ext cx="21602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04B0660-7C98-4DD0-9C7C-35ADA0A8FFA6}"/>
              </a:ext>
            </a:extLst>
          </p:cNvPr>
          <p:cNvSpPr/>
          <p:nvPr/>
        </p:nvSpPr>
        <p:spPr>
          <a:xfrm>
            <a:off x="4871864" y="3429000"/>
            <a:ext cx="21602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A173E1C-7A93-412C-87CE-C5ECF0EC728A}"/>
              </a:ext>
            </a:extLst>
          </p:cNvPr>
          <p:cNvSpPr/>
          <p:nvPr/>
        </p:nvSpPr>
        <p:spPr>
          <a:xfrm>
            <a:off x="4907868" y="4636366"/>
            <a:ext cx="180020" cy="3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0038917-3F5C-4638-B0E3-38C7FC26C998}"/>
              </a:ext>
            </a:extLst>
          </p:cNvPr>
          <p:cNvSpPr/>
          <p:nvPr/>
        </p:nvSpPr>
        <p:spPr>
          <a:xfrm>
            <a:off x="2711624" y="2060847"/>
            <a:ext cx="162601" cy="8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61413" y="1844824"/>
            <a:ext cx="3657600" cy="213360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 Strong spirit of team lead us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planned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What’s</a:t>
            </a:r>
            <a:r>
              <a:rPr lang="fr-FR" dirty="0"/>
              <a:t> plan for us </a:t>
            </a:r>
            <a:r>
              <a:rPr lang="fr-FR" dirty="0" err="1"/>
              <a:t>today</a:t>
            </a:r>
            <a:r>
              <a:rPr lang="fr-FR" dirty="0"/>
              <a:t>?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’image 4" descr="Joueurs de basket-ball levant les mains ensembl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Espace réservé du texte 2"/>
          <p:cNvSpPr>
            <a:spLocks noGrp="1"/>
          </p:cNvSpPr>
          <p:nvPr>
            <p:ph type="body" sz="half" idx="2"/>
          </p:nvPr>
        </p:nvSpPr>
        <p:spPr>
          <a:xfrm>
            <a:off x="7680176" y="3762400"/>
            <a:ext cx="3657600" cy="28956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Game Description</a:t>
            </a:r>
          </a:p>
          <a:p>
            <a:pPr marL="457200" lvl="0" indent="-457200">
              <a:buFont typeface="+mj-lt"/>
              <a:buAutoNum type="arabicPeriod"/>
            </a:pPr>
            <a:endParaRPr lang="fr-FR" dirty="0"/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Road </a:t>
            </a:r>
            <a:r>
              <a:rPr lang="fr-FR" dirty="0" err="1"/>
              <a:t>Map</a:t>
            </a:r>
            <a:r>
              <a:rPr lang="fr-FR" dirty="0"/>
              <a:t> Project</a:t>
            </a:r>
          </a:p>
          <a:p>
            <a:pPr marL="457200" lvl="0" indent="-457200">
              <a:buFont typeface="+mj-lt"/>
              <a:buAutoNum type="arabicPeriod"/>
            </a:pPr>
            <a:endParaRPr lang="fr-FR" dirty="0"/>
          </a:p>
          <a:p>
            <a:pPr marL="457200" lvl="0" indent="-457200">
              <a:buFont typeface="+mj-lt"/>
              <a:buAutoNum type="arabicPeriod"/>
            </a:pP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To change images on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slide, select a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picture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and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delete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.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Then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click the Insert Picture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icon</a:t>
            </a:r>
            <a:endParaRPr lang="fr-FR" sz="1200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fr-FR" sz="1200" i="1" dirty="0">
                <a:latin typeface="Arial" pitchFamily="34" charset="0"/>
                <a:cs typeface="Arial" pitchFamily="34" charset="0"/>
              </a:rPr>
              <a:t>in the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placeholder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to insert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i="1" dirty="0" err="1">
                <a:latin typeface="Arial" pitchFamily="34" charset="0"/>
                <a:cs typeface="Arial" pitchFamily="34" charset="0"/>
              </a:rPr>
              <a:t>own</a:t>
            </a:r>
            <a:r>
              <a:rPr lang="fr-FR" sz="1200" i="1" dirty="0">
                <a:latin typeface="Arial" pitchFamily="34" charset="0"/>
                <a:cs typeface="Arial" pitchFamily="34" charset="0"/>
              </a:rPr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30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Game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2290" y="1448648"/>
            <a:ext cx="4165104" cy="4343400"/>
          </a:xfrm>
        </p:spPr>
        <p:txBody>
          <a:bodyPr rtlCol="0">
            <a:normAutofit/>
          </a:bodyPr>
          <a:lstStyle/>
          <a:p>
            <a:pPr lvl="1"/>
            <a:r>
              <a:rPr lang="fr-FR" sz="2800" dirty="0"/>
              <a:t>Game Rules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Game </a:t>
            </a:r>
            <a:r>
              <a:rPr lang="fr-FR" sz="2800" dirty="0" err="1"/>
              <a:t>Functionnality</a:t>
            </a:r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Processus List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Menu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03BE1-9EE8-4F6B-A1DF-B66EF742B159}"/>
              </a:ext>
            </a:extLst>
          </p:cNvPr>
          <p:cNvSpPr txBox="1"/>
          <p:nvPr/>
        </p:nvSpPr>
        <p:spPr>
          <a:xfrm>
            <a:off x="5418990" y="692696"/>
            <a:ext cx="648072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GAME RULES : </a:t>
            </a:r>
          </a:p>
          <a:p>
            <a:endParaRPr lang="fr-FR" sz="1900" dirty="0"/>
          </a:p>
          <a:p>
            <a:r>
              <a:rPr lang="fr-FR" sz="1900" dirty="0">
                <a:highlight>
                  <a:srgbClr val="008080"/>
                </a:highlight>
              </a:rPr>
              <a:t>Déroulement d’un tour de jeu :</a:t>
            </a:r>
          </a:p>
          <a:p>
            <a:r>
              <a:rPr lang="fr-FR" sz="1900" dirty="0"/>
              <a:t>-3 lancé de 5 dé maximum</a:t>
            </a:r>
            <a:br>
              <a:rPr lang="fr-FR" sz="1900" dirty="0"/>
            </a:br>
            <a:r>
              <a:rPr lang="fr-FR" sz="1900" dirty="0"/>
              <a:t>(on peut garder un dé une fois lancé)</a:t>
            </a:r>
          </a:p>
          <a:p>
            <a:r>
              <a:rPr lang="fr-FR" sz="1900" dirty="0"/>
              <a:t>-Remplissage d’une ligne de la feuille de match</a:t>
            </a:r>
          </a:p>
          <a:p>
            <a:pPr marL="285750" indent="-285750">
              <a:buFontTx/>
              <a:buChar char="-"/>
            </a:pPr>
            <a:endParaRPr lang="fr-FR" sz="1900" dirty="0"/>
          </a:p>
          <a:p>
            <a:r>
              <a:rPr lang="fr-FR" sz="1900" dirty="0"/>
              <a:t>Pour la partie remplissages des </a:t>
            </a:r>
            <a:r>
              <a:rPr lang="fr-FR" sz="1900" dirty="0">
                <a:highlight>
                  <a:srgbClr val="FF00FF"/>
                </a:highlight>
              </a:rPr>
              <a:t>chiffres de 1 à 6 </a:t>
            </a:r>
            <a:r>
              <a:rPr lang="fr-FR" sz="1900" dirty="0"/>
              <a:t>:</a:t>
            </a:r>
          </a:p>
          <a:p>
            <a:r>
              <a:rPr lang="fr-FR" sz="1900" dirty="0"/>
              <a:t>	Score = nb dé de la même face × valeur</a:t>
            </a:r>
          </a:p>
          <a:p>
            <a:endParaRPr lang="fr-FR" sz="1900" dirty="0"/>
          </a:p>
          <a:p>
            <a:r>
              <a:rPr lang="fr-FR" sz="1900" dirty="0"/>
              <a:t>Pour la partie remplissage des </a:t>
            </a:r>
            <a:r>
              <a:rPr lang="fr-FR" sz="1900" dirty="0">
                <a:highlight>
                  <a:srgbClr val="FF00FF"/>
                </a:highlight>
              </a:rPr>
              <a:t>figures</a:t>
            </a:r>
            <a:r>
              <a:rPr lang="fr-FR" sz="1900" dirty="0"/>
              <a:t> : </a:t>
            </a:r>
          </a:p>
          <a:p>
            <a:pPr lvl="1"/>
            <a:r>
              <a:rPr lang="fr-FR" sz="1900" dirty="0"/>
              <a:t>Yam = 50 (5 dés identique) </a:t>
            </a:r>
          </a:p>
          <a:p>
            <a:pPr lvl="1"/>
            <a:r>
              <a:rPr lang="fr-FR" sz="1900" dirty="0"/>
              <a:t>Carré = 40</a:t>
            </a:r>
          </a:p>
          <a:p>
            <a:pPr lvl="1"/>
            <a:r>
              <a:rPr lang="fr-FR" sz="1900" dirty="0"/>
              <a:t>Full = 30 </a:t>
            </a:r>
          </a:p>
          <a:p>
            <a:pPr lvl="1"/>
            <a:r>
              <a:rPr lang="fr-FR" sz="1900" dirty="0"/>
              <a:t>Brelan = somme de tous les dés (3 des identique) </a:t>
            </a:r>
          </a:p>
          <a:p>
            <a:pPr lvl="1"/>
            <a:r>
              <a:rPr lang="fr-FR" sz="1900" dirty="0"/>
              <a:t>Chance = somme de tous les dés</a:t>
            </a:r>
          </a:p>
          <a:p>
            <a:endParaRPr lang="fr-FR" sz="1900" dirty="0"/>
          </a:p>
          <a:p>
            <a:r>
              <a:rPr lang="fr-FR" sz="1900" dirty="0">
                <a:highlight>
                  <a:srgbClr val="800000"/>
                </a:highlight>
              </a:rPr>
              <a:t>Fin du Jeu quand chaque ligne est remplie</a:t>
            </a:r>
            <a:r>
              <a:rPr lang="fr-FR" sz="1900" dirty="0"/>
              <a:t>, soit au bout de 11 tours de Jeu</a:t>
            </a:r>
          </a:p>
          <a:p>
            <a:r>
              <a:rPr lang="fr-FR" sz="1900" dirty="0"/>
              <a:t>La somme des points accumulé sur les 11 tours déclarera un vainqueur.</a:t>
            </a:r>
          </a:p>
          <a:p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30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Game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2290" y="1448648"/>
            <a:ext cx="4165104" cy="4343400"/>
          </a:xfrm>
        </p:spPr>
        <p:txBody>
          <a:bodyPr rtlCol="0">
            <a:normAutofit fontScale="92500" lnSpcReduction="10000"/>
          </a:bodyPr>
          <a:lstStyle/>
          <a:p>
            <a:pPr lvl="1"/>
            <a:r>
              <a:rPr lang="fr-FR" sz="2800" dirty="0"/>
              <a:t>Game Rules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Game </a:t>
            </a:r>
            <a:r>
              <a:rPr lang="fr-FR" sz="2800" dirty="0" err="1"/>
              <a:t>Functionnality</a:t>
            </a:r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Processus List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Menu ??? A faire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Program Architecture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03BE1-9EE8-4F6B-A1DF-B66EF742B159}"/>
              </a:ext>
            </a:extLst>
          </p:cNvPr>
          <p:cNvSpPr txBox="1"/>
          <p:nvPr/>
        </p:nvSpPr>
        <p:spPr>
          <a:xfrm>
            <a:off x="5418990" y="692696"/>
            <a:ext cx="648072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GAME FUNCTIONNALITY : </a:t>
            </a:r>
          </a:p>
          <a:p>
            <a:pPr lvl="0"/>
            <a:endParaRPr lang="fr-FR" b="1" cap="all" dirty="0"/>
          </a:p>
          <a:p>
            <a:pPr marL="285750" indent="-285750">
              <a:buFontTx/>
              <a:buChar char="-"/>
            </a:pPr>
            <a:r>
              <a:rPr lang="fr-FR" dirty="0"/>
              <a:t>Génération aléatoire d’un chiffre lors du lancer de dé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Affichage des statistiques sur les lancés de dés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Pouvoir Jouer au Yam en multijoueur sur le réseau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Hotspot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1900" dirty="0"/>
              <a:t>PROCESSUS LIST :</a:t>
            </a:r>
          </a:p>
          <a:p>
            <a:endParaRPr lang="fr-FR" sz="1900" dirty="0"/>
          </a:p>
          <a:p>
            <a:r>
              <a:rPr lang="fr-FR" dirty="0"/>
              <a:t>Père :</a:t>
            </a:r>
          </a:p>
          <a:p>
            <a:r>
              <a:rPr lang="fr-FR" dirty="0"/>
              <a:t>	Configurations Du Jeu (Menu)</a:t>
            </a:r>
          </a:p>
          <a:p>
            <a:r>
              <a:rPr lang="fr-FR" dirty="0"/>
              <a:t>Fils :</a:t>
            </a:r>
          </a:p>
          <a:p>
            <a:r>
              <a:rPr lang="fr-FR" dirty="0"/>
              <a:t>	Lancer de dé/ tour de jeu / </a:t>
            </a:r>
            <a:r>
              <a:rPr lang="fr-FR" dirty="0" err="1"/>
              <a:t>Yams</a:t>
            </a:r>
            <a:r>
              <a:rPr lang="fr-FR" dirty="0"/>
              <a:t> /Stat (Un fils par Jeu)</a:t>
            </a:r>
          </a:p>
          <a:p>
            <a:r>
              <a:rPr lang="fr-FR" dirty="0"/>
              <a:t>			</a:t>
            </a:r>
            <a:endParaRPr lang="fr-FR" sz="19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2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143000"/>
          </a:xfrm>
        </p:spPr>
        <p:txBody>
          <a:bodyPr rtlCol="0"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Game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2290" y="1448648"/>
            <a:ext cx="4165104" cy="4343400"/>
          </a:xfrm>
        </p:spPr>
        <p:txBody>
          <a:bodyPr rtlCol="0">
            <a:normAutofit fontScale="92500" lnSpcReduction="10000"/>
          </a:bodyPr>
          <a:lstStyle/>
          <a:p>
            <a:pPr lvl="1"/>
            <a:r>
              <a:rPr lang="fr-FR" sz="2800" dirty="0"/>
              <a:t>Game Rules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Game </a:t>
            </a:r>
            <a:r>
              <a:rPr lang="fr-FR" sz="2800" dirty="0" err="1"/>
              <a:t>Functionnality</a:t>
            </a:r>
            <a:endParaRPr lang="fr-FR" sz="2800" dirty="0"/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Processus List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Menu</a:t>
            </a:r>
          </a:p>
          <a:p>
            <a:pPr lvl="1"/>
            <a:endParaRPr lang="fr-FR" sz="2800" dirty="0"/>
          </a:p>
          <a:p>
            <a:pPr lvl="1"/>
            <a:r>
              <a:rPr lang="fr-FR" sz="2800" dirty="0"/>
              <a:t>Program Architecture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03BE1-9EE8-4F6B-A1DF-B66EF742B159}"/>
              </a:ext>
            </a:extLst>
          </p:cNvPr>
          <p:cNvSpPr txBox="1"/>
          <p:nvPr/>
        </p:nvSpPr>
        <p:spPr>
          <a:xfrm>
            <a:off x="4987036" y="590189"/>
            <a:ext cx="70566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PROGRAM ARCHITECTURE </a:t>
            </a:r>
            <a:r>
              <a:rPr lang="fr-FR" sz="1900" dirty="0">
                <a:sym typeface="Wingdings" panose="05000000000000000000" pitchFamily="2" charset="2"/>
              </a:rPr>
              <a:t>: </a:t>
            </a:r>
            <a:r>
              <a:rPr lang="fr-FR" dirty="0"/>
              <a:t>(schéma a réitéré n fois pour n joueurs)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7C8ED-6B5B-4B2B-AED8-9765404F0A85}"/>
              </a:ext>
            </a:extLst>
          </p:cNvPr>
          <p:cNvSpPr/>
          <p:nvPr/>
        </p:nvSpPr>
        <p:spPr>
          <a:xfrm>
            <a:off x="9300855" y="1143000"/>
            <a:ext cx="2505075" cy="1409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BDD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Tableau Joueur (liste lancés de dès d’un joueur)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Tableau Stat : joueur stat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9102D-B9CA-4C9C-934A-0687595062C6}"/>
              </a:ext>
            </a:extLst>
          </p:cNvPr>
          <p:cNvSpPr/>
          <p:nvPr/>
        </p:nvSpPr>
        <p:spPr>
          <a:xfrm>
            <a:off x="4843461" y="1143000"/>
            <a:ext cx="2505075" cy="1409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Stats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Récupération Stat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Calcul Stat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Renvoie et affichage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FC0FEF8-30CF-4E6F-AEBD-3DAAC4CDE9BC}"/>
              </a:ext>
            </a:extLst>
          </p:cNvPr>
          <p:cNvSpPr/>
          <p:nvPr/>
        </p:nvSpPr>
        <p:spPr>
          <a:xfrm>
            <a:off x="6591300" y="2773570"/>
            <a:ext cx="3467100" cy="2047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Serveur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Monitoring des pipes libres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Gestions des Connections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Gestion des Joueurs : nom, stat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Gestion des stats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E2108E-CEB5-410C-91F8-CC3C6B333249}"/>
              </a:ext>
            </a:extLst>
          </p:cNvPr>
          <p:cNvSpPr/>
          <p:nvPr/>
        </p:nvSpPr>
        <p:spPr>
          <a:xfrm>
            <a:off x="4699082" y="4168288"/>
            <a:ext cx="2876550" cy="13811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Transit PIPE : 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Nom/Paramètres du Jeu/ Communication interne entre les joueurs/</a:t>
            </a:r>
            <a:r>
              <a:rPr lang="fr-FR" sz="11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Stat&amp;Victoire</a:t>
            </a:r>
            <a:r>
              <a:rPr lang="fr-FR" sz="11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8B5B1CF7-FFF3-4CFE-826A-4DDE8E068417}"/>
              </a:ext>
            </a:extLst>
          </p:cNvPr>
          <p:cNvSpPr/>
          <p:nvPr/>
        </p:nvSpPr>
        <p:spPr>
          <a:xfrm>
            <a:off x="8134350" y="4821445"/>
            <a:ext cx="381000" cy="666750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Zone de texte 21">
            <a:extLst>
              <a:ext uri="{FF2B5EF4-FFF2-40B4-BE49-F238E27FC236}">
                <a16:creationId xmlns:a16="http://schemas.microsoft.com/office/drawing/2014/main" id="{39C1FC02-F923-46CB-8406-D05560AC59A0}"/>
              </a:ext>
            </a:extLst>
          </p:cNvPr>
          <p:cNvSpPr txBox="1"/>
          <p:nvPr/>
        </p:nvSpPr>
        <p:spPr>
          <a:xfrm>
            <a:off x="7590913" y="4874225"/>
            <a:ext cx="1498435" cy="78295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2400" b="1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endParaRPr lang="fr-F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5DA2B42-BF2C-4109-9A26-E9491F04EE22}"/>
              </a:ext>
            </a:extLst>
          </p:cNvPr>
          <p:cNvSpPr/>
          <p:nvPr/>
        </p:nvSpPr>
        <p:spPr>
          <a:xfrm>
            <a:off x="6824155" y="5498555"/>
            <a:ext cx="2876550" cy="12428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Client :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Connexion à un Pipe Libre 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Envoie de nom du joueur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Spécialisation dans le jeux </a:t>
            </a:r>
            <a:r>
              <a:rPr lang="fr-FR" sz="1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puis socket</a:t>
            </a:r>
          </a:p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179552E-8251-4FF7-8E0C-7B1B73CEBB7B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6095999" y="2552700"/>
            <a:ext cx="864097" cy="2058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971D9D9-FE3A-463B-91DC-FB0F2348258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80376" y="2552700"/>
            <a:ext cx="1073017" cy="1680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2) Road </a:t>
            </a:r>
            <a:r>
              <a:rPr lang="fr-FR" dirty="0" err="1"/>
              <a:t>Map</a:t>
            </a:r>
            <a:r>
              <a:rPr lang="fr-FR" dirty="0"/>
              <a:t> Project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76647" y="1276315"/>
            <a:ext cx="4846320" cy="823912"/>
          </a:xfrm>
        </p:spPr>
        <p:txBody>
          <a:bodyPr rtlCol="0"/>
          <a:lstStyle/>
          <a:p>
            <a:pPr rtl="0"/>
            <a:r>
              <a:rPr lang="fr-FR" dirty="0" err="1"/>
              <a:t>Iteration</a:t>
            </a:r>
            <a:r>
              <a:rPr lang="fr-FR" dirty="0"/>
              <a:t> 1 &amp; 2 : 30/11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4220" y="2044949"/>
            <a:ext cx="5656911" cy="3811309"/>
          </a:xfrm>
        </p:spPr>
        <p:txBody>
          <a:bodyPr rtlCol="0">
            <a:noAutofit/>
          </a:bodyPr>
          <a:lstStyle/>
          <a:p>
            <a:r>
              <a:rPr lang="fr-FR" sz="2000" dirty="0"/>
              <a:t>Configuration de la Raspberry, Wifi Direct</a:t>
            </a:r>
          </a:p>
          <a:p>
            <a:r>
              <a:rPr lang="fr-FR" sz="2000" dirty="0"/>
              <a:t>Architecture Produit</a:t>
            </a:r>
          </a:p>
          <a:p>
            <a:r>
              <a:rPr lang="fr-FR" sz="2000" dirty="0"/>
              <a:t>Script pour automatiser le </a:t>
            </a:r>
            <a:r>
              <a:rPr lang="fr-FR" sz="2000" dirty="0" err="1"/>
              <a:t>Rpi</a:t>
            </a:r>
            <a:r>
              <a:rPr lang="fr-FR" sz="2000" dirty="0"/>
              <a:t> comme Hotspot</a:t>
            </a:r>
          </a:p>
          <a:p>
            <a:endParaRPr lang="fr-FR" sz="2000" dirty="0"/>
          </a:p>
          <a:p>
            <a:r>
              <a:rPr lang="fr-FR" sz="2000" dirty="0"/>
              <a:t>Processus Père : Configuration du Jeu </a:t>
            </a:r>
          </a:p>
          <a:p>
            <a:pPr marL="0" indent="0">
              <a:buNone/>
            </a:pPr>
            <a:r>
              <a:rPr lang="fr-FR" sz="2000" dirty="0"/>
              <a:t> - lancer un dé aléatoirement</a:t>
            </a:r>
          </a:p>
          <a:p>
            <a:pPr marL="0" indent="0">
              <a:buNone/>
            </a:pPr>
            <a:r>
              <a:rPr lang="fr-FR" sz="2000" dirty="0"/>
              <a:t> -afficher &amp; stocker  son résultat dans un fichier</a:t>
            </a:r>
          </a:p>
          <a:p>
            <a:pPr rtl="0"/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6000" y="2908591"/>
            <a:ext cx="4846320" cy="823912"/>
          </a:xfrm>
        </p:spPr>
        <p:txBody>
          <a:bodyPr rtlCol="0"/>
          <a:lstStyle/>
          <a:p>
            <a:pPr rtl="0"/>
            <a:r>
              <a:rPr lang="fr-FR" dirty="0" err="1"/>
              <a:t>Iteration</a:t>
            </a:r>
            <a:r>
              <a:rPr lang="fr-FR" dirty="0"/>
              <a:t> 4 : 20/12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951984" y="2037947"/>
            <a:ext cx="4990336" cy="959405"/>
          </a:xfrm>
        </p:spPr>
        <p:txBody>
          <a:bodyPr rtlCol="0">
            <a:noAutofit/>
          </a:bodyPr>
          <a:lstStyle/>
          <a:p>
            <a:r>
              <a:rPr lang="fr-FR" sz="2000" dirty="0"/>
              <a:t>Jouer les tour de jeu au </a:t>
            </a:r>
            <a:r>
              <a:rPr lang="fr-FR" sz="2000" dirty="0" err="1"/>
              <a:t>Yams</a:t>
            </a:r>
            <a:r>
              <a:rPr lang="fr-FR" sz="2000" dirty="0"/>
              <a:t> fluidement</a:t>
            </a:r>
          </a:p>
          <a:p>
            <a:r>
              <a:rPr lang="fr-FR" sz="2000" dirty="0"/>
              <a:t>2 joueurs fixe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pPr rtl="0"/>
            <a:endParaRPr lang="fr-FR" sz="2000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F357B1C4-5DCE-448E-82F3-5BD3DE338BAA}"/>
              </a:ext>
            </a:extLst>
          </p:cNvPr>
          <p:cNvSpPr txBox="1">
            <a:spLocks/>
          </p:cNvSpPr>
          <p:nvPr/>
        </p:nvSpPr>
        <p:spPr>
          <a:xfrm>
            <a:off x="6096000" y="1220257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Iteration</a:t>
            </a:r>
            <a:r>
              <a:rPr lang="fr-FR" dirty="0"/>
              <a:t> 3 : 14/12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7ABBFB7-63B7-4DD2-9817-2350BD8D79EF}"/>
              </a:ext>
            </a:extLst>
          </p:cNvPr>
          <p:cNvSpPr txBox="1">
            <a:spLocks/>
          </p:cNvSpPr>
          <p:nvPr/>
        </p:nvSpPr>
        <p:spPr>
          <a:xfrm>
            <a:off x="5953581" y="3320547"/>
            <a:ext cx="5536095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b="1" dirty="0"/>
          </a:p>
          <a:p>
            <a:r>
              <a:rPr lang="fr-FR" dirty="0"/>
              <a:t>Multijoueur N clients potentiel </a:t>
            </a:r>
          </a:p>
          <a:p>
            <a:r>
              <a:rPr lang="fr-FR" dirty="0"/>
              <a:t>Statistiques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56EEE2A9-DC01-437A-8AD7-923F5F3D6B97}"/>
              </a:ext>
            </a:extLst>
          </p:cNvPr>
          <p:cNvSpPr txBox="1">
            <a:spLocks/>
          </p:cNvSpPr>
          <p:nvPr/>
        </p:nvSpPr>
        <p:spPr>
          <a:xfrm>
            <a:off x="6096000" y="4540867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Iteration</a:t>
            </a:r>
            <a:r>
              <a:rPr lang="fr-FR" dirty="0"/>
              <a:t> 5 : 21/12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FADAF5A-E748-4F7C-9D39-7A6467C64CA7}"/>
              </a:ext>
            </a:extLst>
          </p:cNvPr>
          <p:cNvSpPr txBox="1">
            <a:spLocks/>
          </p:cNvSpPr>
          <p:nvPr/>
        </p:nvSpPr>
        <p:spPr>
          <a:xfrm>
            <a:off x="5951984" y="4795663"/>
            <a:ext cx="5536095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b="1" dirty="0"/>
          </a:p>
          <a:p>
            <a:r>
              <a:rPr lang="fr-FR" dirty="0"/>
              <a:t>Multijoueur sur Le </a:t>
            </a:r>
            <a:r>
              <a:rPr lang="fr-FR" dirty="0" err="1"/>
              <a:t>Reseau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3) </a:t>
            </a: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2880" y="1951222"/>
            <a:ext cx="5913120" cy="410296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/>
              <a:t>Problème </a:t>
            </a:r>
            <a:r>
              <a:rPr lang="fr-FR" dirty="0" err="1"/>
              <a:t>chris</a:t>
            </a:r>
            <a:r>
              <a:rPr lang="fr-FR" dirty="0"/>
              <a:t> script RPI hotspot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9376" y="1152526"/>
            <a:ext cx="4846320" cy="823912"/>
          </a:xfrm>
        </p:spPr>
        <p:txBody>
          <a:bodyPr rtlCol="0"/>
          <a:lstStyle/>
          <a:p>
            <a:pPr algn="just" rtl="0"/>
            <a:r>
              <a:rPr lang="fr-FR" dirty="0"/>
              <a:t>Jour de l’</a:t>
            </a:r>
            <a:r>
              <a:rPr lang="fr-FR" dirty="0" err="1"/>
              <a:t>Iteration</a:t>
            </a:r>
            <a:r>
              <a:rPr lang="fr-FR" dirty="0"/>
              <a:t> 1&amp;2 : 30/11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0E40E8CE-C50D-4589-BE56-7A475256CC1D}"/>
              </a:ext>
            </a:extLst>
          </p:cNvPr>
          <p:cNvSpPr txBox="1">
            <a:spLocks/>
          </p:cNvSpPr>
          <p:nvPr/>
        </p:nvSpPr>
        <p:spPr>
          <a:xfrm>
            <a:off x="6096000" y="1139918"/>
            <a:ext cx="484632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/>
              <a:t>Jour de l’Iteration 3 : 14/12</a:t>
            </a:r>
            <a:endParaRPr lang="fr-FR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2E871E-E25D-4C21-AF5F-C5B99D382762}"/>
              </a:ext>
            </a:extLst>
          </p:cNvPr>
          <p:cNvSpPr txBox="1">
            <a:spLocks/>
          </p:cNvSpPr>
          <p:nvPr/>
        </p:nvSpPr>
        <p:spPr>
          <a:xfrm>
            <a:off x="6278880" y="1976438"/>
            <a:ext cx="5913120" cy="4102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Choix de dévellopement des  fonctionnalité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 Fonctionnalité abandonné vis-à-vis du travail à faire sur les fonctionnalités principales pour l’Iteration 4 : </a:t>
            </a:r>
          </a:p>
          <a:p>
            <a:r>
              <a:rPr lang="fr-FR"/>
              <a:t>Chrono 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-total du temp de jeu seulement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-pas de temps de jeu personnelle, ni d’activation du chrono sur demande</a:t>
            </a:r>
          </a:p>
          <a:p>
            <a:r>
              <a:rPr lang="fr-FR"/>
              <a:t>Pas d’affichage du lancer de dés grâce à des LED (oublié) </a:t>
            </a:r>
          </a:p>
          <a:p>
            <a:r>
              <a:rPr lang="fr-FR"/>
              <a:t>Statistique non personnalisable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6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3) </a:t>
            </a: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2880" y="1951222"/>
            <a:ext cx="5913120" cy="4102967"/>
          </a:xfrm>
        </p:spPr>
        <p:txBody>
          <a:bodyPr rtlCol="0">
            <a:norm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de Chris sur les stat et use of fichier</a:t>
            </a:r>
          </a:p>
          <a:p>
            <a:endParaRPr lang="fr-FR" dirty="0"/>
          </a:p>
          <a:p>
            <a:r>
              <a:rPr lang="fr-FR" dirty="0" err="1"/>
              <a:t>Problem</a:t>
            </a:r>
            <a:r>
              <a:rPr lang="fr-FR" dirty="0"/>
              <a:t> de Lilian avec  ses sockets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9376" y="1152526"/>
            <a:ext cx="4846320" cy="823912"/>
          </a:xfrm>
        </p:spPr>
        <p:txBody>
          <a:bodyPr rtlCol="0"/>
          <a:lstStyle/>
          <a:p>
            <a:pPr algn="just" rtl="0"/>
            <a:r>
              <a:rPr lang="fr-FR" dirty="0"/>
              <a:t>Jour de l’</a:t>
            </a:r>
            <a:r>
              <a:rPr lang="fr-FR" dirty="0" err="1"/>
              <a:t>Iteration</a:t>
            </a:r>
            <a:r>
              <a:rPr lang="fr-FR" dirty="0"/>
              <a:t> 4 : 20/12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1916833"/>
            <a:ext cx="5913120" cy="49411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 rtl="0"/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94817FA-8B96-484F-97D4-5818D8EB8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06" y="1447800"/>
            <a:ext cx="4846320" cy="823912"/>
          </a:xfrm>
        </p:spPr>
        <p:txBody>
          <a:bodyPr/>
          <a:lstStyle/>
          <a:p>
            <a:r>
              <a:rPr lang="fr-FR" dirty="0"/>
              <a:t>Jour de l’</a:t>
            </a:r>
            <a:r>
              <a:rPr lang="fr-FR" dirty="0" err="1"/>
              <a:t>Iteration</a:t>
            </a:r>
            <a:r>
              <a:rPr lang="fr-FR" dirty="0"/>
              <a:t> 5 : 21/12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Statistique d’une partie avec 3 joueur</a:t>
            </a:r>
          </a:p>
        </p:txBody>
      </p:sp>
      <p:graphicFrame>
        <p:nvGraphicFramePr>
          <p:cNvPr id="10" name="Espace réservé du contenu 9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890266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Proba 1 : la proba pour un joueur de tomber sur un 1 depuis le début de la partie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-ball 16: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63_TF04001173.potx" id="{DAE4509D-DC3E-44C6-98EB-5B8A0872E5D2}" vid="{62E58525-1829-484C-8B8D-3749D8B7F88A}"/>
    </a:ext>
  </a:extLst>
</a:theme>
</file>

<file path=ppt/theme/theme2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basket-ball (grand écran)</Template>
  <TotalTime>132</TotalTime>
  <Words>345</Words>
  <Application>Microsoft Office PowerPoint</Application>
  <PresentationFormat>Grand écran</PresentationFormat>
  <Paragraphs>152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Basket-ball 16:9</vt:lpstr>
      <vt:lpstr>Roll The Dicc</vt:lpstr>
      <vt:lpstr>A Strong spirit of team lead us through the project planned   What’s plan for us today? </vt:lpstr>
      <vt:lpstr>Game Description</vt:lpstr>
      <vt:lpstr>Game Description</vt:lpstr>
      <vt:lpstr>Game Description</vt:lpstr>
      <vt:lpstr>2) Road Map Project </vt:lpstr>
      <vt:lpstr>3) Difficulties encountered </vt:lpstr>
      <vt:lpstr>3) Difficulties encountered </vt:lpstr>
      <vt:lpstr>Statistique d’une partie avec 3 joueur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virgile eymard</dc:creator>
  <cp:lastModifiedBy>virgile eymard</cp:lastModifiedBy>
  <cp:revision>17</cp:revision>
  <dcterms:created xsi:type="dcterms:W3CDTF">2019-12-20T13:58:54Z</dcterms:created>
  <dcterms:modified xsi:type="dcterms:W3CDTF">2019-12-20T16:11:19Z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