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customXml/itemProps34.xml" ContentType="application/vnd.openxmlformats-officedocument.customXmlProperties+xml"/>
  <Override PartName="/customXml/itemProps35.xml" ContentType="application/vnd.openxmlformats-officedocument.customXmlProperties+xml"/>
  <Override PartName="/customXml/itemProps36.xml" ContentType="application/vnd.openxmlformats-officedocument.customXmlProperties+xml"/>
  <Override PartName="/customXml/itemProps37.xml" ContentType="application/vnd.openxmlformats-officedocument.customXmlProperties+xml"/>
  <Override PartName="/customXml/itemProps38.xml" ContentType="application/vnd.openxmlformats-officedocument.customXmlProperties+xml"/>
  <Override PartName="/customXml/itemProps39.xml" ContentType="application/vnd.openxmlformats-officedocument.customXmlProperties+xml"/>
  <Override PartName="/customXml/itemProps40.xml" ContentType="application/vnd.openxmlformats-officedocument.customXmlProperties+xml"/>
  <Override PartName="/customXml/itemProps41.xml" ContentType="application/vnd.openxmlformats-officedocument.customXmlProperties+xml"/>
  <Override PartName="/customXml/itemProps42.xml" ContentType="application/vnd.openxmlformats-officedocument.customXmlProperties+xml"/>
  <Override PartName="/customXml/itemProps43.xml" ContentType="application/vnd.openxmlformats-officedocument.customXmlProperties+xml"/>
  <Override PartName="/customXml/itemProps44.xml" ContentType="application/vnd.openxmlformats-officedocument.customXmlProperties+xml"/>
  <Override PartName="/customXml/itemProps45.xml" ContentType="application/vnd.openxmlformats-officedocument.customXmlProperties+xml"/>
  <Override PartName="/customXml/itemProps46.xml" ContentType="application/vnd.openxmlformats-officedocument.customXmlProperties+xml"/>
  <Override PartName="/customXml/itemProps47.xml" ContentType="application/vnd.openxmlformats-officedocument.customXmlProperties+xml"/>
  <Override PartName="/customXml/itemProps48.xml" ContentType="application/vnd.openxmlformats-officedocument.customXmlProperties+xml"/>
  <Override PartName="/customXml/itemProps49.xml" ContentType="application/vnd.openxmlformats-officedocument.customXmlProperties+xml"/>
  <Override PartName="/customXml/itemProps50.xml" ContentType="application/vnd.openxmlformats-officedocument.customXmlProperties+xml"/>
  <Override PartName="/customXml/itemProps51.xml" ContentType="application/vnd.openxmlformats-officedocument.customXmlProperties+xml"/>
  <Override PartName="/customXml/itemProps52.xml" ContentType="application/vnd.openxmlformats-officedocument.customXmlProperties+xml"/>
  <Override PartName="/customXml/itemProps53.xml" ContentType="application/vnd.openxmlformats-officedocument.customXmlProperties+xml"/>
  <Override PartName="/customXml/itemProps54.xml" ContentType="application/vnd.openxmlformats-officedocument.customXmlProperties+xml"/>
  <Override PartName="/customXml/itemProps55.xml" ContentType="application/vnd.openxmlformats-officedocument.customXmlProperties+xml"/>
  <Override PartName="/customXml/itemProps56.xml" ContentType="application/vnd.openxmlformats-officedocument.customXmlProperties+xml"/>
  <Override PartName="/customXml/itemProps57.xml" ContentType="application/vnd.openxmlformats-officedocument.customXmlProperties+xml"/>
  <Override PartName="/customXml/itemProps58.xml" ContentType="application/vnd.openxmlformats-officedocument.customXmlProperties+xml"/>
  <Override PartName="/customXml/itemProps59.xml" ContentType="application/vnd.openxmlformats-officedocument.customXmlProperties+xml"/>
  <Override PartName="/customXml/itemProps60.xml" ContentType="application/vnd.openxmlformats-officedocument.customXmlProperties+xml"/>
  <Override PartName="/customXml/itemProps61.xml" ContentType="application/vnd.openxmlformats-officedocument.customXmlProperties+xml"/>
  <Override PartName="/customXml/itemProps62.xml" ContentType="application/vnd.openxmlformats-officedocument.customXmlProperties+xml"/>
  <Override PartName="/customXml/itemProps63.xml" ContentType="application/vnd.openxmlformats-officedocument.customXmlProperties+xml"/>
  <Override PartName="/customXml/itemProps64.xml" ContentType="application/vnd.openxmlformats-officedocument.customXmlProperties+xml"/>
  <Override PartName="/customXml/itemProps65.xml" ContentType="application/vnd.openxmlformats-officedocument.customXmlProperties+xml"/>
  <Override PartName="/customXml/itemProps66.xml" ContentType="application/vnd.openxmlformats-officedocument.customXmlProperties+xml"/>
  <Override PartName="/customXml/itemProps67.xml" ContentType="application/vnd.openxmlformats-officedocument.customXmlProperties+xml"/>
  <Override PartName="/customXml/itemProps68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69"/>
  </p:sldMasterIdLst>
  <p:sldIdLst>
    <p:sldId id="256" r:id="rId70"/>
    <p:sldId id="272" r:id="rId71"/>
    <p:sldId id="260" r:id="rId72"/>
    <p:sldId id="257" r:id="rId73"/>
    <p:sldId id="271" r:id="rId74"/>
    <p:sldId id="269" r:id="rId7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6CA7"/>
    <a:srgbClr val="3B3838"/>
    <a:srgbClr val="FFFFFF"/>
    <a:srgbClr val="7F7F7F"/>
    <a:srgbClr val="B6B6B6"/>
    <a:srgbClr val="EAEAEA"/>
    <a:srgbClr val="DDDDDD"/>
    <a:srgbClr val="BFBFBF"/>
    <a:srgbClr val="F2F2F2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6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42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26" Type="http://schemas.openxmlformats.org/officeDocument/2006/relationships/customXml" Target="../customXml/item26.xml"/><Relationship Id="rId39" Type="http://schemas.openxmlformats.org/officeDocument/2006/relationships/customXml" Target="../customXml/item39.xml"/><Relationship Id="rId21" Type="http://schemas.openxmlformats.org/officeDocument/2006/relationships/customXml" Target="../customXml/item21.xml"/><Relationship Id="rId34" Type="http://schemas.openxmlformats.org/officeDocument/2006/relationships/customXml" Target="../customXml/item34.xml"/><Relationship Id="rId42" Type="http://schemas.openxmlformats.org/officeDocument/2006/relationships/customXml" Target="../customXml/item42.xml"/><Relationship Id="rId47" Type="http://schemas.openxmlformats.org/officeDocument/2006/relationships/customXml" Target="../customXml/item47.xml"/><Relationship Id="rId50" Type="http://schemas.openxmlformats.org/officeDocument/2006/relationships/customXml" Target="../customXml/item50.xml"/><Relationship Id="rId55" Type="http://schemas.openxmlformats.org/officeDocument/2006/relationships/customXml" Target="../customXml/item55.xml"/><Relationship Id="rId63" Type="http://schemas.openxmlformats.org/officeDocument/2006/relationships/customXml" Target="../customXml/item63.xml"/><Relationship Id="rId68" Type="http://schemas.openxmlformats.org/officeDocument/2006/relationships/customXml" Target="../customXml/item68.xml"/><Relationship Id="rId76" Type="http://schemas.openxmlformats.org/officeDocument/2006/relationships/presProps" Target="presProps.xml"/><Relationship Id="rId7" Type="http://schemas.openxmlformats.org/officeDocument/2006/relationships/customXml" Target="../customXml/item7.xml"/><Relationship Id="rId71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9" Type="http://schemas.openxmlformats.org/officeDocument/2006/relationships/customXml" Target="../customXml/item29.xml"/><Relationship Id="rId11" Type="http://schemas.openxmlformats.org/officeDocument/2006/relationships/customXml" Target="../customXml/item11.xml"/><Relationship Id="rId24" Type="http://schemas.openxmlformats.org/officeDocument/2006/relationships/customXml" Target="../customXml/item24.xml"/><Relationship Id="rId32" Type="http://schemas.openxmlformats.org/officeDocument/2006/relationships/customXml" Target="../customXml/item32.xml"/><Relationship Id="rId37" Type="http://schemas.openxmlformats.org/officeDocument/2006/relationships/customXml" Target="../customXml/item37.xml"/><Relationship Id="rId40" Type="http://schemas.openxmlformats.org/officeDocument/2006/relationships/customXml" Target="../customXml/item40.xml"/><Relationship Id="rId45" Type="http://schemas.openxmlformats.org/officeDocument/2006/relationships/customXml" Target="../customXml/item45.xml"/><Relationship Id="rId53" Type="http://schemas.openxmlformats.org/officeDocument/2006/relationships/customXml" Target="../customXml/item53.xml"/><Relationship Id="rId58" Type="http://schemas.openxmlformats.org/officeDocument/2006/relationships/customXml" Target="../customXml/item58.xml"/><Relationship Id="rId66" Type="http://schemas.openxmlformats.org/officeDocument/2006/relationships/customXml" Target="../customXml/item66.xml"/><Relationship Id="rId74" Type="http://schemas.openxmlformats.org/officeDocument/2006/relationships/slide" Target="slides/slide5.xml"/><Relationship Id="rId79" Type="http://schemas.openxmlformats.org/officeDocument/2006/relationships/tableStyles" Target="tableStyles.xml"/><Relationship Id="rId5" Type="http://schemas.openxmlformats.org/officeDocument/2006/relationships/customXml" Target="../customXml/item5.xml"/><Relationship Id="rId61" Type="http://schemas.openxmlformats.org/officeDocument/2006/relationships/customXml" Target="../customXml/item61.xml"/><Relationship Id="rId10" Type="http://schemas.openxmlformats.org/officeDocument/2006/relationships/customXml" Target="../customXml/item10.xml"/><Relationship Id="rId19" Type="http://schemas.openxmlformats.org/officeDocument/2006/relationships/customXml" Target="../customXml/item19.xml"/><Relationship Id="rId31" Type="http://schemas.openxmlformats.org/officeDocument/2006/relationships/customXml" Target="../customXml/item31.xml"/><Relationship Id="rId44" Type="http://schemas.openxmlformats.org/officeDocument/2006/relationships/customXml" Target="../customXml/item44.xml"/><Relationship Id="rId52" Type="http://schemas.openxmlformats.org/officeDocument/2006/relationships/customXml" Target="../customXml/item52.xml"/><Relationship Id="rId60" Type="http://schemas.openxmlformats.org/officeDocument/2006/relationships/customXml" Target="../customXml/item60.xml"/><Relationship Id="rId65" Type="http://schemas.openxmlformats.org/officeDocument/2006/relationships/customXml" Target="../customXml/item65.xml"/><Relationship Id="rId73" Type="http://schemas.openxmlformats.org/officeDocument/2006/relationships/slide" Target="slides/slide4.xml"/><Relationship Id="rId78" Type="http://schemas.openxmlformats.org/officeDocument/2006/relationships/theme" Target="theme/theme1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customXml" Target="../customXml/item14.xml"/><Relationship Id="rId22" Type="http://schemas.openxmlformats.org/officeDocument/2006/relationships/customXml" Target="../customXml/item22.xml"/><Relationship Id="rId27" Type="http://schemas.openxmlformats.org/officeDocument/2006/relationships/customXml" Target="../customXml/item27.xml"/><Relationship Id="rId30" Type="http://schemas.openxmlformats.org/officeDocument/2006/relationships/customXml" Target="../customXml/item30.xml"/><Relationship Id="rId35" Type="http://schemas.openxmlformats.org/officeDocument/2006/relationships/customXml" Target="../customXml/item35.xml"/><Relationship Id="rId43" Type="http://schemas.openxmlformats.org/officeDocument/2006/relationships/customXml" Target="../customXml/item43.xml"/><Relationship Id="rId48" Type="http://schemas.openxmlformats.org/officeDocument/2006/relationships/customXml" Target="../customXml/item48.xml"/><Relationship Id="rId56" Type="http://schemas.openxmlformats.org/officeDocument/2006/relationships/customXml" Target="../customXml/item56.xml"/><Relationship Id="rId64" Type="http://schemas.openxmlformats.org/officeDocument/2006/relationships/customXml" Target="../customXml/item64.xml"/><Relationship Id="rId69" Type="http://schemas.openxmlformats.org/officeDocument/2006/relationships/slideMaster" Target="slideMasters/slideMaster1.xml"/><Relationship Id="rId77" Type="http://schemas.openxmlformats.org/officeDocument/2006/relationships/viewProps" Target="viewProps.xml"/><Relationship Id="rId8" Type="http://schemas.openxmlformats.org/officeDocument/2006/relationships/customXml" Target="../customXml/item8.xml"/><Relationship Id="rId51" Type="http://schemas.openxmlformats.org/officeDocument/2006/relationships/customXml" Target="../customXml/item51.xml"/><Relationship Id="rId72" Type="http://schemas.openxmlformats.org/officeDocument/2006/relationships/slide" Target="slides/slide3.xml"/><Relationship Id="rId3" Type="http://schemas.openxmlformats.org/officeDocument/2006/relationships/customXml" Target="../customXml/item3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customXml" Target="../customXml/item25.xml"/><Relationship Id="rId33" Type="http://schemas.openxmlformats.org/officeDocument/2006/relationships/customXml" Target="../customXml/item33.xml"/><Relationship Id="rId38" Type="http://schemas.openxmlformats.org/officeDocument/2006/relationships/customXml" Target="../customXml/item38.xml"/><Relationship Id="rId46" Type="http://schemas.openxmlformats.org/officeDocument/2006/relationships/customXml" Target="../customXml/item46.xml"/><Relationship Id="rId59" Type="http://schemas.openxmlformats.org/officeDocument/2006/relationships/customXml" Target="../customXml/item59.xml"/><Relationship Id="rId67" Type="http://schemas.openxmlformats.org/officeDocument/2006/relationships/customXml" Target="../customXml/item67.xml"/><Relationship Id="rId20" Type="http://schemas.openxmlformats.org/officeDocument/2006/relationships/customXml" Target="../customXml/item20.xml"/><Relationship Id="rId41" Type="http://schemas.openxmlformats.org/officeDocument/2006/relationships/customXml" Target="../customXml/item41.xml"/><Relationship Id="rId54" Type="http://schemas.openxmlformats.org/officeDocument/2006/relationships/customXml" Target="../customXml/item54.xml"/><Relationship Id="rId62" Type="http://schemas.openxmlformats.org/officeDocument/2006/relationships/customXml" Target="../customXml/item62.xml"/><Relationship Id="rId70" Type="http://schemas.openxmlformats.org/officeDocument/2006/relationships/slide" Target="slides/slide1.xml"/><Relationship Id="rId75" Type="http://schemas.openxmlformats.org/officeDocument/2006/relationships/slide" Target="slides/slide6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5" Type="http://schemas.openxmlformats.org/officeDocument/2006/relationships/customXml" Target="../customXml/item15.xml"/><Relationship Id="rId23" Type="http://schemas.openxmlformats.org/officeDocument/2006/relationships/customXml" Target="../customXml/item23.xml"/><Relationship Id="rId28" Type="http://schemas.openxmlformats.org/officeDocument/2006/relationships/customXml" Target="../customXml/item28.xml"/><Relationship Id="rId36" Type="http://schemas.openxmlformats.org/officeDocument/2006/relationships/customXml" Target="../customXml/item36.xml"/><Relationship Id="rId49" Type="http://schemas.openxmlformats.org/officeDocument/2006/relationships/customXml" Target="../customXml/item49.xml"/><Relationship Id="rId57" Type="http://schemas.openxmlformats.org/officeDocument/2006/relationships/customXml" Target="../customXml/item5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B332F-7B73-45C6-885C-69A8686FAAE3}" type="datetimeFigureOut">
              <a:rPr lang="en-US" smtClean="0"/>
              <a:t>11/3/2016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89CD5-955F-4B24-A3AF-72DC5EDF7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695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B332F-7B73-45C6-885C-69A8686FAAE3}" type="datetimeFigureOut">
              <a:rPr lang="en-US" smtClean="0"/>
              <a:t>11/3/2016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89CD5-955F-4B24-A3AF-72DC5EDF7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040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B332F-7B73-45C6-885C-69A8686FAAE3}" type="datetimeFigureOut">
              <a:rPr lang="en-US" smtClean="0"/>
              <a:t>11/3/2016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89CD5-955F-4B24-A3AF-72DC5EDF7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410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B332F-7B73-45C6-885C-69A8686FAAE3}" type="datetimeFigureOut">
              <a:rPr lang="en-US" smtClean="0"/>
              <a:t>11/3/2016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89CD5-955F-4B24-A3AF-72DC5EDF7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370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B332F-7B73-45C6-885C-69A8686FAAE3}" type="datetimeFigureOut">
              <a:rPr lang="en-US" smtClean="0"/>
              <a:t>11/3/2016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89CD5-955F-4B24-A3AF-72DC5EDF7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623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B332F-7B73-45C6-885C-69A8686FAAE3}" type="datetimeFigureOut">
              <a:rPr lang="en-US" smtClean="0"/>
              <a:t>11/3/2016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89CD5-955F-4B24-A3AF-72DC5EDF7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215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B332F-7B73-45C6-885C-69A8686FAAE3}" type="datetimeFigureOut">
              <a:rPr lang="en-US" smtClean="0"/>
              <a:t>11/3/2016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89CD5-955F-4B24-A3AF-72DC5EDF7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287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B332F-7B73-45C6-885C-69A8686FAAE3}" type="datetimeFigureOut">
              <a:rPr lang="en-US" smtClean="0"/>
              <a:t>11/3/2016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89CD5-955F-4B24-A3AF-72DC5EDF7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210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B332F-7B73-45C6-885C-69A8686FAAE3}" type="datetimeFigureOut">
              <a:rPr lang="en-US" smtClean="0"/>
              <a:t>11/3/2016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89CD5-955F-4B24-A3AF-72DC5EDF7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352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B332F-7B73-45C6-885C-69A8686FAAE3}" type="datetimeFigureOut">
              <a:rPr lang="en-US" smtClean="0"/>
              <a:t>11/3/2016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89CD5-955F-4B24-A3AF-72DC5EDF7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651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B332F-7B73-45C6-885C-69A8686FAAE3}" type="datetimeFigureOut">
              <a:rPr lang="en-US" smtClean="0"/>
              <a:t>11/3/2016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89CD5-955F-4B24-A3AF-72DC5EDF7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145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9B332F-7B73-45C6-885C-69A8686FAAE3}" type="datetimeFigureOut">
              <a:rPr lang="en-US" smtClean="0"/>
              <a:t>11/3/2016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989CD5-955F-4B24-A3AF-72DC5EDF7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26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47.xml"/><Relationship Id="rId13" Type="http://schemas.openxmlformats.org/officeDocument/2006/relationships/customXml" Target="../../customXml/item63.xml"/><Relationship Id="rId18" Type="http://schemas.openxmlformats.org/officeDocument/2006/relationships/customXml" Target="../../customXml/item40.xml"/><Relationship Id="rId26" Type="http://schemas.openxmlformats.org/officeDocument/2006/relationships/image" Target="../media/image2.emf"/><Relationship Id="rId3" Type="http://schemas.openxmlformats.org/officeDocument/2006/relationships/customXml" Target="../../customXml/item25.xml"/><Relationship Id="rId21" Type="http://schemas.openxmlformats.org/officeDocument/2006/relationships/customXml" Target="../../customXml/item16.xml"/><Relationship Id="rId34" Type="http://schemas.openxmlformats.org/officeDocument/2006/relationships/image" Target="../media/image9.emf"/><Relationship Id="rId7" Type="http://schemas.openxmlformats.org/officeDocument/2006/relationships/customXml" Target="../../customXml/item9.xml"/><Relationship Id="rId12" Type="http://schemas.openxmlformats.org/officeDocument/2006/relationships/customXml" Target="../../customXml/item65.xml"/><Relationship Id="rId17" Type="http://schemas.openxmlformats.org/officeDocument/2006/relationships/customXml" Target="../../customXml/item50.xml"/><Relationship Id="rId25" Type="http://schemas.openxmlformats.org/officeDocument/2006/relationships/image" Target="../media/image1.emf"/><Relationship Id="rId33" Type="http://schemas.openxmlformats.org/officeDocument/2006/relationships/image" Target="../media/image8.emf"/><Relationship Id="rId2" Type="http://schemas.openxmlformats.org/officeDocument/2006/relationships/customXml" Target="../../customXml/item13.xml"/><Relationship Id="rId16" Type="http://schemas.openxmlformats.org/officeDocument/2006/relationships/customXml" Target="../../customXml/item29.xml"/><Relationship Id="rId20" Type="http://schemas.openxmlformats.org/officeDocument/2006/relationships/customXml" Target="../../customXml/item43.xml"/><Relationship Id="rId29" Type="http://schemas.microsoft.com/office/2007/relationships/hdphoto" Target="../media/hdphoto1.wdp"/><Relationship Id="rId1" Type="http://schemas.openxmlformats.org/officeDocument/2006/relationships/customXml" Target="../../customXml/item19.xml"/><Relationship Id="rId6" Type="http://schemas.openxmlformats.org/officeDocument/2006/relationships/customXml" Target="../../customXml/item62.xml"/><Relationship Id="rId11" Type="http://schemas.openxmlformats.org/officeDocument/2006/relationships/customXml" Target="../../customXml/item35.xml"/><Relationship Id="rId24" Type="http://schemas.openxmlformats.org/officeDocument/2006/relationships/slideLayout" Target="../slideLayouts/slideLayout1.xml"/><Relationship Id="rId32" Type="http://schemas.openxmlformats.org/officeDocument/2006/relationships/image" Target="../media/image7.jpeg"/><Relationship Id="rId5" Type="http://schemas.openxmlformats.org/officeDocument/2006/relationships/customXml" Target="../../customXml/item54.xml"/><Relationship Id="rId15" Type="http://schemas.openxmlformats.org/officeDocument/2006/relationships/customXml" Target="../../customXml/item3.xml"/><Relationship Id="rId23" Type="http://schemas.openxmlformats.org/officeDocument/2006/relationships/customXml" Target="../../customXml/item4.xml"/><Relationship Id="rId28" Type="http://schemas.openxmlformats.org/officeDocument/2006/relationships/image" Target="../media/image4.png"/><Relationship Id="rId10" Type="http://schemas.openxmlformats.org/officeDocument/2006/relationships/customXml" Target="../../customXml/item28.xml"/><Relationship Id="rId19" Type="http://schemas.openxmlformats.org/officeDocument/2006/relationships/customXml" Target="../../customXml/item60.xml"/><Relationship Id="rId31" Type="http://schemas.openxmlformats.org/officeDocument/2006/relationships/image" Target="../media/image6.jpeg"/><Relationship Id="rId4" Type="http://schemas.openxmlformats.org/officeDocument/2006/relationships/customXml" Target="../../customXml/item11.xml"/><Relationship Id="rId9" Type="http://schemas.openxmlformats.org/officeDocument/2006/relationships/customXml" Target="../../customXml/item20.xml"/><Relationship Id="rId14" Type="http://schemas.openxmlformats.org/officeDocument/2006/relationships/customXml" Target="../../customXml/item46.xml"/><Relationship Id="rId22" Type="http://schemas.openxmlformats.org/officeDocument/2006/relationships/customXml" Target="../../customXml/item64.xml"/><Relationship Id="rId27" Type="http://schemas.openxmlformats.org/officeDocument/2006/relationships/image" Target="../media/image3.emf"/><Relationship Id="rId30" Type="http://schemas.openxmlformats.org/officeDocument/2006/relationships/image" Target="../media/image5.png"/><Relationship Id="rId35" Type="http://schemas.openxmlformats.org/officeDocument/2006/relationships/image" Target="../media/image10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customXml" Target="../../customXml/item34.xml"/><Relationship Id="rId7" Type="http://schemas.openxmlformats.org/officeDocument/2006/relationships/slideLayout" Target="../slideLayouts/slideLayout2.xml"/><Relationship Id="rId2" Type="http://schemas.openxmlformats.org/officeDocument/2006/relationships/customXml" Target="../../customXml/item68.xml"/><Relationship Id="rId1" Type="http://schemas.openxmlformats.org/officeDocument/2006/relationships/customXml" Target="../../customXml/item1.xml"/><Relationship Id="rId6" Type="http://schemas.openxmlformats.org/officeDocument/2006/relationships/customXml" Target="../../customXml/item45.xml"/><Relationship Id="rId11" Type="http://schemas.openxmlformats.org/officeDocument/2006/relationships/image" Target="../media/image11.png"/><Relationship Id="rId5" Type="http://schemas.openxmlformats.org/officeDocument/2006/relationships/customXml" Target="../../customXml/item14.xml"/><Relationship Id="rId10" Type="http://schemas.openxmlformats.org/officeDocument/2006/relationships/image" Target="../media/image3.emf"/><Relationship Id="rId4" Type="http://schemas.openxmlformats.org/officeDocument/2006/relationships/customXml" Target="../../customXml/item23.xml"/><Relationship Id="rId9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8.emf"/><Relationship Id="rId2" Type="http://schemas.openxmlformats.org/officeDocument/2006/relationships/customXml" Target="../../customXml/item12.xml"/><Relationship Id="rId1" Type="http://schemas.openxmlformats.org/officeDocument/2006/relationships/customXml" Target="../../customXml/item22.xml"/><Relationship Id="rId6" Type="http://schemas.openxmlformats.org/officeDocument/2006/relationships/image" Target="../media/image3.emf"/><Relationship Id="rId5" Type="http://schemas.openxmlformats.org/officeDocument/2006/relationships/image" Target="../media/image2.emf"/><Relationship Id="rId4" Type="http://schemas.openxmlformats.org/officeDocument/2006/relationships/image" Target="../media/image1.emf"/><Relationship Id="rId9" Type="http://schemas.openxmlformats.org/officeDocument/2006/relationships/image" Target="../media/image10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67.xml"/><Relationship Id="rId6" Type="http://schemas.openxmlformats.org/officeDocument/2006/relationships/image" Target="../media/image12.png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g"/><Relationship Id="rId4" Type="http://schemas.openxmlformats.org/officeDocument/2006/relationships/image" Target="../media/image3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5.jpg"/><Relationship Id="rId2" Type="http://schemas.openxmlformats.org/officeDocument/2006/relationships/slideLayout" Target="../slideLayouts/slideLayout7.xml"/><Relationship Id="rId1" Type="http://schemas.openxmlformats.org/officeDocument/2006/relationships/customXml" Target="../../customXml/item2.xml"/><Relationship Id="rId6" Type="http://schemas.openxmlformats.org/officeDocument/2006/relationships/image" Target="../media/image3.emf"/><Relationship Id="rId5" Type="http://schemas.openxmlformats.org/officeDocument/2006/relationships/image" Target="../media/image2.emf"/><Relationship Id="rId4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Group 131"/>
          <p:cNvGrpSpPr/>
          <p:nvPr/>
        </p:nvGrpSpPr>
        <p:grpSpPr>
          <a:xfrm>
            <a:off x="260602" y="129029"/>
            <a:ext cx="3525928" cy="6599942"/>
            <a:chOff x="1078558" y="129029"/>
            <a:chExt cx="3525928" cy="6599942"/>
          </a:xfrm>
        </p:grpSpPr>
        <p:grpSp>
          <p:nvGrpSpPr>
            <p:cNvPr id="4" name="Group 3"/>
            <p:cNvGrpSpPr/>
            <p:nvPr>
              <p:custDataLst>
                <p:custData r:id="rId15"/>
              </p:custDataLst>
            </p:nvPr>
          </p:nvGrpSpPr>
          <p:grpSpPr>
            <a:xfrm>
              <a:off x="1078558" y="129029"/>
              <a:ext cx="3525928" cy="6599942"/>
              <a:chOff x="2798672" y="129028"/>
              <a:chExt cx="3525928" cy="6599942"/>
            </a:xfrm>
          </p:grpSpPr>
          <p:sp>
            <p:nvSpPr>
              <p:cNvPr id="5" name="Rounded Rectangle 4"/>
              <p:cNvSpPr/>
              <p:nvPr/>
            </p:nvSpPr>
            <p:spPr>
              <a:xfrm>
                <a:off x="2798672" y="129028"/>
                <a:ext cx="3525928" cy="6599942"/>
              </a:xfrm>
              <a:prstGeom prst="roundRect">
                <a:avLst>
                  <a:gd name="adj" fmla="val 15994"/>
                </a:avLst>
              </a:prstGeom>
              <a:solidFill>
                <a:schemeClr val="tx1"/>
              </a:solidFill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FFFFFF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Oval 5"/>
              <p:cNvSpPr/>
              <p:nvPr/>
            </p:nvSpPr>
            <p:spPr>
              <a:xfrm>
                <a:off x="4247925" y="5796558"/>
                <a:ext cx="625684" cy="625683"/>
              </a:xfrm>
              <a:prstGeom prst="ellipse">
                <a:avLst/>
              </a:prstGeom>
              <a:noFill/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FFFFFF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ounded Rectangle 6"/>
              <p:cNvSpPr/>
              <p:nvPr/>
            </p:nvSpPr>
            <p:spPr>
              <a:xfrm>
                <a:off x="4452392" y="6001025"/>
                <a:ext cx="216749" cy="216749"/>
              </a:xfrm>
              <a:prstGeom prst="roundRect">
                <a:avLst/>
              </a:prstGeom>
              <a:noFill/>
              <a:ln w="127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FFFFFF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ounded Rectangle 7"/>
              <p:cNvSpPr/>
              <p:nvPr/>
            </p:nvSpPr>
            <p:spPr>
              <a:xfrm>
                <a:off x="2971533" y="1101045"/>
                <a:ext cx="3163824" cy="4533788"/>
              </a:xfrm>
              <a:prstGeom prst="roundRect">
                <a:avLst>
                  <a:gd name="adj" fmla="val 1886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FFFFFF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4093051" y="582084"/>
                <a:ext cx="95831" cy="95831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FFFFFF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ounded Rectangle 9"/>
              <p:cNvSpPr/>
              <p:nvPr/>
            </p:nvSpPr>
            <p:spPr>
              <a:xfrm>
                <a:off x="4321471" y="588429"/>
                <a:ext cx="425938" cy="89486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FFFFFF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1" name="Group 21"/>
              <p:cNvGrpSpPr/>
              <p:nvPr/>
            </p:nvGrpSpPr>
            <p:grpSpPr>
              <a:xfrm>
                <a:off x="2968997" y="1097175"/>
                <a:ext cx="3171594" cy="198225"/>
                <a:chOff x="2743200" y="755725"/>
                <a:chExt cx="3657600" cy="228600"/>
              </a:xfrm>
            </p:grpSpPr>
            <p:sp>
              <p:nvSpPr>
                <p:cNvPr id="12" name="Round Same Side Corner Rectangle 11"/>
                <p:cNvSpPr/>
                <p:nvPr/>
              </p:nvSpPr>
              <p:spPr>
                <a:xfrm>
                  <a:off x="2743200" y="755725"/>
                  <a:ext cx="3657600" cy="228600"/>
                </a:xfrm>
                <a:prstGeom prst="round2SameRect">
                  <a:avLst>
                    <a:gd name="adj1" fmla="val 32652"/>
                    <a:gd name="adj2" fmla="val 0"/>
                  </a:avLst>
                </a:prstGeom>
                <a:solidFill>
                  <a:schemeClr val="bg1">
                    <a:lumMod val="75000"/>
                    <a:alpha val="35000"/>
                  </a:schemeClr>
                </a:solidFill>
                <a:ln w="12700" cap="flat" cmpd="sng" algn="ctr">
                  <a:noFill/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80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rPr>
                    <a:t>7:37</a:t>
                  </a:r>
                  <a:r>
                    <a:rPr lang="en-US" sz="800" kern="0" dirty="0" smtClean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Segoe UI"/>
                    </a:rPr>
                    <a:t> AM</a:t>
                  </a:r>
                  <a:endParaRPr kumimoji="0" lang="en-US" sz="800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tx1">
                        <a:lumMod val="95000"/>
                        <a:lumOff val="5000"/>
                      </a:schemeClr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pic>
              <p:nvPicPr>
                <p:cNvPr id="13" name="Picture 12" descr="bars (1).emf"/>
                <p:cNvPicPr preferRelativeResize="0">
                  <a:picLocks/>
                </p:cNvPicPr>
                <p:nvPr/>
              </p:nvPicPr>
              <p:blipFill>
                <a:blip r:embed="rId25" cstate="print"/>
                <a:stretch>
                  <a:fillRect/>
                </a:stretch>
              </p:blipFill>
              <p:spPr>
                <a:xfrm>
                  <a:off x="2819400" y="823149"/>
                  <a:ext cx="152400" cy="80199"/>
                </a:xfrm>
                <a:prstGeom prst="rect">
                  <a:avLst/>
                </a:prstGeom>
              </p:spPr>
            </p:pic>
            <p:pic>
              <p:nvPicPr>
                <p:cNvPr id="14" name="Picture 13" descr="wifi.emf"/>
                <p:cNvPicPr preferRelativeResize="0">
                  <a:picLocks/>
                </p:cNvPicPr>
                <p:nvPr/>
              </p:nvPicPr>
              <p:blipFill>
                <a:blip r:embed="rId26" cstate="print"/>
                <a:stretch>
                  <a:fillRect/>
                </a:stretch>
              </p:blipFill>
              <p:spPr>
                <a:xfrm>
                  <a:off x="3026861" y="812097"/>
                  <a:ext cx="152400" cy="102303"/>
                </a:xfrm>
                <a:prstGeom prst="rect">
                  <a:avLst/>
                </a:prstGeom>
              </p:spPr>
            </p:pic>
            <p:pic>
              <p:nvPicPr>
                <p:cNvPr id="15" name="Picture 14" descr="battery.emf"/>
                <p:cNvPicPr preferRelativeResize="0">
                  <a:picLocks/>
                </p:cNvPicPr>
                <p:nvPr/>
              </p:nvPicPr>
              <p:blipFill>
                <a:blip r:embed="rId27" cstate="print"/>
                <a:stretch>
                  <a:fillRect/>
                </a:stretch>
              </p:blipFill>
              <p:spPr>
                <a:xfrm>
                  <a:off x="6172200" y="838200"/>
                  <a:ext cx="159252" cy="76200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65" name="Group 64"/>
            <p:cNvGrpSpPr/>
            <p:nvPr>
              <p:custDataLst>
                <p:custData r:id="rId16"/>
              </p:custDataLst>
            </p:nvPr>
          </p:nvGrpSpPr>
          <p:grpSpPr>
            <a:xfrm>
              <a:off x="1246185" y="1277967"/>
              <a:ext cx="3167363" cy="4358678"/>
              <a:chOff x="2969811" y="1278772"/>
              <a:chExt cx="3159602" cy="4353726"/>
            </a:xfrm>
          </p:grpSpPr>
          <p:grpSp>
            <p:nvGrpSpPr>
              <p:cNvPr id="66" name="Group 65"/>
              <p:cNvGrpSpPr/>
              <p:nvPr/>
            </p:nvGrpSpPr>
            <p:grpSpPr>
              <a:xfrm>
                <a:off x="2975032" y="1278772"/>
                <a:ext cx="3154380" cy="389286"/>
                <a:chOff x="2974414" y="1283466"/>
                <a:chExt cx="3154380" cy="389286"/>
              </a:xfrm>
            </p:grpSpPr>
            <p:sp>
              <p:nvSpPr>
                <p:cNvPr id="79" name="TextBox 78"/>
                <p:cNvSpPr txBox="1">
                  <a:spLocks/>
                </p:cNvSpPr>
                <p:nvPr>
                  <p:custDataLst>
                    <p:custData r:id="rId22"/>
                  </p:custDataLst>
                </p:nvPr>
              </p:nvSpPr>
              <p:spPr>
                <a:xfrm>
                  <a:off x="2974414" y="1283466"/>
                  <a:ext cx="3154380" cy="389286"/>
                </a:xfrm>
                <a:prstGeom prst="rect">
                  <a:avLst/>
                </a:prstGeom>
                <a:solidFill>
                  <a:srgbClr val="BEBEBE"/>
                </a:solidFill>
                <a:ln>
                  <a:noFill/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endParaRPr lang="en-US" sz="1200" dirty="0">
                    <a:solidFill>
                      <a:schemeClr val="bg1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80" name="Content"/>
                <p:cNvSpPr txBox="1"/>
                <p:nvPr>
                  <p:custDataLst>
                    <p:custData r:id="rId23"/>
                  </p:custDataLst>
                </p:nvPr>
              </p:nvSpPr>
              <p:spPr>
                <a:xfrm>
                  <a:off x="4339118" y="1285276"/>
                  <a:ext cx="379724" cy="169277"/>
                </a:xfrm>
                <a:prstGeom prst="rect">
                  <a:avLst/>
                </a:prstGeom>
                <a:noFill/>
              </p:spPr>
              <p:txBody>
                <a:bodyPr wrap="none" lIns="91440" tIns="18288" rIns="91440" bIns="27432" rtlCol="0" anchor="ctr" anchorCtr="0">
                  <a:spAutoFit/>
                </a:bodyPr>
                <a:lstStyle/>
                <a:p>
                  <a:r>
                    <a:rPr lang="en-US" sz="800" dirty="0" smtClean="0">
                      <a:solidFill>
                        <a:srgbClr val="000000"/>
                      </a:solidFill>
                      <a:latin typeface="Segoe UI" pitchFamily="34" charset="0"/>
                      <a:ea typeface="Segoe UI" pitchFamily="34" charset="0"/>
                      <a:cs typeface="Segoe UI" pitchFamily="34" charset="0"/>
                    </a:rPr>
                    <a:t>Title</a:t>
                  </a:r>
                </a:p>
              </p:txBody>
            </p:sp>
            <p:sp>
              <p:nvSpPr>
                <p:cNvPr id="81" name="Container"/>
                <p:cNvSpPr>
                  <a:spLocks/>
                </p:cNvSpPr>
                <p:nvPr/>
              </p:nvSpPr>
              <p:spPr>
                <a:xfrm>
                  <a:off x="5088743" y="1452943"/>
                  <a:ext cx="985864" cy="18288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 w="12700">
                  <a:solidFill>
                    <a:srgbClr val="A7A7A7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FFFFFF"/>
                </a:fontRef>
              </p:style>
              <p:txBody>
                <a:bodyPr rtlCol="0" anchor="ctr"/>
                <a:lstStyle/>
                <a:p>
                  <a:r>
                    <a:rPr lang="en-US" sz="1050" dirty="0" smtClean="0">
                      <a:solidFill>
                        <a:schemeClr val="bg1">
                          <a:lumMod val="65000"/>
                        </a:schemeClr>
                      </a:solidFill>
                    </a:rPr>
                    <a:t>Search</a:t>
                  </a:r>
                  <a:endParaRPr lang="en-US" sz="1050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82" name="Container"/>
                <p:cNvSpPr/>
                <p:nvPr/>
              </p:nvSpPr>
              <p:spPr>
                <a:xfrm>
                  <a:off x="3074374" y="1462421"/>
                  <a:ext cx="1960181" cy="173402"/>
                </a:xfrm>
                <a:custGeom>
                  <a:avLst/>
                  <a:gdLst>
                    <a:gd name="connsiteX0" fmla="*/ 0 w 2624372"/>
                    <a:gd name="connsiteY0" fmla="*/ 63501 h 381000"/>
                    <a:gd name="connsiteX1" fmla="*/ 18599 w 2624372"/>
                    <a:gd name="connsiteY1" fmla="*/ 18599 h 381000"/>
                    <a:gd name="connsiteX2" fmla="*/ 63501 w 2624372"/>
                    <a:gd name="connsiteY2" fmla="*/ 0 h 381000"/>
                    <a:gd name="connsiteX3" fmla="*/ 2560871 w 2624372"/>
                    <a:gd name="connsiteY3" fmla="*/ 0 h 381000"/>
                    <a:gd name="connsiteX4" fmla="*/ 2605773 w 2624372"/>
                    <a:gd name="connsiteY4" fmla="*/ 18599 h 381000"/>
                    <a:gd name="connsiteX5" fmla="*/ 2624372 w 2624372"/>
                    <a:gd name="connsiteY5" fmla="*/ 63501 h 381000"/>
                    <a:gd name="connsiteX6" fmla="*/ 2624372 w 2624372"/>
                    <a:gd name="connsiteY6" fmla="*/ 317499 h 381000"/>
                    <a:gd name="connsiteX7" fmla="*/ 2605773 w 2624372"/>
                    <a:gd name="connsiteY7" fmla="*/ 362401 h 381000"/>
                    <a:gd name="connsiteX8" fmla="*/ 2560871 w 2624372"/>
                    <a:gd name="connsiteY8" fmla="*/ 381000 h 381000"/>
                    <a:gd name="connsiteX9" fmla="*/ 63501 w 2624372"/>
                    <a:gd name="connsiteY9" fmla="*/ 381000 h 381000"/>
                    <a:gd name="connsiteX10" fmla="*/ 18599 w 2624372"/>
                    <a:gd name="connsiteY10" fmla="*/ 362401 h 381000"/>
                    <a:gd name="connsiteX11" fmla="*/ 0 w 2624372"/>
                    <a:gd name="connsiteY11" fmla="*/ 317499 h 381000"/>
                    <a:gd name="connsiteX12" fmla="*/ 0 w 2624372"/>
                    <a:gd name="connsiteY12" fmla="*/ 63501 h 381000"/>
                    <a:gd name="connsiteX0" fmla="*/ 0 w 2624372"/>
                    <a:gd name="connsiteY0" fmla="*/ 63501 h 381000"/>
                    <a:gd name="connsiteX1" fmla="*/ 18599 w 2624372"/>
                    <a:gd name="connsiteY1" fmla="*/ 18599 h 381000"/>
                    <a:gd name="connsiteX2" fmla="*/ 63501 w 2624372"/>
                    <a:gd name="connsiteY2" fmla="*/ 0 h 381000"/>
                    <a:gd name="connsiteX3" fmla="*/ 2560871 w 2624372"/>
                    <a:gd name="connsiteY3" fmla="*/ 0 h 381000"/>
                    <a:gd name="connsiteX4" fmla="*/ 2605773 w 2624372"/>
                    <a:gd name="connsiteY4" fmla="*/ 18599 h 381000"/>
                    <a:gd name="connsiteX5" fmla="*/ 2624372 w 2624372"/>
                    <a:gd name="connsiteY5" fmla="*/ 63501 h 381000"/>
                    <a:gd name="connsiteX6" fmla="*/ 2624372 w 2624372"/>
                    <a:gd name="connsiteY6" fmla="*/ 317499 h 381000"/>
                    <a:gd name="connsiteX7" fmla="*/ 2605773 w 2624372"/>
                    <a:gd name="connsiteY7" fmla="*/ 362401 h 381000"/>
                    <a:gd name="connsiteX8" fmla="*/ 2560871 w 2624372"/>
                    <a:gd name="connsiteY8" fmla="*/ 381000 h 381000"/>
                    <a:gd name="connsiteX9" fmla="*/ 63501 w 2624372"/>
                    <a:gd name="connsiteY9" fmla="*/ 381000 h 381000"/>
                    <a:gd name="connsiteX10" fmla="*/ 18599 w 2624372"/>
                    <a:gd name="connsiteY10" fmla="*/ 362401 h 381000"/>
                    <a:gd name="connsiteX11" fmla="*/ 0 w 2624372"/>
                    <a:gd name="connsiteY11" fmla="*/ 317499 h 381000"/>
                    <a:gd name="connsiteX12" fmla="*/ 0 w 2624372"/>
                    <a:gd name="connsiteY12" fmla="*/ 63501 h 381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2624372" h="381000">
                      <a:moveTo>
                        <a:pt x="0" y="63501"/>
                      </a:moveTo>
                      <a:cubicBezTo>
                        <a:pt x="0" y="46659"/>
                        <a:pt x="6690" y="30508"/>
                        <a:pt x="18599" y="18599"/>
                      </a:cubicBezTo>
                      <a:cubicBezTo>
                        <a:pt x="30508" y="6690"/>
                        <a:pt x="46660" y="0"/>
                        <a:pt x="63501" y="0"/>
                      </a:cubicBezTo>
                      <a:lnTo>
                        <a:pt x="2560871" y="0"/>
                      </a:lnTo>
                      <a:cubicBezTo>
                        <a:pt x="2577713" y="0"/>
                        <a:pt x="2593864" y="6690"/>
                        <a:pt x="2605773" y="18599"/>
                      </a:cubicBezTo>
                      <a:cubicBezTo>
                        <a:pt x="2617682" y="30508"/>
                        <a:pt x="2624372" y="46660"/>
                        <a:pt x="2624372" y="63501"/>
                      </a:cubicBezTo>
                      <a:lnTo>
                        <a:pt x="2624372" y="317499"/>
                      </a:lnTo>
                      <a:cubicBezTo>
                        <a:pt x="2624372" y="334341"/>
                        <a:pt x="2617682" y="350492"/>
                        <a:pt x="2605773" y="362401"/>
                      </a:cubicBezTo>
                      <a:cubicBezTo>
                        <a:pt x="2593864" y="374310"/>
                        <a:pt x="2577713" y="381000"/>
                        <a:pt x="2560871" y="381000"/>
                      </a:cubicBezTo>
                      <a:lnTo>
                        <a:pt x="63501" y="381000"/>
                      </a:lnTo>
                      <a:cubicBezTo>
                        <a:pt x="46659" y="381000"/>
                        <a:pt x="30508" y="374310"/>
                        <a:pt x="18599" y="362401"/>
                      </a:cubicBezTo>
                      <a:cubicBezTo>
                        <a:pt x="6690" y="350492"/>
                        <a:pt x="0" y="334340"/>
                        <a:pt x="0" y="317499"/>
                      </a:cubicBezTo>
                      <a:lnTo>
                        <a:pt x="0" y="63501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FFFFFF"/>
                </a:fontRef>
              </p:style>
              <p:txBody>
                <a:bodyPr rtlCol="0" anchor="ctr"/>
                <a:lstStyle/>
                <a:p>
                  <a:r>
                    <a:rPr lang="en-US" sz="1050" dirty="0" smtClean="0">
                      <a:solidFill>
                        <a:schemeClr val="bg1">
                          <a:lumMod val="65000"/>
                        </a:schemeClr>
                      </a:solidFill>
                    </a:rPr>
                    <a:t>https://fsopneedsyou.ccbcc.com</a:t>
                  </a:r>
                  <a:endParaRPr lang="en-US" sz="1050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</p:grpSp>
          <p:sp>
            <p:nvSpPr>
              <p:cNvPr id="67" name="Rectangle 66"/>
              <p:cNvSpPr/>
              <p:nvPr/>
            </p:nvSpPr>
            <p:spPr>
              <a:xfrm>
                <a:off x="2975032" y="1662494"/>
                <a:ext cx="3154381" cy="393192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FFFFFF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Round Same Side Corner Rectangle 67"/>
              <p:cNvSpPr/>
              <p:nvPr/>
            </p:nvSpPr>
            <p:spPr>
              <a:xfrm flipV="1">
                <a:off x="2969811" y="5272005"/>
                <a:ext cx="3159601" cy="360493"/>
              </a:xfrm>
              <a:prstGeom prst="round2SameRect">
                <a:avLst/>
              </a:prstGeom>
              <a:solidFill>
                <a:schemeClr val="bg1">
                  <a:lumMod val="75000"/>
                </a:schemeClr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grpSp>
            <p:nvGrpSpPr>
              <p:cNvPr id="69" name="Group 68"/>
              <p:cNvGrpSpPr/>
              <p:nvPr/>
            </p:nvGrpSpPr>
            <p:grpSpPr>
              <a:xfrm>
                <a:off x="3144590" y="5275097"/>
                <a:ext cx="2680968" cy="278238"/>
                <a:chOff x="3149411" y="5371231"/>
                <a:chExt cx="2680968" cy="278238"/>
              </a:xfrm>
            </p:grpSpPr>
            <p:sp>
              <p:nvSpPr>
                <p:cNvPr id="70" name="RightArrow"/>
                <p:cNvSpPr>
                  <a:spLocks/>
                </p:cNvSpPr>
                <p:nvPr>
                  <p:custDataLst>
                    <p:custData r:id="rId17"/>
                  </p:custDataLst>
                </p:nvPr>
              </p:nvSpPr>
              <p:spPr>
                <a:xfrm rot="5400000">
                  <a:off x="3623655" y="5466593"/>
                  <a:ext cx="182880" cy="137160"/>
                </a:xfrm>
                <a:prstGeom prst="triangle">
                  <a:avLst/>
                </a:prstGeom>
                <a:solidFill>
                  <a:schemeClr val="bg1">
                    <a:alpha val="99000"/>
                  </a:schemeClr>
                </a:solidFill>
                <a:ln>
                  <a:noFill/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lIns="97548" tIns="48774" rIns="97548" bIns="48774" rtlCol="0" anchor="ctr">
                  <a:normAutofit fontScale="25000" lnSpcReduction="20000"/>
                </a:bodyPr>
                <a:lstStyle/>
                <a:p>
                  <a:pPr algn="r"/>
                  <a:endParaRPr lang="en-US" sz="2400" dirty="0"/>
                </a:p>
              </p:txBody>
            </p:sp>
            <p:sp>
              <p:nvSpPr>
                <p:cNvPr id="71" name="RightArrow"/>
                <p:cNvSpPr>
                  <a:spLocks/>
                </p:cNvSpPr>
                <p:nvPr>
                  <p:custDataLst>
                    <p:custData r:id="rId18"/>
                  </p:custDataLst>
                </p:nvPr>
              </p:nvSpPr>
              <p:spPr>
                <a:xfrm rot="16200000" flipH="1">
                  <a:off x="3126551" y="5466594"/>
                  <a:ext cx="182880" cy="137160"/>
                </a:xfrm>
                <a:prstGeom prst="triangle">
                  <a:avLst/>
                </a:prstGeom>
                <a:solidFill>
                  <a:schemeClr val="bg1">
                    <a:alpha val="99000"/>
                  </a:schemeClr>
                </a:solidFill>
                <a:ln>
                  <a:noFill/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lIns="97548" tIns="48774" rIns="97548" bIns="48774" rtlCol="0" anchor="ctr">
                  <a:normAutofit fontScale="25000" lnSpcReduction="20000"/>
                </a:bodyPr>
                <a:lstStyle/>
                <a:p>
                  <a:pPr algn="r"/>
                  <a:endParaRPr lang="en-US" sz="2400" dirty="0"/>
                </a:p>
              </p:txBody>
            </p:sp>
            <p:grpSp>
              <p:nvGrpSpPr>
                <p:cNvPr id="72" name="Group 71"/>
                <p:cNvGrpSpPr/>
                <p:nvPr>
                  <p:custDataLst>
                    <p:custData r:id="rId19"/>
                  </p:custDataLst>
                </p:nvPr>
              </p:nvGrpSpPr>
              <p:grpSpPr>
                <a:xfrm>
                  <a:off x="4222511" y="5371231"/>
                  <a:ext cx="280522" cy="251681"/>
                  <a:chOff x="5684431" y="3514594"/>
                  <a:chExt cx="308574" cy="276849"/>
                </a:xfrm>
              </p:grpSpPr>
              <p:sp>
                <p:nvSpPr>
                  <p:cNvPr id="77" name="Rectangle 76"/>
                  <p:cNvSpPr/>
                  <p:nvPr/>
                </p:nvSpPr>
                <p:spPr>
                  <a:xfrm>
                    <a:off x="5684431" y="3634004"/>
                    <a:ext cx="228600" cy="157439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FFFFFF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78" name="Picture 2" descr="C:\Users\t-dantay\Documents\First24\arrowcurved1.png"/>
                  <p:cNvPicPr>
                    <a:picLocks noChangeAspect="1" noChangeArrowheads="1"/>
                  </p:cNvPicPr>
                  <p:nvPr>
                    <p:custDataLst>
                      <p:custData r:id="rId21"/>
                    </p:custDataLst>
                  </p:nvPr>
                </p:nvPicPr>
                <p:blipFill>
                  <a:blip r:embed="rId28" cstate="print">
                    <a:biLevel thresh="25000"/>
                    <a:extLst>
                      <a:ext uri="{BEBA8EAE-BF5A-486C-A8C5-ECC9F3942E4B}">
                        <a14:imgProps xmlns:a14="http://schemas.microsoft.com/office/drawing/2010/main">
                          <a14:imgLayer r:embed="rId29">
                            <a14:imgEffect>
                              <a14:colorTemperature colorTemp="4700"/>
                            </a14:imgEffect>
                            <a14:imgEffect>
                              <a14:saturation sat="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>
                    <a:off x="5718685" y="3514594"/>
                    <a:ext cx="274320" cy="273456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grpSp>
              <p:nvGrpSpPr>
                <p:cNvPr id="73" name="Group 72"/>
                <p:cNvGrpSpPr>
                  <a:grpSpLocks noChangeAspect="1"/>
                </p:cNvGrpSpPr>
                <p:nvPr>
                  <p:custDataLst>
                    <p:custData r:id="rId20"/>
                  </p:custDataLst>
                </p:nvPr>
              </p:nvGrpSpPr>
              <p:grpSpPr>
                <a:xfrm>
                  <a:off x="5637721" y="5420869"/>
                  <a:ext cx="192658" cy="228600"/>
                  <a:chOff x="3481922" y="3601859"/>
                  <a:chExt cx="394138" cy="467669"/>
                </a:xfrm>
                <a:solidFill>
                  <a:schemeClr val="bg1"/>
                </a:solidFill>
              </p:grpSpPr>
              <p:sp>
                <p:nvSpPr>
                  <p:cNvPr id="75" name="Rounded Rectangle 74"/>
                  <p:cNvSpPr>
                    <a:spLocks noChangeAspect="1"/>
                  </p:cNvSpPr>
                  <p:nvPr/>
                </p:nvSpPr>
                <p:spPr>
                  <a:xfrm>
                    <a:off x="3481922" y="3601859"/>
                    <a:ext cx="308540" cy="342198"/>
                  </a:xfrm>
                  <a:prstGeom prst="round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2">
                    <a:srgbClr val="000000"/>
                  </a:lnRef>
                  <a:fillRef idx="1">
                    <a:srgbClr val="FFFFFF"/>
                  </a:fillRef>
                  <a:effectRef idx="0">
                    <a:srgbClr val="000000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6" name="Rounded Rectangle 75"/>
                  <p:cNvSpPr>
                    <a:spLocks noChangeAspect="1"/>
                  </p:cNvSpPr>
                  <p:nvPr/>
                </p:nvSpPr>
                <p:spPr>
                  <a:xfrm>
                    <a:off x="3567520" y="3727330"/>
                    <a:ext cx="308540" cy="342198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rgbClr val="000000"/>
                  </a:lnRef>
                  <a:fillRef idx="1">
                    <a:srgbClr val="FFFFFF"/>
                  </a:fillRef>
                  <a:effectRef idx="0">
                    <a:srgbClr val="000000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00" b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Arial" pitchFamily="34" charset="0"/>
                        <a:ea typeface="Segoe UI" pitchFamily="34" charset="0"/>
                        <a:cs typeface="Arial" pitchFamily="34" charset="0"/>
                      </a:rPr>
                      <a:t>1</a:t>
                    </a:r>
                    <a:endParaRPr lang="en-US" sz="1100" b="1" dirty="0">
                      <a:solidFill>
                        <a:schemeClr val="bg1">
                          <a:lumMod val="50000"/>
                        </a:schemeClr>
                      </a:solidFill>
                      <a:latin typeface="Arial" pitchFamily="34" charset="0"/>
                      <a:ea typeface="Segoe UI" pitchFamily="34" charset="0"/>
                      <a:cs typeface="Arial" pitchFamily="34" charset="0"/>
                    </a:endParaRPr>
                  </a:p>
                </p:txBody>
              </p:sp>
            </p:grpSp>
            <p:pic>
              <p:nvPicPr>
                <p:cNvPr id="74" name="Picture 73"/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4931918" y="5434589"/>
                  <a:ext cx="290945" cy="201168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101" name="Group 100"/>
          <p:cNvGrpSpPr/>
          <p:nvPr>
            <p:custDataLst>
              <p:custData r:id="rId1"/>
            </p:custDataLst>
          </p:nvPr>
        </p:nvGrpSpPr>
        <p:grpSpPr>
          <a:xfrm>
            <a:off x="4357348" y="129029"/>
            <a:ext cx="3525928" cy="6599942"/>
            <a:chOff x="2798672" y="129028"/>
            <a:chExt cx="3525928" cy="6599942"/>
          </a:xfrm>
        </p:grpSpPr>
        <p:sp>
          <p:nvSpPr>
            <p:cNvPr id="102" name="Rounded Rectangle 101"/>
            <p:cNvSpPr/>
            <p:nvPr/>
          </p:nvSpPr>
          <p:spPr>
            <a:xfrm>
              <a:off x="2798672" y="129028"/>
              <a:ext cx="3525928" cy="6599942"/>
            </a:xfrm>
            <a:prstGeom prst="roundRect">
              <a:avLst>
                <a:gd name="adj" fmla="val 15994"/>
              </a:avLst>
            </a:prstGeom>
            <a:solidFill>
              <a:schemeClr val="tx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FFFFFF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/>
            <p:cNvSpPr/>
            <p:nvPr/>
          </p:nvSpPr>
          <p:spPr>
            <a:xfrm>
              <a:off x="4247925" y="5796558"/>
              <a:ext cx="625684" cy="625683"/>
            </a:xfrm>
            <a:prstGeom prst="ellipse">
              <a:avLst/>
            </a:prstGeom>
            <a:noFill/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FFFFFF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ounded Rectangle 103"/>
            <p:cNvSpPr/>
            <p:nvPr/>
          </p:nvSpPr>
          <p:spPr>
            <a:xfrm>
              <a:off x="4452392" y="6001025"/>
              <a:ext cx="216749" cy="216749"/>
            </a:xfrm>
            <a:prstGeom prst="roundRect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FFFFFF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ounded Rectangle 104"/>
            <p:cNvSpPr/>
            <p:nvPr/>
          </p:nvSpPr>
          <p:spPr>
            <a:xfrm>
              <a:off x="2971533" y="1101045"/>
              <a:ext cx="3163824" cy="4533788"/>
            </a:xfrm>
            <a:prstGeom prst="roundRect">
              <a:avLst>
                <a:gd name="adj" fmla="val 188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FFFFFF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Oval 105"/>
            <p:cNvSpPr/>
            <p:nvPr/>
          </p:nvSpPr>
          <p:spPr>
            <a:xfrm>
              <a:off x="4093051" y="582084"/>
              <a:ext cx="95831" cy="95831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FFFFFF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ounded Rectangle 106"/>
            <p:cNvSpPr/>
            <p:nvPr/>
          </p:nvSpPr>
          <p:spPr>
            <a:xfrm>
              <a:off x="4321471" y="588429"/>
              <a:ext cx="425938" cy="89486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FFFFFF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8" name="Group 21"/>
            <p:cNvGrpSpPr/>
            <p:nvPr/>
          </p:nvGrpSpPr>
          <p:grpSpPr>
            <a:xfrm>
              <a:off x="2968997" y="1097175"/>
              <a:ext cx="3171594" cy="198225"/>
              <a:chOff x="2743200" y="755725"/>
              <a:chExt cx="3657600" cy="228600"/>
            </a:xfrm>
          </p:grpSpPr>
          <p:sp>
            <p:nvSpPr>
              <p:cNvPr id="109" name="Round Same Side Corner Rectangle 108"/>
              <p:cNvSpPr/>
              <p:nvPr/>
            </p:nvSpPr>
            <p:spPr>
              <a:xfrm>
                <a:off x="2743200" y="755725"/>
                <a:ext cx="3657600" cy="228600"/>
              </a:xfrm>
              <a:prstGeom prst="round2SameRect">
                <a:avLst>
                  <a:gd name="adj1" fmla="val 32652"/>
                  <a:gd name="adj2" fmla="val 0"/>
                </a:avLst>
              </a:prstGeom>
              <a:solidFill>
                <a:schemeClr val="bg1">
                  <a:lumMod val="75000"/>
                  <a:alpha val="35000"/>
                </a:schemeClr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800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tx1">
                        <a:lumMod val="95000"/>
                        <a:lumOff val="5000"/>
                      </a:schemeClr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7:37</a:t>
                </a:r>
                <a:r>
                  <a:rPr lang="en-US" sz="800" kern="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Segoe UI"/>
                  </a:rPr>
                  <a:t> AM</a:t>
                </a:r>
                <a:endParaRPr kumimoji="0" lang="en-US" sz="80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pic>
            <p:nvPicPr>
              <p:cNvPr id="110" name="Picture 109" descr="bars (1).emf"/>
              <p:cNvPicPr preferRelativeResize="0">
                <a:picLocks/>
              </p:cNvPicPr>
              <p:nvPr/>
            </p:nvPicPr>
            <p:blipFill>
              <a:blip r:embed="rId25" cstate="print"/>
              <a:stretch>
                <a:fillRect/>
              </a:stretch>
            </p:blipFill>
            <p:spPr>
              <a:xfrm>
                <a:off x="2819400" y="823149"/>
                <a:ext cx="152400" cy="80199"/>
              </a:xfrm>
              <a:prstGeom prst="rect">
                <a:avLst/>
              </a:prstGeom>
            </p:spPr>
          </p:pic>
          <p:pic>
            <p:nvPicPr>
              <p:cNvPr id="111" name="Picture 110" descr="wifi.emf"/>
              <p:cNvPicPr preferRelativeResize="0">
                <a:picLocks/>
              </p:cNvPicPr>
              <p:nvPr/>
            </p:nvPicPr>
            <p:blipFill>
              <a:blip r:embed="rId26" cstate="print"/>
              <a:stretch>
                <a:fillRect/>
              </a:stretch>
            </p:blipFill>
            <p:spPr>
              <a:xfrm>
                <a:off x="3026861" y="812097"/>
                <a:ext cx="152400" cy="102303"/>
              </a:xfrm>
              <a:prstGeom prst="rect">
                <a:avLst/>
              </a:prstGeom>
            </p:spPr>
          </p:pic>
          <p:pic>
            <p:nvPicPr>
              <p:cNvPr id="112" name="Picture 111" descr="battery.emf"/>
              <p:cNvPicPr preferRelativeResize="0">
                <a:picLocks/>
              </p:cNvPicPr>
              <p:nvPr/>
            </p:nvPicPr>
            <p:blipFill>
              <a:blip r:embed="rId27" cstate="print"/>
              <a:stretch>
                <a:fillRect/>
              </a:stretch>
            </p:blipFill>
            <p:spPr>
              <a:xfrm>
                <a:off x="6172200" y="838200"/>
                <a:ext cx="159252" cy="76200"/>
              </a:xfrm>
              <a:prstGeom prst="rect">
                <a:avLst/>
              </a:prstGeom>
            </p:spPr>
          </p:pic>
        </p:grpSp>
      </p:grpSp>
      <p:sp>
        <p:nvSpPr>
          <p:cNvPr id="95" name="Rectangle 94"/>
          <p:cNvSpPr/>
          <p:nvPr/>
        </p:nvSpPr>
        <p:spPr>
          <a:xfrm>
            <a:off x="436899" y="1660315"/>
            <a:ext cx="3158692" cy="3619352"/>
          </a:xfrm>
          <a:prstGeom prst="rect">
            <a:avLst/>
          </a:prstGeom>
          <a:blipFill dpi="0" rotWithShape="1">
            <a:blip r:embed="rId3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87" t="-8123" r="2" b="-16857"/>
            </a:stretch>
          </a:blip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/>
          <p:cNvSpPr/>
          <p:nvPr/>
        </p:nvSpPr>
        <p:spPr>
          <a:xfrm>
            <a:off x="4532775" y="1299689"/>
            <a:ext cx="3158692" cy="966434"/>
          </a:xfrm>
          <a:prstGeom prst="rect">
            <a:avLst/>
          </a:prstGeom>
          <a:blipFill dpi="0" rotWithShape="1">
            <a:blip r:embed="rId3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87" t="-367046" r="2" b="-6956"/>
            </a:stretch>
          </a:blip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0" name="Group 99"/>
          <p:cNvGrpSpPr/>
          <p:nvPr/>
        </p:nvGrpSpPr>
        <p:grpSpPr>
          <a:xfrm>
            <a:off x="4532773" y="2270411"/>
            <a:ext cx="3146204" cy="3731566"/>
            <a:chOff x="682043" y="228601"/>
            <a:chExt cx="3998239" cy="3788923"/>
          </a:xfrm>
        </p:grpSpPr>
        <p:sp>
          <p:nvSpPr>
            <p:cNvPr id="113" name="Rectangle 112"/>
            <p:cNvSpPr/>
            <p:nvPr/>
          </p:nvSpPr>
          <p:spPr>
            <a:xfrm>
              <a:off x="685797" y="228601"/>
              <a:ext cx="3985592" cy="218756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4" name="Content"/>
            <p:cNvSpPr/>
            <p:nvPr>
              <p:custDataLst>
                <p:custData r:id="rId9"/>
              </p:custDataLst>
            </p:nvPr>
          </p:nvSpPr>
          <p:spPr>
            <a:xfrm>
              <a:off x="901958" y="780767"/>
              <a:ext cx="3693695" cy="306799"/>
            </a:xfrm>
            <a:prstGeom prst="roundRect">
              <a:avLst/>
            </a:prstGeom>
            <a:solidFill>
              <a:sysClr val="window" lastClr="FFFFFF"/>
            </a:solidFill>
            <a:ln w="3175">
              <a:noFill/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dirty="0" smtClean="0">
                  <a:solidFill>
                    <a:srgbClr val="FF000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*</a:t>
              </a:r>
              <a:r>
                <a:rPr lang="en-US" sz="1200" dirty="0" smtClean="0">
                  <a:solidFill>
                    <a:schemeClr val="bg2">
                      <a:lumMod val="50000"/>
                    </a:schemeClr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 Name</a:t>
              </a:r>
              <a:endParaRPr lang="en-US" sz="1200" dirty="0">
                <a:solidFill>
                  <a:schemeClr val="bg2">
                    <a:lumMod val="50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682043" y="309333"/>
              <a:ext cx="3998239" cy="33689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600" dirty="0" smtClean="0">
                  <a:solidFill>
                    <a:schemeClr val="bg2">
                      <a:lumMod val="2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New Lead</a:t>
              </a:r>
              <a:endParaRPr lang="en-US" sz="1600" dirty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116" name="Straight Connector 115"/>
            <p:cNvCxnSpPr/>
            <p:nvPr/>
          </p:nvCxnSpPr>
          <p:spPr>
            <a:xfrm>
              <a:off x="836191" y="1203150"/>
              <a:ext cx="3693695" cy="0"/>
            </a:xfrm>
            <a:prstGeom prst="line">
              <a:avLst/>
            </a:prstGeom>
            <a:ln>
              <a:noFill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7" name="Content"/>
            <p:cNvSpPr/>
            <p:nvPr>
              <p:custDataLst>
                <p:custData r:id="rId10"/>
              </p:custDataLst>
            </p:nvPr>
          </p:nvSpPr>
          <p:spPr>
            <a:xfrm>
              <a:off x="861841" y="1145620"/>
              <a:ext cx="3693695" cy="306799"/>
            </a:xfrm>
            <a:prstGeom prst="roundRect">
              <a:avLst/>
            </a:prstGeom>
            <a:solidFill>
              <a:sysClr val="window" lastClr="FFFFFF"/>
            </a:solidFill>
            <a:ln w="3175">
              <a:noFill/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dirty="0" smtClean="0">
                  <a:solidFill>
                    <a:srgbClr val="FF000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*</a:t>
              </a:r>
              <a:r>
                <a:rPr lang="en-US" sz="1200" dirty="0" smtClean="0">
                  <a:solidFill>
                    <a:schemeClr val="bg2">
                      <a:lumMod val="50000"/>
                    </a:schemeClr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 Street Address 1</a:t>
              </a:r>
              <a:endParaRPr lang="en-US" sz="1200" dirty="0">
                <a:solidFill>
                  <a:schemeClr val="bg2">
                    <a:lumMod val="50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18" name="Content"/>
            <p:cNvSpPr/>
            <p:nvPr>
              <p:custDataLst>
                <p:custData r:id="rId11"/>
              </p:custDataLst>
            </p:nvPr>
          </p:nvSpPr>
          <p:spPr>
            <a:xfrm>
              <a:off x="1014595" y="1577782"/>
              <a:ext cx="3431792" cy="306799"/>
            </a:xfrm>
            <a:prstGeom prst="roundRect">
              <a:avLst/>
            </a:prstGeom>
            <a:solidFill>
              <a:sysClr val="window" lastClr="FFFFFF"/>
            </a:solidFill>
            <a:ln w="3175">
              <a:noFill/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dirty="0" smtClean="0">
                  <a:solidFill>
                    <a:schemeClr val="bg2">
                      <a:lumMod val="50000"/>
                    </a:schemeClr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Street Address 2</a:t>
              </a:r>
              <a:endParaRPr lang="en-US" sz="1200" dirty="0">
                <a:solidFill>
                  <a:schemeClr val="bg2">
                    <a:lumMod val="50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19" name="Content"/>
            <p:cNvSpPr/>
            <p:nvPr>
              <p:custDataLst>
                <p:custData r:id="rId12"/>
              </p:custDataLst>
            </p:nvPr>
          </p:nvSpPr>
          <p:spPr>
            <a:xfrm>
              <a:off x="861841" y="2008486"/>
              <a:ext cx="2328117" cy="306799"/>
            </a:xfrm>
            <a:prstGeom prst="roundRect">
              <a:avLst/>
            </a:prstGeom>
            <a:solidFill>
              <a:sysClr val="window" lastClr="FFFFFF"/>
            </a:solidFill>
            <a:ln w="3175">
              <a:noFill/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dirty="0" smtClean="0">
                  <a:solidFill>
                    <a:srgbClr val="FF000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*</a:t>
              </a:r>
              <a:r>
                <a:rPr lang="en-US" sz="1200" dirty="0" smtClean="0">
                  <a:solidFill>
                    <a:schemeClr val="bg2">
                      <a:lumMod val="50000"/>
                    </a:schemeClr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 City</a:t>
              </a:r>
              <a:endParaRPr lang="en-US" sz="1200" dirty="0">
                <a:solidFill>
                  <a:schemeClr val="bg2">
                    <a:lumMod val="50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20" name="Content"/>
            <p:cNvSpPr/>
            <p:nvPr>
              <p:custDataLst>
                <p:custData r:id="rId13"/>
              </p:custDataLst>
            </p:nvPr>
          </p:nvSpPr>
          <p:spPr>
            <a:xfrm>
              <a:off x="3099926" y="2008521"/>
              <a:ext cx="1215187" cy="306765"/>
            </a:xfrm>
            <a:prstGeom prst="roundRect">
              <a:avLst/>
            </a:prstGeom>
            <a:solidFill>
              <a:sysClr val="window" lastClr="FFFFFF"/>
            </a:solidFill>
            <a:ln w="3175">
              <a:noFill/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dirty="0" smtClean="0">
                  <a:solidFill>
                    <a:srgbClr val="FF000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*</a:t>
              </a:r>
              <a:r>
                <a:rPr lang="en-US" sz="1200" dirty="0" smtClean="0">
                  <a:solidFill>
                    <a:schemeClr val="bg2">
                      <a:lumMod val="50000"/>
                    </a:schemeClr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 State</a:t>
              </a:r>
              <a:endParaRPr lang="en-US" sz="1200" dirty="0">
                <a:solidFill>
                  <a:schemeClr val="bg2">
                    <a:lumMod val="50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21" name="Content"/>
            <p:cNvSpPr/>
            <p:nvPr>
              <p:custDataLst>
                <p:custData r:id="rId14"/>
              </p:custDataLst>
            </p:nvPr>
          </p:nvSpPr>
          <p:spPr>
            <a:xfrm>
              <a:off x="877212" y="2454903"/>
              <a:ext cx="2328117" cy="306799"/>
            </a:xfrm>
            <a:prstGeom prst="roundRect">
              <a:avLst/>
            </a:prstGeom>
            <a:solidFill>
              <a:sysClr val="window" lastClr="FFFFFF"/>
            </a:solidFill>
            <a:ln w="3175">
              <a:noFill/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dirty="0" smtClean="0">
                  <a:solidFill>
                    <a:srgbClr val="FF000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*</a:t>
              </a:r>
              <a:r>
                <a:rPr lang="en-US" sz="1200" dirty="0" smtClean="0">
                  <a:solidFill>
                    <a:schemeClr val="bg2">
                      <a:lumMod val="50000"/>
                    </a:schemeClr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 Zip Code</a:t>
              </a:r>
              <a:endParaRPr lang="en-US" sz="1200" dirty="0">
                <a:solidFill>
                  <a:schemeClr val="bg2">
                    <a:lumMod val="50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cxnSp>
          <p:nvCxnSpPr>
            <p:cNvPr id="123" name="Straight Connector 122"/>
            <p:cNvCxnSpPr/>
            <p:nvPr/>
          </p:nvCxnSpPr>
          <p:spPr>
            <a:xfrm>
              <a:off x="868267" y="4017524"/>
              <a:ext cx="3693695" cy="0"/>
            </a:xfrm>
            <a:prstGeom prst="line">
              <a:avLst/>
            </a:prstGeom>
            <a:ln>
              <a:noFill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27" name="Straight Connector 126"/>
          <p:cNvCxnSpPr/>
          <p:nvPr/>
        </p:nvCxnSpPr>
        <p:spPr>
          <a:xfrm flipV="1">
            <a:off x="4796733" y="3086782"/>
            <a:ext cx="2692102" cy="1969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>
            <a:off x="4773642" y="3469991"/>
            <a:ext cx="272740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 flipV="1">
            <a:off x="4772403" y="3889350"/>
            <a:ext cx="2696794" cy="4325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>
            <a:off x="4773642" y="4325006"/>
            <a:ext cx="2695558" cy="501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>
            <a:off x="4751987" y="4746587"/>
            <a:ext cx="1744597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>
            <a:off x="6357826" y="3889350"/>
            <a:ext cx="0" cy="43565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7" name="Round Same Side Corner Rectangle 186"/>
          <p:cNvSpPr/>
          <p:nvPr/>
        </p:nvSpPr>
        <p:spPr>
          <a:xfrm rot="16200000">
            <a:off x="5284464" y="4540156"/>
            <a:ext cx="357352" cy="1337365"/>
          </a:xfrm>
          <a:prstGeom prst="round2Same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Dry</a:t>
            </a:r>
            <a:endParaRPr lang="en-US" sz="1600" dirty="0">
              <a:solidFill>
                <a:schemeClr val="bg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88" name="Round Same Side Corner Rectangle 187"/>
          <p:cNvSpPr/>
          <p:nvPr/>
        </p:nvSpPr>
        <p:spPr>
          <a:xfrm rot="5400000">
            <a:off x="6621831" y="4540149"/>
            <a:ext cx="357353" cy="1337379"/>
          </a:xfrm>
          <a:prstGeom prst="round2Same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Competitive</a:t>
            </a:r>
            <a:endParaRPr lang="en-US" sz="1400" dirty="0">
              <a:solidFill>
                <a:schemeClr val="bg2">
                  <a:lumMod val="50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cxnSp>
        <p:nvCxnSpPr>
          <p:cNvPr id="197" name="Straight Connector 196"/>
          <p:cNvCxnSpPr/>
          <p:nvPr/>
        </p:nvCxnSpPr>
        <p:spPr>
          <a:xfrm>
            <a:off x="4593748" y="2700922"/>
            <a:ext cx="2926743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8454094" y="129029"/>
            <a:ext cx="3525928" cy="6599942"/>
            <a:chOff x="8454094" y="129029"/>
            <a:chExt cx="3525928" cy="6599942"/>
          </a:xfrm>
        </p:grpSpPr>
        <p:grpSp>
          <p:nvGrpSpPr>
            <p:cNvPr id="131" name="Group 130"/>
            <p:cNvGrpSpPr/>
            <p:nvPr/>
          </p:nvGrpSpPr>
          <p:grpSpPr>
            <a:xfrm>
              <a:off x="8454094" y="129029"/>
              <a:ext cx="3525928" cy="6599942"/>
              <a:chOff x="7353165" y="67969"/>
              <a:chExt cx="3525928" cy="6599942"/>
            </a:xfrm>
          </p:grpSpPr>
          <p:grpSp>
            <p:nvGrpSpPr>
              <p:cNvPr id="16" name="Group 15"/>
              <p:cNvGrpSpPr/>
              <p:nvPr>
                <p:custDataLst>
                  <p:custData r:id="rId7"/>
                </p:custDataLst>
              </p:nvPr>
            </p:nvGrpSpPr>
            <p:grpSpPr>
              <a:xfrm>
                <a:off x="7353165" y="67969"/>
                <a:ext cx="3525928" cy="6599942"/>
                <a:chOff x="2798672" y="129028"/>
                <a:chExt cx="3525928" cy="6599942"/>
              </a:xfrm>
            </p:grpSpPr>
            <p:sp>
              <p:nvSpPr>
                <p:cNvPr id="17" name="Rounded Rectangle 16"/>
                <p:cNvSpPr/>
                <p:nvPr/>
              </p:nvSpPr>
              <p:spPr>
                <a:xfrm>
                  <a:off x="2798672" y="129028"/>
                  <a:ext cx="3525928" cy="6599942"/>
                </a:xfrm>
                <a:prstGeom prst="roundRect">
                  <a:avLst>
                    <a:gd name="adj" fmla="val 15994"/>
                  </a:avLst>
                </a:prstGeom>
                <a:solidFill>
                  <a:schemeClr val="tx1"/>
                </a:solidFill>
                <a:ln w="190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FFFFFF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Oval 17"/>
                <p:cNvSpPr/>
                <p:nvPr/>
              </p:nvSpPr>
              <p:spPr>
                <a:xfrm>
                  <a:off x="4247925" y="5796558"/>
                  <a:ext cx="625684" cy="625683"/>
                </a:xfrm>
                <a:prstGeom prst="ellipse">
                  <a:avLst/>
                </a:prstGeom>
                <a:noFill/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FFFFFF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Rounded Rectangle 18"/>
                <p:cNvSpPr/>
                <p:nvPr/>
              </p:nvSpPr>
              <p:spPr>
                <a:xfrm>
                  <a:off x="4452392" y="6001025"/>
                  <a:ext cx="216749" cy="216749"/>
                </a:xfrm>
                <a:prstGeom prst="roundRect">
                  <a:avLst/>
                </a:prstGeom>
                <a:noFill/>
                <a:ln w="1270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FFFFFF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Rounded Rectangle 19"/>
                <p:cNvSpPr/>
                <p:nvPr/>
              </p:nvSpPr>
              <p:spPr>
                <a:xfrm>
                  <a:off x="2971533" y="1101045"/>
                  <a:ext cx="3163824" cy="4533788"/>
                </a:xfrm>
                <a:prstGeom prst="roundRect">
                  <a:avLst>
                    <a:gd name="adj" fmla="val 1886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FFFFFF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Oval 20"/>
                <p:cNvSpPr/>
                <p:nvPr/>
              </p:nvSpPr>
              <p:spPr>
                <a:xfrm>
                  <a:off x="4093051" y="582084"/>
                  <a:ext cx="95831" cy="95831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FFFFFF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Rounded Rectangle 21"/>
                <p:cNvSpPr/>
                <p:nvPr/>
              </p:nvSpPr>
              <p:spPr>
                <a:xfrm>
                  <a:off x="4321471" y="588429"/>
                  <a:ext cx="425938" cy="8948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FFFFFF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3" name="Group 21"/>
                <p:cNvGrpSpPr/>
                <p:nvPr/>
              </p:nvGrpSpPr>
              <p:grpSpPr>
                <a:xfrm>
                  <a:off x="2968997" y="1097175"/>
                  <a:ext cx="3171594" cy="198225"/>
                  <a:chOff x="2743200" y="755725"/>
                  <a:chExt cx="3657600" cy="228600"/>
                </a:xfrm>
              </p:grpSpPr>
              <p:sp>
                <p:nvSpPr>
                  <p:cNvPr id="24" name="Round Same Side Corner Rectangle 23"/>
                  <p:cNvSpPr/>
                  <p:nvPr/>
                </p:nvSpPr>
                <p:spPr>
                  <a:xfrm>
                    <a:off x="2743200" y="755725"/>
                    <a:ext cx="3657600" cy="228600"/>
                  </a:xfrm>
                  <a:prstGeom prst="round2SameRect">
                    <a:avLst>
                      <a:gd name="adj1" fmla="val 32652"/>
                      <a:gd name="adj2" fmla="val 0"/>
                    </a:avLst>
                  </a:prstGeom>
                  <a:solidFill>
                    <a:schemeClr val="bg1">
                      <a:lumMod val="75000"/>
                      <a:alpha val="35000"/>
                    </a:schemeClr>
                  </a:solidFill>
                  <a:ln w="12700" cap="flat" cmpd="sng" algn="ctr">
                    <a:noFill/>
                    <a:prstDash val="solid"/>
                  </a:ln>
                  <a:effectLst/>
                </p:spPr>
                <p:txBody>
      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sz="80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rPr>
                      <a:t>7:37</a:t>
                    </a:r>
                    <a:r>
                      <a:rPr lang="en-US" sz="800" kern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Segoe UI"/>
                      </a:rPr>
                      <a:t> AM</a:t>
                    </a:r>
                    <a:endParaRPr kumimoji="0" lang="en-US" sz="80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pic>
                <p:nvPicPr>
                  <p:cNvPr id="25" name="Picture 24" descr="bars (1).emf"/>
                  <p:cNvPicPr preferRelativeResize="0">
                    <a:picLocks/>
                  </p:cNvPicPr>
                  <p:nvPr/>
                </p:nvPicPr>
                <p:blipFill>
                  <a:blip r:embed="rId25" cstate="print"/>
                  <a:stretch>
                    <a:fillRect/>
                  </a:stretch>
                </p:blipFill>
                <p:spPr>
                  <a:xfrm>
                    <a:off x="2819400" y="823149"/>
                    <a:ext cx="152400" cy="80199"/>
                  </a:xfrm>
                  <a:prstGeom prst="rect">
                    <a:avLst/>
                  </a:prstGeom>
                </p:spPr>
              </p:pic>
              <p:pic>
                <p:nvPicPr>
                  <p:cNvPr id="26" name="Picture 25" descr="wifi.emf"/>
                  <p:cNvPicPr preferRelativeResize="0">
                    <a:picLocks/>
                  </p:cNvPicPr>
                  <p:nvPr/>
                </p:nvPicPr>
                <p:blipFill>
                  <a:blip r:embed="rId26" cstate="print"/>
                  <a:stretch>
                    <a:fillRect/>
                  </a:stretch>
                </p:blipFill>
                <p:spPr>
                  <a:xfrm>
                    <a:off x="3026861" y="812097"/>
                    <a:ext cx="152400" cy="102303"/>
                  </a:xfrm>
                  <a:prstGeom prst="rect">
                    <a:avLst/>
                  </a:prstGeom>
                </p:spPr>
              </p:pic>
              <p:pic>
                <p:nvPicPr>
                  <p:cNvPr id="27" name="Picture 26" descr="battery.emf"/>
                  <p:cNvPicPr preferRelativeResize="0">
                    <a:picLocks/>
                  </p:cNvPicPr>
                  <p:nvPr/>
                </p:nvPicPr>
                <p:blipFill>
                  <a:blip r:embed="rId27" cstate="print"/>
                  <a:stretch>
                    <a:fillRect/>
                  </a:stretch>
                </p:blipFill>
                <p:spPr>
                  <a:xfrm>
                    <a:off x="6172200" y="838200"/>
                    <a:ext cx="159252" cy="76200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28" name="Group 27"/>
              <p:cNvGrpSpPr/>
              <p:nvPr>
                <p:custDataLst>
                  <p:custData r:id="rId8"/>
                </p:custDataLst>
              </p:nvPr>
            </p:nvGrpSpPr>
            <p:grpSpPr>
              <a:xfrm>
                <a:off x="7520789" y="3891238"/>
                <a:ext cx="3169059" cy="1682536"/>
                <a:chOff x="3007793" y="2536693"/>
                <a:chExt cx="3151985" cy="1682536"/>
              </a:xfrm>
            </p:grpSpPr>
            <p:sp>
              <p:nvSpPr>
                <p:cNvPr id="29" name="Round Same Side Corner Rectangle 28"/>
                <p:cNvSpPr/>
                <p:nvPr/>
              </p:nvSpPr>
              <p:spPr>
                <a:xfrm rot="10800000">
                  <a:off x="3007793" y="2536693"/>
                  <a:ext cx="3151985" cy="1682536"/>
                </a:xfrm>
                <a:prstGeom prst="round2SameRect">
                  <a:avLst>
                    <a:gd name="adj1" fmla="val 3543"/>
                    <a:gd name="adj2" fmla="val 0"/>
                  </a:avLst>
                </a:prstGeom>
                <a:solidFill>
                  <a:srgbClr val="797983"/>
                </a:solidFill>
                <a:ln>
                  <a:noFill/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FFFFFF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TextBox 29"/>
                <p:cNvSpPr txBox="1"/>
                <p:nvPr/>
              </p:nvSpPr>
              <p:spPr>
                <a:xfrm>
                  <a:off x="3073479" y="2616123"/>
                  <a:ext cx="218742" cy="317715"/>
                </a:xfrm>
                <a:prstGeom prst="roundRect">
                  <a:avLst>
                    <a:gd name="adj" fmla="val 9097"/>
                  </a:avLst>
                </a:prstGeom>
                <a:solidFill>
                  <a:srgbClr val="E8E8EA"/>
                </a:solidFill>
              </p:spPr>
              <p:txBody>
                <a:bodyPr wrap="square" rtlCol="0" anchor="ctr" anchorCtr="0">
                  <a:noAutofit/>
                </a:bodyPr>
                <a:lstStyle/>
                <a:p>
                  <a:pPr algn="ctr"/>
                  <a:r>
                    <a:rPr lang="en-US" sz="1200" dirty="0" smtClean="0">
                      <a:latin typeface="Helvetica" pitchFamily="34" charset="0"/>
                    </a:rPr>
                    <a:t>Q</a:t>
                  </a:r>
                  <a:endParaRPr lang="en-US" sz="1200" dirty="0">
                    <a:latin typeface="Helvetica" pitchFamily="34" charset="0"/>
                  </a:endParaRPr>
                </a:p>
              </p:txBody>
            </p:sp>
            <p:sp>
              <p:nvSpPr>
                <p:cNvPr id="31" name="TextBox 30"/>
                <p:cNvSpPr txBox="1"/>
                <p:nvPr/>
              </p:nvSpPr>
              <p:spPr>
                <a:xfrm>
                  <a:off x="3380305" y="2616123"/>
                  <a:ext cx="218742" cy="317715"/>
                </a:xfrm>
                <a:prstGeom prst="roundRect">
                  <a:avLst>
                    <a:gd name="adj" fmla="val 9097"/>
                  </a:avLst>
                </a:prstGeom>
                <a:solidFill>
                  <a:srgbClr val="E8E8EA"/>
                </a:solidFill>
              </p:spPr>
              <p:txBody>
                <a:bodyPr wrap="square" rtlCol="0" anchor="ctr" anchorCtr="0">
                  <a:noAutofit/>
                </a:bodyPr>
                <a:lstStyle/>
                <a:p>
                  <a:pPr algn="ctr"/>
                  <a:r>
                    <a:rPr lang="en-US" sz="1200" dirty="0" smtClean="0">
                      <a:latin typeface="Helvetica" pitchFamily="34" charset="0"/>
                    </a:rPr>
                    <a:t>W</a:t>
                  </a:r>
                  <a:endParaRPr lang="en-US" sz="1200" dirty="0">
                    <a:latin typeface="Helvetica" pitchFamily="34" charset="0"/>
                  </a:endParaRPr>
                </a:p>
              </p:txBody>
            </p:sp>
            <p:sp>
              <p:nvSpPr>
                <p:cNvPr id="32" name="TextBox 31"/>
                <p:cNvSpPr txBox="1"/>
                <p:nvPr/>
              </p:nvSpPr>
              <p:spPr>
                <a:xfrm>
                  <a:off x="3687131" y="2616123"/>
                  <a:ext cx="218742" cy="317715"/>
                </a:xfrm>
                <a:prstGeom prst="roundRect">
                  <a:avLst>
                    <a:gd name="adj" fmla="val 9097"/>
                  </a:avLst>
                </a:prstGeom>
                <a:solidFill>
                  <a:srgbClr val="E8E8EA"/>
                </a:solidFill>
              </p:spPr>
              <p:txBody>
                <a:bodyPr wrap="square" rtlCol="0" anchor="ctr" anchorCtr="0">
                  <a:noAutofit/>
                </a:bodyPr>
                <a:lstStyle/>
                <a:p>
                  <a:pPr algn="ctr"/>
                  <a:r>
                    <a:rPr lang="en-US" sz="1200" dirty="0" smtClean="0">
                      <a:latin typeface="Helvetica" pitchFamily="34" charset="0"/>
                    </a:rPr>
                    <a:t>E</a:t>
                  </a:r>
                  <a:endParaRPr lang="en-US" sz="1200" dirty="0">
                    <a:latin typeface="Helvetica" pitchFamily="34" charset="0"/>
                  </a:endParaRPr>
                </a:p>
              </p:txBody>
            </p:sp>
            <p:sp>
              <p:nvSpPr>
                <p:cNvPr id="33" name="TextBox 32"/>
                <p:cNvSpPr txBox="1"/>
                <p:nvPr/>
              </p:nvSpPr>
              <p:spPr>
                <a:xfrm>
                  <a:off x="3993956" y="2616123"/>
                  <a:ext cx="218742" cy="317715"/>
                </a:xfrm>
                <a:prstGeom prst="roundRect">
                  <a:avLst>
                    <a:gd name="adj" fmla="val 9097"/>
                  </a:avLst>
                </a:prstGeom>
                <a:solidFill>
                  <a:srgbClr val="E8E8EA"/>
                </a:solidFill>
              </p:spPr>
              <p:txBody>
                <a:bodyPr wrap="square" rtlCol="0" anchor="ctr" anchorCtr="0">
                  <a:noAutofit/>
                </a:bodyPr>
                <a:lstStyle/>
                <a:p>
                  <a:pPr algn="ctr"/>
                  <a:r>
                    <a:rPr lang="en-US" sz="1200" dirty="0" smtClean="0">
                      <a:latin typeface="Helvetica" pitchFamily="34" charset="0"/>
                    </a:rPr>
                    <a:t>R</a:t>
                  </a:r>
                  <a:endParaRPr lang="en-US" sz="1200" dirty="0">
                    <a:latin typeface="Helvetica" pitchFamily="34" charset="0"/>
                  </a:endParaRPr>
                </a:p>
              </p:txBody>
            </p:sp>
            <p:sp>
              <p:nvSpPr>
                <p:cNvPr id="34" name="TextBox 33"/>
                <p:cNvSpPr txBox="1"/>
                <p:nvPr/>
              </p:nvSpPr>
              <p:spPr>
                <a:xfrm>
                  <a:off x="4300782" y="2616123"/>
                  <a:ext cx="218742" cy="317715"/>
                </a:xfrm>
                <a:prstGeom prst="roundRect">
                  <a:avLst>
                    <a:gd name="adj" fmla="val 9097"/>
                  </a:avLst>
                </a:prstGeom>
                <a:solidFill>
                  <a:srgbClr val="E8E8EA"/>
                </a:solidFill>
              </p:spPr>
              <p:txBody>
                <a:bodyPr wrap="square" rtlCol="0" anchor="ctr" anchorCtr="0">
                  <a:noAutofit/>
                </a:bodyPr>
                <a:lstStyle/>
                <a:p>
                  <a:pPr algn="ctr"/>
                  <a:r>
                    <a:rPr lang="en-US" sz="1200" dirty="0" smtClean="0">
                      <a:latin typeface="Helvetica" pitchFamily="34" charset="0"/>
                    </a:rPr>
                    <a:t>T</a:t>
                  </a:r>
                  <a:endParaRPr lang="en-US" sz="1200" dirty="0">
                    <a:latin typeface="Helvetica" pitchFamily="34" charset="0"/>
                  </a:endParaRPr>
                </a:p>
              </p:txBody>
            </p:sp>
            <p:sp>
              <p:nvSpPr>
                <p:cNvPr id="35" name="TextBox 34"/>
                <p:cNvSpPr txBox="1"/>
                <p:nvPr/>
              </p:nvSpPr>
              <p:spPr>
                <a:xfrm>
                  <a:off x="4607607" y="2616123"/>
                  <a:ext cx="218742" cy="317715"/>
                </a:xfrm>
                <a:prstGeom prst="roundRect">
                  <a:avLst>
                    <a:gd name="adj" fmla="val 9097"/>
                  </a:avLst>
                </a:prstGeom>
                <a:solidFill>
                  <a:srgbClr val="E8E8EA"/>
                </a:solidFill>
              </p:spPr>
              <p:txBody>
                <a:bodyPr wrap="square" rtlCol="0" anchor="ctr" anchorCtr="0">
                  <a:noAutofit/>
                </a:bodyPr>
                <a:lstStyle/>
                <a:p>
                  <a:pPr algn="ctr"/>
                  <a:r>
                    <a:rPr lang="en-US" sz="1200" dirty="0" smtClean="0">
                      <a:latin typeface="Helvetica" pitchFamily="34" charset="0"/>
                    </a:rPr>
                    <a:t>Y</a:t>
                  </a:r>
                  <a:endParaRPr lang="en-US" sz="1200" dirty="0">
                    <a:latin typeface="Helvetica" pitchFamily="34" charset="0"/>
                  </a:endParaRPr>
                </a:p>
              </p:txBody>
            </p:sp>
            <p:sp>
              <p:nvSpPr>
                <p:cNvPr id="36" name="TextBox 35"/>
                <p:cNvSpPr txBox="1"/>
                <p:nvPr/>
              </p:nvSpPr>
              <p:spPr>
                <a:xfrm>
                  <a:off x="4914433" y="2616123"/>
                  <a:ext cx="218742" cy="317715"/>
                </a:xfrm>
                <a:prstGeom prst="roundRect">
                  <a:avLst>
                    <a:gd name="adj" fmla="val 9097"/>
                  </a:avLst>
                </a:prstGeom>
                <a:solidFill>
                  <a:srgbClr val="E8E8EA"/>
                </a:solidFill>
              </p:spPr>
              <p:txBody>
                <a:bodyPr wrap="square" rtlCol="0" anchor="ctr" anchorCtr="0">
                  <a:noAutofit/>
                </a:bodyPr>
                <a:lstStyle/>
                <a:p>
                  <a:pPr algn="ctr"/>
                  <a:r>
                    <a:rPr lang="en-US" sz="1200" dirty="0" smtClean="0">
                      <a:latin typeface="Helvetica" pitchFamily="34" charset="0"/>
                    </a:rPr>
                    <a:t>U</a:t>
                  </a:r>
                  <a:endParaRPr lang="en-US" sz="1200" dirty="0">
                    <a:latin typeface="Helvetica" pitchFamily="34" charset="0"/>
                  </a:endParaRPr>
                </a:p>
              </p:txBody>
            </p:sp>
            <p:sp>
              <p:nvSpPr>
                <p:cNvPr id="37" name="TextBox 36"/>
                <p:cNvSpPr txBox="1"/>
                <p:nvPr/>
              </p:nvSpPr>
              <p:spPr>
                <a:xfrm>
                  <a:off x="5221258" y="2616123"/>
                  <a:ext cx="218742" cy="317715"/>
                </a:xfrm>
                <a:prstGeom prst="roundRect">
                  <a:avLst>
                    <a:gd name="adj" fmla="val 9097"/>
                  </a:avLst>
                </a:prstGeom>
                <a:solidFill>
                  <a:srgbClr val="E8E8EA"/>
                </a:solidFill>
              </p:spPr>
              <p:txBody>
                <a:bodyPr wrap="square" rtlCol="0" anchor="ctr" anchorCtr="0">
                  <a:noAutofit/>
                </a:bodyPr>
                <a:lstStyle/>
                <a:p>
                  <a:pPr algn="ctr"/>
                  <a:r>
                    <a:rPr lang="en-US" sz="1200" dirty="0" smtClean="0">
                      <a:latin typeface="Helvetica" pitchFamily="34" charset="0"/>
                    </a:rPr>
                    <a:t>I</a:t>
                  </a:r>
                  <a:endParaRPr lang="en-US" sz="1200" dirty="0">
                    <a:latin typeface="Helvetica" pitchFamily="34" charset="0"/>
                  </a:endParaRPr>
                </a:p>
              </p:txBody>
            </p:sp>
            <p:sp>
              <p:nvSpPr>
                <p:cNvPr id="38" name="TextBox 37"/>
                <p:cNvSpPr txBox="1"/>
                <p:nvPr/>
              </p:nvSpPr>
              <p:spPr>
                <a:xfrm>
                  <a:off x="5528084" y="2616123"/>
                  <a:ext cx="218742" cy="317715"/>
                </a:xfrm>
                <a:prstGeom prst="roundRect">
                  <a:avLst>
                    <a:gd name="adj" fmla="val 9097"/>
                  </a:avLst>
                </a:prstGeom>
                <a:solidFill>
                  <a:srgbClr val="E8E8EA"/>
                </a:solidFill>
              </p:spPr>
              <p:txBody>
                <a:bodyPr wrap="square" rtlCol="0" anchor="ctr" anchorCtr="0">
                  <a:noAutofit/>
                </a:bodyPr>
                <a:lstStyle/>
                <a:p>
                  <a:pPr algn="ctr"/>
                  <a:r>
                    <a:rPr lang="en-US" sz="1200" dirty="0" smtClean="0">
                      <a:latin typeface="Helvetica" pitchFamily="34" charset="0"/>
                    </a:rPr>
                    <a:t>O</a:t>
                  </a:r>
                </a:p>
              </p:txBody>
            </p:sp>
            <p:sp>
              <p:nvSpPr>
                <p:cNvPr id="39" name="TextBox 38"/>
                <p:cNvSpPr txBox="1"/>
                <p:nvPr/>
              </p:nvSpPr>
              <p:spPr>
                <a:xfrm>
                  <a:off x="5834906" y="2616123"/>
                  <a:ext cx="218742" cy="317715"/>
                </a:xfrm>
                <a:prstGeom prst="roundRect">
                  <a:avLst>
                    <a:gd name="adj" fmla="val 9097"/>
                  </a:avLst>
                </a:prstGeom>
                <a:solidFill>
                  <a:srgbClr val="E8E8EA"/>
                </a:solidFill>
              </p:spPr>
              <p:txBody>
                <a:bodyPr wrap="square" rtlCol="0" anchor="ctr" anchorCtr="0">
                  <a:noAutofit/>
                </a:bodyPr>
                <a:lstStyle/>
                <a:p>
                  <a:pPr algn="ctr"/>
                  <a:r>
                    <a:rPr lang="en-US" sz="1200" dirty="0" smtClean="0">
                      <a:latin typeface="Helvetica" pitchFamily="34" charset="0"/>
                    </a:rPr>
                    <a:t>P</a:t>
                  </a:r>
                  <a:endParaRPr lang="en-US" sz="1200" dirty="0">
                    <a:latin typeface="Helvetica" pitchFamily="34" charset="0"/>
                  </a:endParaRPr>
                </a:p>
              </p:txBody>
            </p:sp>
            <p:sp>
              <p:nvSpPr>
                <p:cNvPr id="40" name="TextBox 39"/>
                <p:cNvSpPr txBox="1"/>
                <p:nvPr/>
              </p:nvSpPr>
              <p:spPr>
                <a:xfrm>
                  <a:off x="3235916" y="3013267"/>
                  <a:ext cx="218742" cy="317715"/>
                </a:xfrm>
                <a:prstGeom prst="roundRect">
                  <a:avLst>
                    <a:gd name="adj" fmla="val 9097"/>
                  </a:avLst>
                </a:prstGeom>
                <a:solidFill>
                  <a:srgbClr val="E8E8EA"/>
                </a:solidFill>
              </p:spPr>
              <p:txBody>
                <a:bodyPr wrap="square" rtlCol="0" anchor="ctr" anchorCtr="0">
                  <a:noAutofit/>
                </a:bodyPr>
                <a:lstStyle/>
                <a:p>
                  <a:pPr algn="ctr"/>
                  <a:r>
                    <a:rPr lang="en-US" sz="1200" dirty="0" smtClean="0">
                      <a:latin typeface="Helvetica" pitchFamily="34" charset="0"/>
                    </a:rPr>
                    <a:t>A</a:t>
                  </a:r>
                  <a:endParaRPr lang="en-US" sz="1200" dirty="0">
                    <a:latin typeface="Helvetica" pitchFamily="34" charset="0"/>
                  </a:endParaRPr>
                </a:p>
              </p:txBody>
            </p:sp>
            <p:sp>
              <p:nvSpPr>
                <p:cNvPr id="41" name="TextBox 40"/>
                <p:cNvSpPr txBox="1"/>
                <p:nvPr/>
              </p:nvSpPr>
              <p:spPr>
                <a:xfrm>
                  <a:off x="3540485" y="3013267"/>
                  <a:ext cx="218742" cy="317715"/>
                </a:xfrm>
                <a:prstGeom prst="roundRect">
                  <a:avLst>
                    <a:gd name="adj" fmla="val 9097"/>
                  </a:avLst>
                </a:prstGeom>
                <a:solidFill>
                  <a:srgbClr val="E8E8EA"/>
                </a:solidFill>
              </p:spPr>
              <p:txBody>
                <a:bodyPr wrap="square" rtlCol="0" anchor="ctr" anchorCtr="0">
                  <a:noAutofit/>
                </a:bodyPr>
                <a:lstStyle/>
                <a:p>
                  <a:pPr algn="ctr"/>
                  <a:r>
                    <a:rPr lang="en-US" sz="1200" dirty="0" smtClean="0">
                      <a:latin typeface="Helvetica" pitchFamily="34" charset="0"/>
                    </a:rPr>
                    <a:t>S</a:t>
                  </a:r>
                  <a:endParaRPr lang="en-US" sz="1200" dirty="0">
                    <a:latin typeface="Helvetica" pitchFamily="34" charset="0"/>
                  </a:endParaRPr>
                </a:p>
              </p:txBody>
            </p:sp>
            <p:sp>
              <p:nvSpPr>
                <p:cNvPr id="42" name="TextBox 41"/>
                <p:cNvSpPr txBox="1"/>
                <p:nvPr/>
              </p:nvSpPr>
              <p:spPr>
                <a:xfrm>
                  <a:off x="3845055" y="3013267"/>
                  <a:ext cx="218742" cy="317715"/>
                </a:xfrm>
                <a:prstGeom prst="roundRect">
                  <a:avLst>
                    <a:gd name="adj" fmla="val 9097"/>
                  </a:avLst>
                </a:prstGeom>
                <a:solidFill>
                  <a:srgbClr val="E8E8EA"/>
                </a:solidFill>
              </p:spPr>
              <p:txBody>
                <a:bodyPr wrap="square" rtlCol="0" anchor="ctr" anchorCtr="0">
                  <a:noAutofit/>
                </a:bodyPr>
                <a:lstStyle/>
                <a:p>
                  <a:pPr algn="ctr"/>
                  <a:r>
                    <a:rPr lang="en-US" sz="1200" dirty="0" smtClean="0">
                      <a:latin typeface="Helvetica" pitchFamily="34" charset="0"/>
                    </a:rPr>
                    <a:t>D</a:t>
                  </a:r>
                  <a:endParaRPr lang="en-US" sz="1200" dirty="0">
                    <a:latin typeface="Helvetica" pitchFamily="34" charset="0"/>
                  </a:endParaRPr>
                </a:p>
              </p:txBody>
            </p:sp>
            <p:sp>
              <p:nvSpPr>
                <p:cNvPr id="43" name="TextBox 42"/>
                <p:cNvSpPr txBox="1"/>
                <p:nvPr/>
              </p:nvSpPr>
              <p:spPr>
                <a:xfrm>
                  <a:off x="4149624" y="3013267"/>
                  <a:ext cx="218742" cy="317715"/>
                </a:xfrm>
                <a:prstGeom prst="roundRect">
                  <a:avLst>
                    <a:gd name="adj" fmla="val 9097"/>
                  </a:avLst>
                </a:prstGeom>
                <a:solidFill>
                  <a:srgbClr val="E8E8EA"/>
                </a:solidFill>
              </p:spPr>
              <p:txBody>
                <a:bodyPr wrap="square" rtlCol="0" anchor="ctr" anchorCtr="0">
                  <a:noAutofit/>
                </a:bodyPr>
                <a:lstStyle/>
                <a:p>
                  <a:pPr algn="ctr"/>
                  <a:r>
                    <a:rPr lang="en-US" sz="1200" dirty="0" smtClean="0">
                      <a:latin typeface="Helvetica" pitchFamily="34" charset="0"/>
                    </a:rPr>
                    <a:t>F</a:t>
                  </a:r>
                  <a:endParaRPr lang="en-US" sz="1200" dirty="0">
                    <a:latin typeface="Helvetica" pitchFamily="34" charset="0"/>
                  </a:endParaRPr>
                </a:p>
              </p:txBody>
            </p:sp>
            <p:sp>
              <p:nvSpPr>
                <p:cNvPr id="44" name="TextBox 43"/>
                <p:cNvSpPr txBox="1"/>
                <p:nvPr/>
              </p:nvSpPr>
              <p:spPr>
                <a:xfrm>
                  <a:off x="4454193" y="3013267"/>
                  <a:ext cx="218742" cy="317715"/>
                </a:xfrm>
                <a:prstGeom prst="roundRect">
                  <a:avLst>
                    <a:gd name="adj" fmla="val 9097"/>
                  </a:avLst>
                </a:prstGeom>
                <a:solidFill>
                  <a:srgbClr val="E8E8EA"/>
                </a:solidFill>
              </p:spPr>
              <p:txBody>
                <a:bodyPr wrap="square" rtlCol="0" anchor="ctr" anchorCtr="0">
                  <a:noAutofit/>
                </a:bodyPr>
                <a:lstStyle/>
                <a:p>
                  <a:pPr algn="ctr"/>
                  <a:r>
                    <a:rPr lang="en-US" sz="1200" dirty="0" smtClean="0">
                      <a:latin typeface="Helvetica" pitchFamily="34" charset="0"/>
                    </a:rPr>
                    <a:t>G</a:t>
                  </a:r>
                  <a:endParaRPr lang="en-US" sz="1200" dirty="0">
                    <a:latin typeface="Helvetica" pitchFamily="34" charset="0"/>
                  </a:endParaRPr>
                </a:p>
              </p:txBody>
            </p:sp>
            <p:sp>
              <p:nvSpPr>
                <p:cNvPr id="45" name="TextBox 44"/>
                <p:cNvSpPr txBox="1"/>
                <p:nvPr/>
              </p:nvSpPr>
              <p:spPr>
                <a:xfrm>
                  <a:off x="4758762" y="3013267"/>
                  <a:ext cx="218742" cy="317715"/>
                </a:xfrm>
                <a:prstGeom prst="roundRect">
                  <a:avLst>
                    <a:gd name="adj" fmla="val 9097"/>
                  </a:avLst>
                </a:prstGeom>
                <a:solidFill>
                  <a:srgbClr val="E8E8EA"/>
                </a:solidFill>
              </p:spPr>
              <p:txBody>
                <a:bodyPr wrap="square" rtlCol="0" anchor="ctr" anchorCtr="0">
                  <a:noAutofit/>
                </a:bodyPr>
                <a:lstStyle/>
                <a:p>
                  <a:pPr algn="ctr"/>
                  <a:r>
                    <a:rPr lang="en-US" sz="1200" dirty="0" smtClean="0">
                      <a:latin typeface="Helvetica" pitchFamily="34" charset="0"/>
                    </a:rPr>
                    <a:t>H</a:t>
                  </a:r>
                  <a:endParaRPr lang="en-US" sz="1200" dirty="0">
                    <a:latin typeface="Helvetica" pitchFamily="34" charset="0"/>
                  </a:endParaRPr>
                </a:p>
              </p:txBody>
            </p:sp>
            <p:sp>
              <p:nvSpPr>
                <p:cNvPr id="46" name="TextBox 45"/>
                <p:cNvSpPr txBox="1"/>
                <p:nvPr/>
              </p:nvSpPr>
              <p:spPr>
                <a:xfrm>
                  <a:off x="5063331" y="3013267"/>
                  <a:ext cx="218742" cy="317715"/>
                </a:xfrm>
                <a:prstGeom prst="roundRect">
                  <a:avLst>
                    <a:gd name="adj" fmla="val 9097"/>
                  </a:avLst>
                </a:prstGeom>
                <a:solidFill>
                  <a:srgbClr val="E8E8EA"/>
                </a:solidFill>
              </p:spPr>
              <p:txBody>
                <a:bodyPr wrap="square" rtlCol="0" anchor="ctr" anchorCtr="0">
                  <a:noAutofit/>
                </a:bodyPr>
                <a:lstStyle/>
                <a:p>
                  <a:pPr algn="ctr"/>
                  <a:r>
                    <a:rPr lang="en-US" sz="1200" dirty="0" smtClean="0">
                      <a:latin typeface="Helvetica" pitchFamily="34" charset="0"/>
                    </a:rPr>
                    <a:t>J</a:t>
                  </a:r>
                  <a:endParaRPr lang="en-US" sz="1200" dirty="0">
                    <a:latin typeface="Helvetica" pitchFamily="34" charset="0"/>
                  </a:endParaRPr>
                </a:p>
              </p:txBody>
            </p:sp>
            <p:sp>
              <p:nvSpPr>
                <p:cNvPr id="47" name="TextBox 46"/>
                <p:cNvSpPr txBox="1"/>
                <p:nvPr/>
              </p:nvSpPr>
              <p:spPr>
                <a:xfrm>
                  <a:off x="5367900" y="3013267"/>
                  <a:ext cx="218742" cy="317715"/>
                </a:xfrm>
                <a:prstGeom prst="roundRect">
                  <a:avLst>
                    <a:gd name="adj" fmla="val 9097"/>
                  </a:avLst>
                </a:prstGeom>
                <a:solidFill>
                  <a:srgbClr val="E8E8EA"/>
                </a:solidFill>
              </p:spPr>
              <p:txBody>
                <a:bodyPr wrap="square" rtlCol="0" anchor="ctr" anchorCtr="0">
                  <a:noAutofit/>
                </a:bodyPr>
                <a:lstStyle/>
                <a:p>
                  <a:pPr algn="ctr"/>
                  <a:r>
                    <a:rPr lang="en-US" sz="1200" dirty="0" smtClean="0">
                      <a:latin typeface="Helvetica" pitchFamily="34" charset="0"/>
                    </a:rPr>
                    <a:t>K</a:t>
                  </a:r>
                  <a:endParaRPr lang="en-US" sz="1200" dirty="0">
                    <a:latin typeface="Helvetica" pitchFamily="34" charset="0"/>
                  </a:endParaRPr>
                </a:p>
              </p:txBody>
            </p:sp>
            <p:sp>
              <p:nvSpPr>
                <p:cNvPr id="48" name="TextBox 47"/>
                <p:cNvSpPr txBox="1"/>
                <p:nvPr/>
              </p:nvSpPr>
              <p:spPr>
                <a:xfrm>
                  <a:off x="5672469" y="3013267"/>
                  <a:ext cx="218742" cy="317715"/>
                </a:xfrm>
                <a:prstGeom prst="roundRect">
                  <a:avLst>
                    <a:gd name="adj" fmla="val 9097"/>
                  </a:avLst>
                </a:prstGeom>
                <a:solidFill>
                  <a:srgbClr val="E8E8EA"/>
                </a:solidFill>
              </p:spPr>
              <p:txBody>
                <a:bodyPr wrap="square" rtlCol="0" anchor="ctr" anchorCtr="0">
                  <a:noAutofit/>
                </a:bodyPr>
                <a:lstStyle/>
                <a:p>
                  <a:pPr algn="ctr"/>
                  <a:r>
                    <a:rPr lang="en-US" sz="1200" dirty="0" smtClean="0">
                      <a:latin typeface="Helvetica" pitchFamily="34" charset="0"/>
                    </a:rPr>
                    <a:t>L</a:t>
                  </a:r>
                  <a:endParaRPr lang="en-US" sz="1200" dirty="0">
                    <a:latin typeface="Helvetica" pitchFamily="34" charset="0"/>
                  </a:endParaRPr>
                </a:p>
              </p:txBody>
            </p:sp>
            <p:sp>
              <p:nvSpPr>
                <p:cNvPr id="49" name="TextBox 48"/>
                <p:cNvSpPr txBox="1"/>
                <p:nvPr/>
              </p:nvSpPr>
              <p:spPr>
                <a:xfrm>
                  <a:off x="3539381" y="3417190"/>
                  <a:ext cx="218742" cy="317715"/>
                </a:xfrm>
                <a:prstGeom prst="roundRect">
                  <a:avLst>
                    <a:gd name="adj" fmla="val 9097"/>
                  </a:avLst>
                </a:prstGeom>
                <a:solidFill>
                  <a:srgbClr val="E8E8EA"/>
                </a:solidFill>
              </p:spPr>
              <p:txBody>
                <a:bodyPr wrap="square" rtlCol="0" anchor="ctr" anchorCtr="0">
                  <a:noAutofit/>
                </a:bodyPr>
                <a:lstStyle/>
                <a:p>
                  <a:pPr algn="ctr"/>
                  <a:r>
                    <a:rPr lang="en-US" sz="1200" dirty="0" smtClean="0">
                      <a:latin typeface="Helvetica" pitchFamily="34" charset="0"/>
                    </a:rPr>
                    <a:t>Z</a:t>
                  </a:r>
                  <a:endParaRPr lang="en-US" sz="1200" dirty="0">
                    <a:latin typeface="Helvetica" pitchFamily="34" charset="0"/>
                  </a:endParaRPr>
                </a:p>
              </p:txBody>
            </p:sp>
            <p:sp>
              <p:nvSpPr>
                <p:cNvPr id="50" name="TextBox 49"/>
                <p:cNvSpPr txBox="1"/>
                <p:nvPr/>
              </p:nvSpPr>
              <p:spPr>
                <a:xfrm>
                  <a:off x="3844108" y="3417190"/>
                  <a:ext cx="218742" cy="317715"/>
                </a:xfrm>
                <a:prstGeom prst="roundRect">
                  <a:avLst>
                    <a:gd name="adj" fmla="val 9097"/>
                  </a:avLst>
                </a:prstGeom>
                <a:solidFill>
                  <a:srgbClr val="E8E8EA"/>
                </a:solidFill>
              </p:spPr>
              <p:txBody>
                <a:bodyPr wrap="square" rtlCol="0" anchor="ctr" anchorCtr="0">
                  <a:noAutofit/>
                </a:bodyPr>
                <a:lstStyle/>
                <a:p>
                  <a:pPr algn="ctr"/>
                  <a:r>
                    <a:rPr lang="en-US" sz="1200" dirty="0" smtClean="0">
                      <a:latin typeface="Helvetica" pitchFamily="34" charset="0"/>
                    </a:rPr>
                    <a:t>X</a:t>
                  </a:r>
                  <a:endParaRPr lang="en-US" sz="1200" dirty="0">
                    <a:latin typeface="Helvetica" pitchFamily="34" charset="0"/>
                  </a:endParaRPr>
                </a:p>
              </p:txBody>
            </p:sp>
            <p:sp>
              <p:nvSpPr>
                <p:cNvPr id="51" name="TextBox 50"/>
                <p:cNvSpPr txBox="1"/>
                <p:nvPr/>
              </p:nvSpPr>
              <p:spPr>
                <a:xfrm>
                  <a:off x="4148835" y="3417190"/>
                  <a:ext cx="218742" cy="317715"/>
                </a:xfrm>
                <a:prstGeom prst="roundRect">
                  <a:avLst>
                    <a:gd name="adj" fmla="val 9097"/>
                  </a:avLst>
                </a:prstGeom>
                <a:solidFill>
                  <a:srgbClr val="E8E8EA"/>
                </a:solidFill>
              </p:spPr>
              <p:txBody>
                <a:bodyPr wrap="square" rtlCol="0" anchor="ctr" anchorCtr="0">
                  <a:noAutofit/>
                </a:bodyPr>
                <a:lstStyle/>
                <a:p>
                  <a:pPr algn="ctr"/>
                  <a:r>
                    <a:rPr lang="en-US" sz="1200" dirty="0" smtClean="0">
                      <a:latin typeface="Helvetica" pitchFamily="34" charset="0"/>
                    </a:rPr>
                    <a:t>C</a:t>
                  </a:r>
                  <a:endParaRPr lang="en-US" sz="1200" dirty="0">
                    <a:latin typeface="Helvetica" pitchFamily="34" charset="0"/>
                  </a:endParaRPr>
                </a:p>
              </p:txBody>
            </p:sp>
            <p:sp>
              <p:nvSpPr>
                <p:cNvPr id="52" name="TextBox 51"/>
                <p:cNvSpPr txBox="1"/>
                <p:nvPr/>
              </p:nvSpPr>
              <p:spPr>
                <a:xfrm>
                  <a:off x="4453562" y="3417190"/>
                  <a:ext cx="218742" cy="317715"/>
                </a:xfrm>
                <a:prstGeom prst="roundRect">
                  <a:avLst>
                    <a:gd name="adj" fmla="val 9097"/>
                  </a:avLst>
                </a:prstGeom>
                <a:solidFill>
                  <a:srgbClr val="E8E8EA"/>
                </a:solidFill>
              </p:spPr>
              <p:txBody>
                <a:bodyPr wrap="square" rtlCol="0" anchor="ctr" anchorCtr="0">
                  <a:noAutofit/>
                </a:bodyPr>
                <a:lstStyle/>
                <a:p>
                  <a:pPr algn="ctr"/>
                  <a:r>
                    <a:rPr lang="en-US" sz="1200" dirty="0" smtClean="0">
                      <a:latin typeface="Helvetica" pitchFamily="34" charset="0"/>
                    </a:rPr>
                    <a:t>V</a:t>
                  </a:r>
                  <a:endParaRPr lang="en-US" sz="1200" dirty="0">
                    <a:latin typeface="Helvetica" pitchFamily="34" charset="0"/>
                  </a:endParaRPr>
                </a:p>
              </p:txBody>
            </p:sp>
            <p:sp>
              <p:nvSpPr>
                <p:cNvPr id="53" name="TextBox 52"/>
                <p:cNvSpPr txBox="1"/>
                <p:nvPr/>
              </p:nvSpPr>
              <p:spPr>
                <a:xfrm>
                  <a:off x="4758289" y="3417190"/>
                  <a:ext cx="218742" cy="317715"/>
                </a:xfrm>
                <a:prstGeom prst="roundRect">
                  <a:avLst>
                    <a:gd name="adj" fmla="val 9097"/>
                  </a:avLst>
                </a:prstGeom>
                <a:solidFill>
                  <a:srgbClr val="E8E8EA"/>
                </a:solidFill>
              </p:spPr>
              <p:txBody>
                <a:bodyPr wrap="square" rtlCol="0" anchor="ctr" anchorCtr="0">
                  <a:noAutofit/>
                </a:bodyPr>
                <a:lstStyle/>
                <a:p>
                  <a:pPr algn="ctr"/>
                  <a:r>
                    <a:rPr lang="en-US" sz="1200" dirty="0" smtClean="0">
                      <a:latin typeface="Helvetica" pitchFamily="34" charset="0"/>
                    </a:rPr>
                    <a:t>B</a:t>
                  </a:r>
                  <a:endParaRPr lang="en-US" sz="1200" dirty="0">
                    <a:latin typeface="Helvetica" pitchFamily="34" charset="0"/>
                  </a:endParaRPr>
                </a:p>
              </p:txBody>
            </p:sp>
            <p:sp>
              <p:nvSpPr>
                <p:cNvPr id="54" name="TextBox 53"/>
                <p:cNvSpPr txBox="1"/>
                <p:nvPr/>
              </p:nvSpPr>
              <p:spPr>
                <a:xfrm>
                  <a:off x="5063016" y="3417190"/>
                  <a:ext cx="218742" cy="317715"/>
                </a:xfrm>
                <a:prstGeom prst="roundRect">
                  <a:avLst>
                    <a:gd name="adj" fmla="val 9097"/>
                  </a:avLst>
                </a:prstGeom>
                <a:solidFill>
                  <a:srgbClr val="E8E8EA"/>
                </a:solidFill>
              </p:spPr>
              <p:txBody>
                <a:bodyPr wrap="square" rtlCol="0" anchor="ctr" anchorCtr="0">
                  <a:noAutofit/>
                </a:bodyPr>
                <a:lstStyle/>
                <a:p>
                  <a:pPr algn="ctr"/>
                  <a:r>
                    <a:rPr lang="en-US" sz="1200" dirty="0" smtClean="0">
                      <a:latin typeface="Helvetica" pitchFamily="34" charset="0"/>
                    </a:rPr>
                    <a:t>N</a:t>
                  </a:r>
                  <a:endParaRPr lang="en-US" sz="1200" dirty="0">
                    <a:latin typeface="Helvetica" pitchFamily="34" charset="0"/>
                  </a:endParaRPr>
                </a:p>
              </p:txBody>
            </p:sp>
            <p:sp>
              <p:nvSpPr>
                <p:cNvPr id="55" name="TextBox 54"/>
                <p:cNvSpPr txBox="1"/>
                <p:nvPr/>
              </p:nvSpPr>
              <p:spPr>
                <a:xfrm>
                  <a:off x="5367743" y="3417190"/>
                  <a:ext cx="218742" cy="317715"/>
                </a:xfrm>
                <a:prstGeom prst="roundRect">
                  <a:avLst>
                    <a:gd name="adj" fmla="val 9097"/>
                  </a:avLst>
                </a:prstGeom>
                <a:solidFill>
                  <a:srgbClr val="E8E8EA"/>
                </a:solidFill>
              </p:spPr>
              <p:txBody>
                <a:bodyPr wrap="square" rtlCol="0" anchor="ctr" anchorCtr="0">
                  <a:noAutofit/>
                </a:bodyPr>
                <a:lstStyle/>
                <a:p>
                  <a:pPr algn="ctr"/>
                  <a:r>
                    <a:rPr lang="en-US" sz="1200" dirty="0" smtClean="0">
                      <a:latin typeface="Helvetica" pitchFamily="34" charset="0"/>
                    </a:rPr>
                    <a:t>M</a:t>
                  </a:r>
                  <a:endParaRPr lang="en-US" sz="1200" dirty="0">
                    <a:latin typeface="Helvetica" pitchFamily="34" charset="0"/>
                  </a:endParaRPr>
                </a:p>
              </p:txBody>
            </p:sp>
            <p:sp>
              <p:nvSpPr>
                <p:cNvPr id="56" name="TextBox 55"/>
                <p:cNvSpPr txBox="1"/>
                <p:nvPr/>
              </p:nvSpPr>
              <p:spPr>
                <a:xfrm>
                  <a:off x="5672469" y="3417190"/>
                  <a:ext cx="381179" cy="317715"/>
                </a:xfrm>
                <a:prstGeom prst="roundRect">
                  <a:avLst>
                    <a:gd name="adj" fmla="val 9097"/>
                  </a:avLst>
                </a:prstGeom>
                <a:solidFill>
                  <a:srgbClr val="8A939A"/>
                </a:solidFill>
              </p:spPr>
              <p:txBody>
                <a:bodyPr wrap="square" rtlCol="0" anchor="ctr" anchorCtr="0">
                  <a:noAutofit/>
                </a:bodyPr>
                <a:lstStyle/>
                <a:p>
                  <a:pPr algn="ctr"/>
                  <a:endParaRPr lang="en-US" sz="1200" dirty="0">
                    <a:latin typeface="Helvetica" pitchFamily="34" charset="0"/>
                  </a:endParaRPr>
                </a:p>
              </p:txBody>
            </p:sp>
            <p:sp>
              <p:nvSpPr>
                <p:cNvPr id="57" name="TextBox 56"/>
                <p:cNvSpPr txBox="1"/>
                <p:nvPr/>
              </p:nvSpPr>
              <p:spPr>
                <a:xfrm>
                  <a:off x="3073478" y="3417190"/>
                  <a:ext cx="379918" cy="317715"/>
                </a:xfrm>
                <a:prstGeom prst="roundRect">
                  <a:avLst>
                    <a:gd name="adj" fmla="val 9097"/>
                  </a:avLst>
                </a:prstGeom>
                <a:solidFill>
                  <a:srgbClr val="8A939A"/>
                </a:solidFill>
              </p:spPr>
              <p:txBody>
                <a:bodyPr wrap="square" rtlCol="0" anchor="ctr" anchorCtr="0">
                  <a:noAutofit/>
                </a:bodyPr>
                <a:lstStyle/>
                <a:p>
                  <a:pPr algn="ctr"/>
                  <a:endParaRPr lang="en-US" sz="1200" dirty="0">
                    <a:latin typeface="Helvetica" pitchFamily="34" charset="0"/>
                  </a:endParaRPr>
                </a:p>
              </p:txBody>
            </p:sp>
            <p:sp>
              <p:nvSpPr>
                <p:cNvPr id="58" name="TextBox 57"/>
                <p:cNvSpPr txBox="1"/>
                <p:nvPr/>
              </p:nvSpPr>
              <p:spPr>
                <a:xfrm>
                  <a:off x="3073479" y="3815587"/>
                  <a:ext cx="382168" cy="317715"/>
                </a:xfrm>
                <a:prstGeom prst="roundRect">
                  <a:avLst>
                    <a:gd name="adj" fmla="val 9097"/>
                  </a:avLst>
                </a:prstGeom>
                <a:solidFill>
                  <a:srgbClr val="8A939A"/>
                </a:solidFill>
              </p:spPr>
              <p:txBody>
                <a:bodyPr wrap="square" rtlCol="0" anchor="ctr" anchorCtr="0">
                  <a:noAutofit/>
                </a:bodyPr>
                <a:lstStyle/>
                <a:p>
                  <a:pPr algn="ctr"/>
                  <a:r>
                    <a:rPr lang="en-US" sz="800" dirty="0" smtClean="0">
                      <a:solidFill>
                        <a:schemeClr val="bg1"/>
                      </a:solidFill>
                      <a:latin typeface="Helvetica" pitchFamily="34" charset="0"/>
                    </a:rPr>
                    <a:t>123</a:t>
                  </a:r>
                  <a:endParaRPr lang="en-US" sz="800" dirty="0">
                    <a:solidFill>
                      <a:schemeClr val="bg1"/>
                    </a:solidFill>
                    <a:latin typeface="Helvetica" pitchFamily="34" charset="0"/>
                  </a:endParaRPr>
                </a:p>
              </p:txBody>
            </p:sp>
            <p:sp>
              <p:nvSpPr>
                <p:cNvPr id="59" name="TextBox 58"/>
                <p:cNvSpPr txBox="1"/>
                <p:nvPr/>
              </p:nvSpPr>
              <p:spPr>
                <a:xfrm>
                  <a:off x="3977360" y="3815587"/>
                  <a:ext cx="1312304" cy="317715"/>
                </a:xfrm>
                <a:prstGeom prst="roundRect">
                  <a:avLst>
                    <a:gd name="adj" fmla="val 9097"/>
                  </a:avLst>
                </a:prstGeom>
                <a:solidFill>
                  <a:srgbClr val="E8E8EA"/>
                </a:solidFill>
              </p:spPr>
              <p:txBody>
                <a:bodyPr wrap="square" rtlCol="0" anchor="ctr" anchorCtr="0">
                  <a:noAutofit/>
                </a:bodyPr>
                <a:lstStyle/>
                <a:p>
                  <a:pPr algn="ctr"/>
                  <a:r>
                    <a:rPr lang="en-US" sz="800" dirty="0" smtClean="0">
                      <a:latin typeface="Helvetica" pitchFamily="34" charset="0"/>
                    </a:rPr>
                    <a:t>space</a:t>
                  </a:r>
                  <a:endParaRPr lang="en-US" sz="800" dirty="0">
                    <a:latin typeface="Helvetica" pitchFamily="34" charset="0"/>
                  </a:endParaRPr>
                </a:p>
              </p:txBody>
            </p:sp>
            <p:sp>
              <p:nvSpPr>
                <p:cNvPr id="60" name="TextBox 59"/>
                <p:cNvSpPr txBox="1"/>
                <p:nvPr/>
              </p:nvSpPr>
              <p:spPr>
                <a:xfrm>
                  <a:off x="5370306" y="3815587"/>
                  <a:ext cx="674874" cy="317715"/>
                </a:xfrm>
                <a:prstGeom prst="roundRect">
                  <a:avLst>
                    <a:gd name="adj" fmla="val 9097"/>
                  </a:avLst>
                </a:prstGeom>
                <a:solidFill>
                  <a:srgbClr val="8A939A"/>
                </a:solidFill>
              </p:spPr>
              <p:txBody>
                <a:bodyPr wrap="square" rtlCol="0" anchor="ctr" anchorCtr="0">
                  <a:noAutofit/>
                </a:bodyPr>
                <a:lstStyle/>
                <a:p>
                  <a:pPr algn="ctr"/>
                  <a:r>
                    <a:rPr lang="en-US" sz="800" dirty="0" smtClean="0">
                      <a:solidFill>
                        <a:schemeClr val="bg1"/>
                      </a:solidFill>
                      <a:latin typeface="Helvetica" pitchFamily="34" charset="0"/>
                    </a:rPr>
                    <a:t>return </a:t>
                  </a:r>
                  <a:endParaRPr lang="en-US" sz="800" dirty="0">
                    <a:solidFill>
                      <a:schemeClr val="bg1"/>
                    </a:solidFill>
                    <a:latin typeface="Helvetica" pitchFamily="34" charset="0"/>
                  </a:endParaRPr>
                </a:p>
              </p:txBody>
            </p:sp>
            <p:pic>
              <p:nvPicPr>
                <p:cNvPr id="61" name="Picture 60" descr="iphonearrow.emf"/>
                <p:cNvPicPr>
                  <a:picLocks noChangeAspect="1"/>
                </p:cNvPicPr>
                <p:nvPr/>
              </p:nvPicPr>
              <p:blipFill>
                <a:blip r:embed="rId33" cstate="print"/>
                <a:stretch>
                  <a:fillRect/>
                </a:stretch>
              </p:blipFill>
              <p:spPr>
                <a:xfrm>
                  <a:off x="3177632" y="3496619"/>
                  <a:ext cx="171610" cy="158858"/>
                </a:xfrm>
                <a:prstGeom prst="rect">
                  <a:avLst/>
                </a:prstGeom>
              </p:spPr>
            </p:pic>
            <p:pic>
              <p:nvPicPr>
                <p:cNvPr id="62" name="Picture 61" descr="iphoneclose (1).emf"/>
                <p:cNvPicPr>
                  <a:picLocks noChangeAspect="1"/>
                </p:cNvPicPr>
                <p:nvPr/>
              </p:nvPicPr>
              <p:blipFill>
                <a:blip r:embed="rId34" cstate="print"/>
                <a:stretch>
                  <a:fillRect/>
                </a:stretch>
              </p:blipFill>
              <p:spPr>
                <a:xfrm>
                  <a:off x="5735431" y="3496619"/>
                  <a:ext cx="255257" cy="158858"/>
                </a:xfrm>
                <a:prstGeom prst="rect">
                  <a:avLst/>
                </a:prstGeom>
              </p:spPr>
            </p:pic>
            <p:sp>
              <p:nvSpPr>
                <p:cNvPr id="63" name="TextBox 62"/>
                <p:cNvSpPr txBox="1"/>
                <p:nvPr/>
              </p:nvSpPr>
              <p:spPr>
                <a:xfrm>
                  <a:off x="3534925" y="3815587"/>
                  <a:ext cx="379918" cy="317715"/>
                </a:xfrm>
                <a:prstGeom prst="roundRect">
                  <a:avLst>
                    <a:gd name="adj" fmla="val 9097"/>
                  </a:avLst>
                </a:prstGeom>
                <a:solidFill>
                  <a:srgbClr val="8A939A"/>
                </a:solidFill>
              </p:spPr>
              <p:txBody>
                <a:bodyPr wrap="square" rtlCol="0" anchor="ctr" anchorCtr="0">
                  <a:noAutofit/>
                </a:bodyPr>
                <a:lstStyle/>
                <a:p>
                  <a:pPr algn="ctr"/>
                  <a:endParaRPr lang="en-US" sz="1200" dirty="0">
                    <a:latin typeface="Helvetica" pitchFamily="34" charset="0"/>
                  </a:endParaRPr>
                </a:p>
              </p:txBody>
            </p:sp>
            <p:pic>
              <p:nvPicPr>
                <p:cNvPr id="64" name="Picture 63" descr="earthglobe.emf"/>
                <p:cNvPicPr>
                  <a:picLocks noChangeAspect="1"/>
                </p:cNvPicPr>
                <p:nvPr/>
              </p:nvPicPr>
              <p:blipFill>
                <a:blip r:embed="rId35" cstate="print"/>
                <a:stretch>
                  <a:fillRect/>
                </a:stretch>
              </p:blipFill>
              <p:spPr>
                <a:xfrm>
                  <a:off x="3634427" y="3883987"/>
                  <a:ext cx="180915" cy="18091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2" name="Group 1"/>
            <p:cNvGrpSpPr/>
            <p:nvPr/>
          </p:nvGrpSpPr>
          <p:grpSpPr>
            <a:xfrm>
              <a:off x="8621719" y="1299271"/>
              <a:ext cx="3169058" cy="2644996"/>
              <a:chOff x="8621719" y="1299271"/>
              <a:chExt cx="3169058" cy="2644996"/>
            </a:xfrm>
          </p:grpSpPr>
          <p:sp>
            <p:nvSpPr>
              <p:cNvPr id="156" name="Rectangle 155"/>
              <p:cNvSpPr/>
              <p:nvPr/>
            </p:nvSpPr>
            <p:spPr>
              <a:xfrm>
                <a:off x="8624419" y="1299271"/>
                <a:ext cx="3166358" cy="264499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57" name="Content"/>
              <p:cNvSpPr/>
              <p:nvPr>
                <p:custDataLst>
                  <p:custData r:id="rId2"/>
                </p:custDataLst>
              </p:nvPr>
            </p:nvSpPr>
            <p:spPr>
              <a:xfrm>
                <a:off x="8785738" y="2055037"/>
                <a:ext cx="2889821" cy="287645"/>
              </a:xfrm>
              <a:prstGeom prst="roundRect">
                <a:avLst/>
              </a:prstGeom>
              <a:solidFill>
                <a:sysClr val="window" lastClr="FFFFFF"/>
              </a:solidFill>
              <a:ln w="3175">
                <a:noFill/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wrap="none" lIns="45720" tIns="18288" rIns="45720" bIns="18288" rtlCol="0" anchor="ctr">
                <a:noAutofit/>
              </a:bodyPr>
              <a:lstStyle/>
              <a:p>
                <a:r>
                  <a:rPr lang="en-US" sz="1200" dirty="0" smtClean="0">
                    <a:solidFill>
                      <a:srgbClr val="FF0000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*</a:t>
                </a:r>
                <a:r>
                  <a:rPr lang="en-US" sz="1200" dirty="0" smtClean="0">
                    <a:solidFill>
                      <a:schemeClr val="bg2">
                        <a:lumMod val="50000"/>
                      </a:schemeClr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 Your Name</a:t>
                </a:r>
                <a:endParaRPr lang="en-US" sz="1200" dirty="0">
                  <a:solidFill>
                    <a:schemeClr val="bg2">
                      <a:lumMod val="50000"/>
                    </a:schemeClr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</p:txBody>
          </p:sp>
          <p:sp>
            <p:nvSpPr>
              <p:cNvPr id="158" name="Rectangle 157"/>
              <p:cNvSpPr/>
              <p:nvPr/>
            </p:nvSpPr>
            <p:spPr>
              <a:xfrm>
                <a:off x="8621719" y="1504192"/>
                <a:ext cx="3169058" cy="31586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sz="1600" dirty="0" smtClean="0">
                    <a:solidFill>
                      <a:schemeClr val="bg2">
                        <a:lumMod val="2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Your Info</a:t>
                </a:r>
                <a:endParaRPr lang="en-US" sz="1600" dirty="0">
                  <a:solidFill>
                    <a:schemeClr val="bg2">
                      <a:lumMod val="2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59" name="Content"/>
              <p:cNvSpPr/>
              <p:nvPr>
                <p:custDataLst>
                  <p:custData r:id="rId3"/>
                </p:custDataLst>
              </p:nvPr>
            </p:nvSpPr>
            <p:spPr>
              <a:xfrm>
                <a:off x="8785736" y="2527575"/>
                <a:ext cx="2889823" cy="287645"/>
              </a:xfrm>
              <a:prstGeom prst="roundRect">
                <a:avLst/>
              </a:prstGeom>
              <a:solidFill>
                <a:sysClr val="window" lastClr="FFFFFF"/>
              </a:solidFill>
              <a:ln w="3175">
                <a:noFill/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wrap="none" lIns="45720" tIns="18288" rIns="45720" bIns="18288" rtlCol="0" anchor="ctr">
                <a:noAutofit/>
              </a:bodyPr>
              <a:lstStyle/>
              <a:p>
                <a:r>
                  <a:rPr lang="en-US" sz="1200" dirty="0" smtClean="0">
                    <a:solidFill>
                      <a:srgbClr val="FF0000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*</a:t>
                </a:r>
                <a:r>
                  <a:rPr lang="en-US" sz="1200" dirty="0" smtClean="0">
                    <a:solidFill>
                      <a:schemeClr val="bg2">
                        <a:lumMod val="50000"/>
                      </a:schemeClr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 (555) 555 - 5555</a:t>
                </a:r>
                <a:endParaRPr lang="en-US" sz="1200" dirty="0">
                  <a:solidFill>
                    <a:schemeClr val="bg2">
                      <a:lumMod val="50000"/>
                    </a:schemeClr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</p:txBody>
          </p:sp>
          <p:sp>
            <p:nvSpPr>
              <p:cNvPr id="160" name="Content"/>
              <p:cNvSpPr/>
              <p:nvPr>
                <p:custDataLst>
                  <p:custData r:id="rId4"/>
                </p:custDataLst>
              </p:nvPr>
            </p:nvSpPr>
            <p:spPr>
              <a:xfrm>
                <a:off x="8785736" y="2977269"/>
                <a:ext cx="2898336" cy="287645"/>
              </a:xfrm>
              <a:prstGeom prst="roundRect">
                <a:avLst/>
              </a:prstGeom>
              <a:solidFill>
                <a:sysClr val="window" lastClr="FFFFFF"/>
              </a:solidFill>
              <a:ln w="3175">
                <a:noFill/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wrap="none" lIns="45720" tIns="18288" rIns="45720" bIns="18288" rtlCol="0" anchor="ctr">
                <a:noAutofit/>
              </a:bodyPr>
              <a:lstStyle/>
              <a:p>
                <a:r>
                  <a:rPr lang="en-US" sz="1200" dirty="0" smtClean="0">
                    <a:solidFill>
                      <a:srgbClr val="FF0000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*</a:t>
                </a:r>
                <a:r>
                  <a:rPr lang="en-US" sz="1200" dirty="0" smtClean="0">
                    <a:solidFill>
                      <a:schemeClr val="bg2">
                        <a:lumMod val="50000"/>
                      </a:schemeClr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 Employee.name@ccbcc.com</a:t>
                </a:r>
                <a:endParaRPr lang="en-US" sz="1200" dirty="0">
                  <a:solidFill>
                    <a:schemeClr val="bg2">
                      <a:lumMod val="50000"/>
                    </a:schemeClr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</p:txBody>
          </p:sp>
          <p:sp>
            <p:nvSpPr>
              <p:cNvPr id="161" name="Content"/>
              <p:cNvSpPr/>
              <p:nvPr>
                <p:custDataLst>
                  <p:custData r:id="rId5"/>
                </p:custDataLst>
              </p:nvPr>
            </p:nvSpPr>
            <p:spPr>
              <a:xfrm>
                <a:off x="8785737" y="3426638"/>
                <a:ext cx="1203132" cy="287645"/>
              </a:xfrm>
              <a:prstGeom prst="roundRect">
                <a:avLst/>
              </a:prstGeom>
              <a:solidFill>
                <a:sysClr val="window" lastClr="FFFFFF"/>
              </a:solidFill>
              <a:ln w="3175">
                <a:noFill/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wrap="none" lIns="45720" tIns="18288" rIns="45720" bIns="18288" rtlCol="0" anchor="ctr">
                <a:noAutofit/>
              </a:bodyPr>
              <a:lstStyle/>
              <a:p>
                <a:r>
                  <a:rPr lang="en-US" sz="1200" dirty="0" smtClean="0">
                    <a:solidFill>
                      <a:srgbClr val="FF0000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*</a:t>
                </a:r>
                <a:r>
                  <a:rPr lang="en-US" sz="1200" dirty="0" smtClean="0">
                    <a:solidFill>
                      <a:schemeClr val="bg2">
                        <a:lumMod val="50000"/>
                      </a:schemeClr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 Branch Number</a:t>
                </a:r>
                <a:endParaRPr lang="en-US" sz="1200" dirty="0">
                  <a:solidFill>
                    <a:schemeClr val="bg2">
                      <a:lumMod val="50000"/>
                    </a:schemeClr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</p:txBody>
          </p:sp>
          <p:sp>
            <p:nvSpPr>
              <p:cNvPr id="162" name="Content"/>
              <p:cNvSpPr/>
              <p:nvPr>
                <p:custDataLst>
                  <p:custData r:id="rId6"/>
                </p:custDataLst>
              </p:nvPr>
            </p:nvSpPr>
            <p:spPr>
              <a:xfrm>
                <a:off x="10089586" y="3426638"/>
                <a:ext cx="1585973" cy="287645"/>
              </a:xfrm>
              <a:prstGeom prst="roundRect">
                <a:avLst/>
              </a:prstGeom>
              <a:solidFill>
                <a:sysClr val="window" lastClr="FFFFFF"/>
              </a:solidFill>
              <a:ln w="3175">
                <a:noFill/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wrap="none" lIns="45720" tIns="18288" rIns="45720" bIns="18288" rtlCol="0" anchor="ctr">
                <a:noAutofit/>
              </a:bodyPr>
              <a:lstStyle/>
              <a:p>
                <a:r>
                  <a:rPr lang="en-US" sz="1200" dirty="0" smtClean="0">
                    <a:solidFill>
                      <a:srgbClr val="FF0000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*</a:t>
                </a:r>
                <a:r>
                  <a:rPr lang="en-US" sz="1200" dirty="0" smtClean="0">
                    <a:solidFill>
                      <a:schemeClr val="bg2">
                        <a:lumMod val="50000"/>
                      </a:schemeClr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 Branch Name</a:t>
                </a:r>
                <a:endParaRPr lang="en-US" sz="1200" dirty="0">
                  <a:solidFill>
                    <a:schemeClr val="bg2">
                      <a:lumMod val="50000"/>
                    </a:schemeClr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</p:txBody>
          </p:sp>
          <p:cxnSp>
            <p:nvCxnSpPr>
              <p:cNvPr id="163" name="Straight Connector 162"/>
              <p:cNvCxnSpPr/>
              <p:nvPr/>
            </p:nvCxnSpPr>
            <p:spPr>
              <a:xfrm>
                <a:off x="8792477" y="2349921"/>
                <a:ext cx="2828294" cy="0"/>
              </a:xfrm>
              <a:prstGeom prst="line">
                <a:avLst/>
              </a:prstGeom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/>
              <p:cNvCxnSpPr/>
              <p:nvPr/>
            </p:nvCxnSpPr>
            <p:spPr>
              <a:xfrm>
                <a:off x="8816051" y="2814218"/>
                <a:ext cx="2828294" cy="0"/>
              </a:xfrm>
              <a:prstGeom prst="line">
                <a:avLst/>
              </a:prstGeom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/>
              <p:cNvCxnSpPr/>
              <p:nvPr/>
            </p:nvCxnSpPr>
            <p:spPr>
              <a:xfrm>
                <a:off x="8816051" y="3269998"/>
                <a:ext cx="2828294" cy="0"/>
              </a:xfrm>
              <a:prstGeom prst="line">
                <a:avLst/>
              </a:prstGeom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/>
              <p:cNvCxnSpPr/>
              <p:nvPr/>
            </p:nvCxnSpPr>
            <p:spPr>
              <a:xfrm>
                <a:off x="8816051" y="3699970"/>
                <a:ext cx="2828294" cy="0"/>
              </a:xfrm>
              <a:prstGeom prst="line">
                <a:avLst/>
              </a:prstGeom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/>
              <p:cNvCxnSpPr/>
              <p:nvPr/>
            </p:nvCxnSpPr>
            <p:spPr>
              <a:xfrm>
                <a:off x="10089584" y="3280890"/>
                <a:ext cx="1641" cy="41707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>
              <a:xfrm>
                <a:off x="8717602" y="1822604"/>
                <a:ext cx="2926743" cy="0"/>
              </a:xfrm>
              <a:prstGeom prst="line">
                <a:avLst/>
              </a:prstGeom>
              <a:ln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99188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53"/>
          <p:cNvGrpSpPr/>
          <p:nvPr/>
        </p:nvGrpSpPr>
        <p:grpSpPr>
          <a:xfrm>
            <a:off x="4044886" y="174931"/>
            <a:ext cx="3525928" cy="6599942"/>
            <a:chOff x="8454094" y="129029"/>
            <a:chExt cx="3525928" cy="6599942"/>
          </a:xfrm>
        </p:grpSpPr>
        <p:grpSp>
          <p:nvGrpSpPr>
            <p:cNvPr id="70" name="Group 69"/>
            <p:cNvGrpSpPr/>
            <p:nvPr>
              <p:custDataLst>
                <p:custData r:id="rId1"/>
              </p:custDataLst>
            </p:nvPr>
          </p:nvGrpSpPr>
          <p:grpSpPr>
            <a:xfrm>
              <a:off x="8454094" y="129029"/>
              <a:ext cx="3525928" cy="6599942"/>
              <a:chOff x="2798672" y="129028"/>
              <a:chExt cx="3525928" cy="6599942"/>
            </a:xfrm>
          </p:grpSpPr>
          <p:sp>
            <p:nvSpPr>
              <p:cNvPr id="108" name="Rounded Rectangle 107"/>
              <p:cNvSpPr/>
              <p:nvPr/>
            </p:nvSpPr>
            <p:spPr>
              <a:xfrm>
                <a:off x="2798672" y="129028"/>
                <a:ext cx="3525928" cy="6599942"/>
              </a:xfrm>
              <a:prstGeom prst="roundRect">
                <a:avLst>
                  <a:gd name="adj" fmla="val 15994"/>
                </a:avLst>
              </a:prstGeom>
              <a:solidFill>
                <a:schemeClr val="tx1"/>
              </a:solidFill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FFFFFF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Oval 108"/>
              <p:cNvSpPr/>
              <p:nvPr/>
            </p:nvSpPr>
            <p:spPr>
              <a:xfrm>
                <a:off x="4247925" y="5796558"/>
                <a:ext cx="625684" cy="625683"/>
              </a:xfrm>
              <a:prstGeom prst="ellipse">
                <a:avLst/>
              </a:prstGeom>
              <a:noFill/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FFFFFF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Rounded Rectangle 109"/>
              <p:cNvSpPr/>
              <p:nvPr/>
            </p:nvSpPr>
            <p:spPr>
              <a:xfrm>
                <a:off x="4452392" y="6001025"/>
                <a:ext cx="216749" cy="216749"/>
              </a:xfrm>
              <a:prstGeom prst="roundRect">
                <a:avLst/>
              </a:prstGeom>
              <a:noFill/>
              <a:ln w="127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FFFFFF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Rounded Rectangle 110"/>
              <p:cNvSpPr/>
              <p:nvPr/>
            </p:nvSpPr>
            <p:spPr>
              <a:xfrm>
                <a:off x="2971533" y="1101045"/>
                <a:ext cx="3163824" cy="4533788"/>
              </a:xfrm>
              <a:prstGeom prst="roundRect">
                <a:avLst>
                  <a:gd name="adj" fmla="val 1886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FFFFFF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Oval 111"/>
              <p:cNvSpPr/>
              <p:nvPr/>
            </p:nvSpPr>
            <p:spPr>
              <a:xfrm>
                <a:off x="4093051" y="582084"/>
                <a:ext cx="95831" cy="95831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FFFFFF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Rounded Rectangle 112"/>
              <p:cNvSpPr/>
              <p:nvPr/>
            </p:nvSpPr>
            <p:spPr>
              <a:xfrm>
                <a:off x="4321471" y="588429"/>
                <a:ext cx="425938" cy="89486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FFFFFF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14" name="Group 21"/>
              <p:cNvGrpSpPr/>
              <p:nvPr/>
            </p:nvGrpSpPr>
            <p:grpSpPr>
              <a:xfrm>
                <a:off x="2968997" y="1097175"/>
                <a:ext cx="3171594" cy="198225"/>
                <a:chOff x="2743200" y="755725"/>
                <a:chExt cx="3657600" cy="228600"/>
              </a:xfrm>
            </p:grpSpPr>
            <p:sp>
              <p:nvSpPr>
                <p:cNvPr id="115" name="Round Same Side Corner Rectangle 114"/>
                <p:cNvSpPr/>
                <p:nvPr/>
              </p:nvSpPr>
              <p:spPr>
                <a:xfrm>
                  <a:off x="2743200" y="755725"/>
                  <a:ext cx="3657600" cy="228600"/>
                </a:xfrm>
                <a:prstGeom prst="round2SameRect">
                  <a:avLst>
                    <a:gd name="adj1" fmla="val 32652"/>
                    <a:gd name="adj2" fmla="val 0"/>
                  </a:avLst>
                </a:prstGeom>
                <a:solidFill>
                  <a:schemeClr val="bg1">
                    <a:lumMod val="75000"/>
                    <a:alpha val="35000"/>
                  </a:schemeClr>
                </a:solidFill>
                <a:ln w="12700" cap="flat" cmpd="sng" algn="ctr">
                  <a:noFill/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80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rPr>
                    <a:t>7:37</a:t>
                  </a:r>
                  <a:r>
                    <a:rPr lang="en-US" sz="800" kern="0" dirty="0" smtClean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Segoe UI"/>
                    </a:rPr>
                    <a:t> AM</a:t>
                  </a:r>
                  <a:endParaRPr kumimoji="0" lang="en-US" sz="800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tx1">
                        <a:lumMod val="95000"/>
                        <a:lumOff val="5000"/>
                      </a:schemeClr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pic>
              <p:nvPicPr>
                <p:cNvPr id="116" name="Picture 115" descr="bars (1).emf"/>
                <p:cNvPicPr preferRelativeResize="0">
                  <a:picLocks/>
                </p:cNvPicPr>
                <p:nvPr/>
              </p:nvPicPr>
              <p:blipFill>
                <a:blip r:embed="rId8" cstate="print"/>
                <a:stretch>
                  <a:fillRect/>
                </a:stretch>
              </p:blipFill>
              <p:spPr>
                <a:xfrm>
                  <a:off x="2819400" y="823149"/>
                  <a:ext cx="152400" cy="80199"/>
                </a:xfrm>
                <a:prstGeom prst="rect">
                  <a:avLst/>
                </a:prstGeom>
              </p:spPr>
            </p:pic>
            <p:pic>
              <p:nvPicPr>
                <p:cNvPr id="117" name="Picture 116" descr="wifi.emf"/>
                <p:cNvPicPr preferRelativeResize="0">
                  <a:picLocks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>
                  <a:off x="3026861" y="812097"/>
                  <a:ext cx="152400" cy="102303"/>
                </a:xfrm>
                <a:prstGeom prst="rect">
                  <a:avLst/>
                </a:prstGeom>
              </p:spPr>
            </p:pic>
            <p:pic>
              <p:nvPicPr>
                <p:cNvPr id="118" name="Picture 117" descr="battery.emf"/>
                <p:cNvPicPr preferRelativeResize="0">
                  <a:picLocks/>
                </p:cNvPicPr>
                <p:nvPr/>
              </p:nvPicPr>
              <p:blipFill>
                <a:blip r:embed="rId10" cstate="print"/>
                <a:stretch>
                  <a:fillRect/>
                </a:stretch>
              </p:blipFill>
              <p:spPr>
                <a:xfrm>
                  <a:off x="6172200" y="838200"/>
                  <a:ext cx="159252" cy="76200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56" name="Group 55"/>
            <p:cNvGrpSpPr/>
            <p:nvPr/>
          </p:nvGrpSpPr>
          <p:grpSpPr>
            <a:xfrm>
              <a:off x="8624419" y="1299271"/>
              <a:ext cx="3166358" cy="2644996"/>
              <a:chOff x="8624419" y="1299271"/>
              <a:chExt cx="3166358" cy="2644996"/>
            </a:xfrm>
          </p:grpSpPr>
          <p:sp>
            <p:nvSpPr>
              <p:cNvPr id="57" name="Rectangle 56"/>
              <p:cNvSpPr/>
              <p:nvPr/>
            </p:nvSpPr>
            <p:spPr>
              <a:xfrm>
                <a:off x="8624419" y="1299271"/>
                <a:ext cx="3166358" cy="264499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8" name="Content"/>
              <p:cNvSpPr/>
              <p:nvPr>
                <p:custDataLst>
                  <p:custData r:id="rId2"/>
                </p:custDataLst>
              </p:nvPr>
            </p:nvSpPr>
            <p:spPr>
              <a:xfrm>
                <a:off x="8785738" y="2055037"/>
                <a:ext cx="2889821" cy="287645"/>
              </a:xfrm>
              <a:prstGeom prst="roundRect">
                <a:avLst/>
              </a:prstGeom>
              <a:solidFill>
                <a:sysClr val="window" lastClr="FFFFFF"/>
              </a:solidFill>
              <a:ln w="3175">
                <a:noFill/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wrap="none" lIns="45720" tIns="18288" rIns="45720" bIns="18288" rtlCol="0" anchor="ctr">
                <a:noAutofit/>
              </a:bodyPr>
              <a:lstStyle/>
              <a:p>
                <a:r>
                  <a:rPr lang="en-US" sz="1200" dirty="0" smtClean="0">
                    <a:solidFill>
                      <a:srgbClr val="FF0000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*</a:t>
                </a:r>
                <a:r>
                  <a:rPr lang="en-US" sz="1200" dirty="0" smtClean="0">
                    <a:solidFill>
                      <a:schemeClr val="bg2">
                        <a:lumMod val="50000"/>
                      </a:schemeClr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 Your Name</a:t>
                </a:r>
                <a:endParaRPr lang="en-US" sz="1200" dirty="0">
                  <a:solidFill>
                    <a:schemeClr val="bg2">
                      <a:lumMod val="50000"/>
                    </a:schemeClr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8626955" y="1504192"/>
                <a:ext cx="3163822" cy="31586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sz="1600" dirty="0" smtClean="0">
                    <a:solidFill>
                      <a:schemeClr val="bg2">
                        <a:lumMod val="2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Your Info</a:t>
                </a:r>
                <a:endParaRPr lang="en-US" sz="1600" dirty="0">
                  <a:solidFill>
                    <a:schemeClr val="bg2">
                      <a:lumMod val="2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0" name="Content"/>
              <p:cNvSpPr/>
              <p:nvPr>
                <p:custDataLst>
                  <p:custData r:id="rId3"/>
                </p:custDataLst>
              </p:nvPr>
            </p:nvSpPr>
            <p:spPr>
              <a:xfrm>
                <a:off x="8785736" y="2527575"/>
                <a:ext cx="2889823" cy="287645"/>
              </a:xfrm>
              <a:prstGeom prst="roundRect">
                <a:avLst/>
              </a:prstGeom>
              <a:solidFill>
                <a:sysClr val="window" lastClr="FFFFFF"/>
              </a:solidFill>
              <a:ln w="3175">
                <a:noFill/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wrap="none" lIns="45720" tIns="18288" rIns="45720" bIns="18288" rtlCol="0" anchor="ctr">
                <a:noAutofit/>
              </a:bodyPr>
              <a:lstStyle/>
              <a:p>
                <a:r>
                  <a:rPr lang="en-US" sz="1200" dirty="0" smtClean="0">
                    <a:solidFill>
                      <a:srgbClr val="FF0000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*</a:t>
                </a:r>
                <a:r>
                  <a:rPr lang="en-US" sz="1200" dirty="0" smtClean="0">
                    <a:solidFill>
                      <a:schemeClr val="bg2">
                        <a:lumMod val="50000"/>
                      </a:schemeClr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 (555) 555 - 5555</a:t>
                </a:r>
                <a:endParaRPr lang="en-US" sz="1200" dirty="0">
                  <a:solidFill>
                    <a:schemeClr val="bg2">
                      <a:lumMod val="50000"/>
                    </a:schemeClr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</p:txBody>
          </p:sp>
          <p:sp>
            <p:nvSpPr>
              <p:cNvPr id="61" name="Content"/>
              <p:cNvSpPr/>
              <p:nvPr>
                <p:custDataLst>
                  <p:custData r:id="rId4"/>
                </p:custDataLst>
              </p:nvPr>
            </p:nvSpPr>
            <p:spPr>
              <a:xfrm>
                <a:off x="8785736" y="2977269"/>
                <a:ext cx="2898336" cy="287645"/>
              </a:xfrm>
              <a:prstGeom prst="roundRect">
                <a:avLst/>
              </a:prstGeom>
              <a:solidFill>
                <a:sysClr val="window" lastClr="FFFFFF"/>
              </a:solidFill>
              <a:ln w="3175">
                <a:noFill/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wrap="none" lIns="45720" tIns="18288" rIns="45720" bIns="18288" rtlCol="0" anchor="ctr">
                <a:noAutofit/>
              </a:bodyPr>
              <a:lstStyle/>
              <a:p>
                <a:r>
                  <a:rPr lang="en-US" sz="1200" dirty="0" smtClean="0">
                    <a:solidFill>
                      <a:srgbClr val="FF0000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*</a:t>
                </a:r>
                <a:r>
                  <a:rPr lang="en-US" sz="1200" dirty="0" smtClean="0">
                    <a:solidFill>
                      <a:schemeClr val="bg2">
                        <a:lumMod val="50000"/>
                      </a:schemeClr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 Employee.name@ccbcc.com</a:t>
                </a:r>
                <a:endParaRPr lang="en-US" sz="1200" dirty="0">
                  <a:solidFill>
                    <a:schemeClr val="bg2">
                      <a:lumMod val="50000"/>
                    </a:schemeClr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</p:txBody>
          </p:sp>
          <p:sp>
            <p:nvSpPr>
              <p:cNvPr id="62" name="Content"/>
              <p:cNvSpPr/>
              <p:nvPr>
                <p:custDataLst>
                  <p:custData r:id="rId5"/>
                </p:custDataLst>
              </p:nvPr>
            </p:nvSpPr>
            <p:spPr>
              <a:xfrm>
                <a:off x="8785737" y="3426638"/>
                <a:ext cx="1203132" cy="287645"/>
              </a:xfrm>
              <a:prstGeom prst="roundRect">
                <a:avLst/>
              </a:prstGeom>
              <a:solidFill>
                <a:sysClr val="window" lastClr="FFFFFF"/>
              </a:solidFill>
              <a:ln w="3175">
                <a:noFill/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wrap="none" lIns="45720" tIns="18288" rIns="45720" bIns="18288" rtlCol="0" anchor="ctr">
                <a:noAutofit/>
              </a:bodyPr>
              <a:lstStyle/>
              <a:p>
                <a:r>
                  <a:rPr lang="en-US" sz="1200" dirty="0" smtClean="0">
                    <a:solidFill>
                      <a:srgbClr val="FF0000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*</a:t>
                </a:r>
                <a:r>
                  <a:rPr lang="en-US" sz="1200" dirty="0" smtClean="0">
                    <a:solidFill>
                      <a:schemeClr val="bg2">
                        <a:lumMod val="50000"/>
                      </a:schemeClr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 Branch Number</a:t>
                </a:r>
                <a:endParaRPr lang="en-US" sz="1200" dirty="0">
                  <a:solidFill>
                    <a:schemeClr val="bg2">
                      <a:lumMod val="50000"/>
                    </a:schemeClr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</p:txBody>
          </p:sp>
          <p:sp>
            <p:nvSpPr>
              <p:cNvPr id="63" name="Content"/>
              <p:cNvSpPr/>
              <p:nvPr>
                <p:custDataLst>
                  <p:custData r:id="rId6"/>
                </p:custDataLst>
              </p:nvPr>
            </p:nvSpPr>
            <p:spPr>
              <a:xfrm>
                <a:off x="10089586" y="3426638"/>
                <a:ext cx="1585973" cy="287645"/>
              </a:xfrm>
              <a:prstGeom prst="roundRect">
                <a:avLst/>
              </a:prstGeom>
              <a:solidFill>
                <a:sysClr val="window" lastClr="FFFFFF"/>
              </a:solidFill>
              <a:ln w="3175">
                <a:noFill/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wrap="none" lIns="45720" tIns="18288" rIns="45720" bIns="18288" rtlCol="0" anchor="ctr">
                <a:noAutofit/>
              </a:bodyPr>
              <a:lstStyle/>
              <a:p>
                <a:r>
                  <a:rPr lang="en-US" sz="1200" dirty="0" smtClean="0">
                    <a:solidFill>
                      <a:srgbClr val="FF0000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*</a:t>
                </a:r>
                <a:r>
                  <a:rPr lang="en-US" sz="1200" dirty="0" smtClean="0">
                    <a:solidFill>
                      <a:schemeClr val="bg2">
                        <a:lumMod val="50000"/>
                      </a:schemeClr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 Branch Name</a:t>
                </a:r>
                <a:endParaRPr lang="en-US" sz="1200" dirty="0">
                  <a:solidFill>
                    <a:schemeClr val="bg2">
                      <a:lumMod val="50000"/>
                    </a:schemeClr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</p:txBody>
          </p:sp>
          <p:cxnSp>
            <p:nvCxnSpPr>
              <p:cNvPr id="64" name="Straight Connector 63"/>
              <p:cNvCxnSpPr/>
              <p:nvPr/>
            </p:nvCxnSpPr>
            <p:spPr>
              <a:xfrm>
                <a:off x="8792477" y="2349921"/>
                <a:ext cx="2828294" cy="0"/>
              </a:xfrm>
              <a:prstGeom prst="line">
                <a:avLst/>
              </a:prstGeom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>
                <a:off x="8816051" y="2814218"/>
                <a:ext cx="2828294" cy="0"/>
              </a:xfrm>
              <a:prstGeom prst="line">
                <a:avLst/>
              </a:prstGeom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>
                <a:off x="8816051" y="3269998"/>
                <a:ext cx="2828294" cy="0"/>
              </a:xfrm>
              <a:prstGeom prst="line">
                <a:avLst/>
              </a:prstGeom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>
                <a:off x="8816051" y="3699970"/>
                <a:ext cx="2828294" cy="0"/>
              </a:xfrm>
              <a:prstGeom prst="line">
                <a:avLst/>
              </a:prstGeom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>
                <a:off x="10089584" y="3280890"/>
                <a:ext cx="1641" cy="41707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8717602" y="1822604"/>
                <a:ext cx="2926743" cy="0"/>
              </a:xfrm>
              <a:prstGeom prst="line">
                <a:avLst/>
              </a:prstGeom>
              <a:ln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>
              <a:xfrm>
                <a:off x="8748816" y="3882181"/>
                <a:ext cx="2926743" cy="0"/>
              </a:xfrm>
              <a:prstGeom prst="line">
                <a:avLst/>
              </a:prstGeom>
              <a:ln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21" name="Rounded Rectangle 120"/>
          <p:cNvSpPr/>
          <p:nvPr/>
        </p:nvSpPr>
        <p:spPr>
          <a:xfrm>
            <a:off x="4745856" y="4361137"/>
            <a:ext cx="2103120" cy="469557"/>
          </a:xfrm>
          <a:prstGeom prst="roundRect">
            <a:avLst/>
          </a:prstGeom>
          <a:noFill/>
          <a:ln>
            <a:solidFill>
              <a:srgbClr val="2B6C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Sign In</a:t>
            </a:r>
          </a:p>
        </p:txBody>
      </p:sp>
      <p:sp>
        <p:nvSpPr>
          <p:cNvPr id="123" name="Rectangle 122"/>
          <p:cNvSpPr/>
          <p:nvPr/>
        </p:nvSpPr>
        <p:spPr>
          <a:xfrm>
            <a:off x="4339608" y="4025268"/>
            <a:ext cx="2926743" cy="2430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bg2">
                    <a:lumMod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Or sign in with your NAA account</a:t>
            </a:r>
            <a:endParaRPr lang="en-US" sz="1100" dirty="0">
              <a:solidFill>
                <a:schemeClr val="bg2">
                  <a:lumMod val="25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pic>
        <p:nvPicPr>
          <p:cNvPr id="124" name="Picture 123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7934" y="4406039"/>
            <a:ext cx="379751" cy="379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221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>
            <p:custDataLst>
              <p:custData r:id="rId1"/>
            </p:custDataLst>
          </p:nvPr>
        </p:nvGrpSpPr>
        <p:grpSpPr>
          <a:xfrm>
            <a:off x="2989586" y="1875070"/>
            <a:ext cx="6656233" cy="3556001"/>
            <a:chOff x="1261665" y="1676400"/>
            <a:chExt cx="6599942" cy="3525928"/>
          </a:xfrm>
        </p:grpSpPr>
        <p:grpSp>
          <p:nvGrpSpPr>
            <p:cNvPr id="5" name="Group 4"/>
            <p:cNvGrpSpPr/>
            <p:nvPr/>
          </p:nvGrpSpPr>
          <p:grpSpPr>
            <a:xfrm rot="16200000">
              <a:off x="2798672" y="139393"/>
              <a:ext cx="3525928" cy="6599942"/>
              <a:chOff x="2798672" y="129028"/>
              <a:chExt cx="3525928" cy="6599942"/>
            </a:xfrm>
          </p:grpSpPr>
          <p:sp>
            <p:nvSpPr>
              <p:cNvPr id="11" name="Rounded Rectangle 10"/>
              <p:cNvSpPr/>
              <p:nvPr/>
            </p:nvSpPr>
            <p:spPr>
              <a:xfrm>
                <a:off x="2798672" y="129028"/>
                <a:ext cx="3525928" cy="6599942"/>
              </a:xfrm>
              <a:prstGeom prst="roundRect">
                <a:avLst>
                  <a:gd name="adj" fmla="val 15994"/>
                </a:avLst>
              </a:prstGeom>
              <a:solidFill>
                <a:schemeClr val="tx1"/>
              </a:solidFill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FFFFFF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4247925" y="5796558"/>
                <a:ext cx="625684" cy="625683"/>
              </a:xfrm>
              <a:prstGeom prst="ellipse">
                <a:avLst/>
              </a:prstGeom>
              <a:noFill/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FFFFFF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ounded Rectangle 12"/>
              <p:cNvSpPr/>
              <p:nvPr/>
            </p:nvSpPr>
            <p:spPr>
              <a:xfrm>
                <a:off x="4452392" y="6001025"/>
                <a:ext cx="216749" cy="216749"/>
              </a:xfrm>
              <a:prstGeom prst="roundRect">
                <a:avLst/>
              </a:prstGeom>
              <a:noFill/>
              <a:ln w="127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FFFFFF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ounded Rectangle 13"/>
              <p:cNvSpPr/>
              <p:nvPr/>
            </p:nvSpPr>
            <p:spPr>
              <a:xfrm>
                <a:off x="2971534" y="1101045"/>
                <a:ext cx="3167519" cy="4533788"/>
              </a:xfrm>
              <a:prstGeom prst="roundRect">
                <a:avLst>
                  <a:gd name="adj" fmla="val 1886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FFFFFF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4093051" y="582084"/>
                <a:ext cx="95831" cy="95831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FFFFFF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ounded Rectangle 15"/>
              <p:cNvSpPr/>
              <p:nvPr/>
            </p:nvSpPr>
            <p:spPr>
              <a:xfrm>
                <a:off x="4321471" y="588429"/>
                <a:ext cx="425938" cy="89486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FFFFFF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" name="Group 21"/>
            <p:cNvGrpSpPr/>
            <p:nvPr/>
          </p:nvGrpSpPr>
          <p:grpSpPr>
            <a:xfrm>
              <a:off x="2233682" y="1860836"/>
              <a:ext cx="4533789" cy="259560"/>
              <a:chOff x="1780653" y="707618"/>
              <a:chExt cx="5186719" cy="296941"/>
            </a:xfrm>
          </p:grpSpPr>
          <p:sp>
            <p:nvSpPr>
              <p:cNvPr id="7" name="Round Same Side Corner Rectangle 6"/>
              <p:cNvSpPr/>
              <p:nvPr/>
            </p:nvSpPr>
            <p:spPr>
              <a:xfrm>
                <a:off x="1780653" y="707618"/>
                <a:ext cx="5186719" cy="296941"/>
              </a:xfrm>
              <a:prstGeom prst="round2SameRect">
                <a:avLst>
                  <a:gd name="adj1" fmla="val 16667"/>
                  <a:gd name="adj2" fmla="val 0"/>
                </a:avLst>
              </a:prstGeom>
              <a:solidFill>
                <a:schemeClr val="bg1">
                  <a:lumMod val="75000"/>
                  <a:alpha val="35000"/>
                </a:schemeClr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800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tx1">
                        <a:lumMod val="95000"/>
                        <a:lumOff val="5000"/>
                      </a:schemeClr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7:37</a:t>
                </a:r>
                <a:r>
                  <a:rPr lang="en-US" sz="800" kern="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Segoe UI"/>
                  </a:rPr>
                  <a:t> AM</a:t>
                </a:r>
                <a:endParaRPr kumimoji="0" lang="en-US" sz="80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pic>
            <p:nvPicPr>
              <p:cNvPr id="8" name="Picture 7" descr="bars (1).emf"/>
              <p:cNvPicPr preferRelativeResize="0">
                <a:picLocks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967843" y="834201"/>
                <a:ext cx="152400" cy="80199"/>
              </a:xfrm>
              <a:prstGeom prst="rect">
                <a:avLst/>
              </a:prstGeom>
            </p:spPr>
          </p:pic>
          <p:pic>
            <p:nvPicPr>
              <p:cNvPr id="9" name="Picture 8" descr="wifi.emf"/>
              <p:cNvPicPr preferRelativeResize="0">
                <a:picLocks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2173951" y="812096"/>
                <a:ext cx="152400" cy="102303"/>
              </a:xfrm>
              <a:prstGeom prst="rect">
                <a:avLst/>
              </a:prstGeom>
            </p:spPr>
          </p:pic>
          <p:pic>
            <p:nvPicPr>
              <p:cNvPr id="10" name="Picture 9" descr="battery.emf"/>
              <p:cNvPicPr preferRelativeResize="0">
                <a:picLocks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6689320" y="838200"/>
                <a:ext cx="159252" cy="76200"/>
              </a:xfrm>
              <a:prstGeom prst="rect">
                <a:avLst/>
              </a:prstGeom>
            </p:spPr>
          </p:pic>
        </p:grpSp>
      </p:grpSp>
      <p:sp>
        <p:nvSpPr>
          <p:cNvPr id="54" name="Rectangle 53"/>
          <p:cNvSpPr/>
          <p:nvPr/>
        </p:nvSpPr>
        <p:spPr>
          <a:xfrm>
            <a:off x="4075732" y="2350218"/>
            <a:ext cx="2096626" cy="3191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Notes</a:t>
            </a:r>
            <a:endParaRPr lang="en-US" sz="16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17" name="Group 16"/>
          <p:cNvGrpSpPr/>
          <p:nvPr>
            <p:custDataLst>
              <p:custData r:id="rId2"/>
            </p:custDataLst>
          </p:nvPr>
        </p:nvGrpSpPr>
        <p:grpSpPr>
          <a:xfrm>
            <a:off x="3969892" y="3680498"/>
            <a:ext cx="4572458" cy="1576237"/>
            <a:chOff x="2340299" y="2648812"/>
            <a:chExt cx="4569784" cy="1588826"/>
          </a:xfrm>
        </p:grpSpPr>
        <p:sp>
          <p:nvSpPr>
            <p:cNvPr id="18" name="Round Same Side Corner Rectangle 17"/>
            <p:cNvSpPr/>
            <p:nvPr/>
          </p:nvSpPr>
          <p:spPr>
            <a:xfrm rot="10800000">
              <a:off x="2340299" y="2648812"/>
              <a:ext cx="4569784" cy="1588826"/>
            </a:xfrm>
            <a:prstGeom prst="round2SameRect">
              <a:avLst>
                <a:gd name="adj1" fmla="val 3543"/>
                <a:gd name="adj2" fmla="val 0"/>
              </a:avLst>
            </a:prstGeom>
            <a:solidFill>
              <a:srgbClr val="797983"/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FFFFFF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415213" y="2723727"/>
              <a:ext cx="374572" cy="299658"/>
            </a:xfrm>
            <a:prstGeom prst="roundRect">
              <a:avLst>
                <a:gd name="adj" fmla="val 9097"/>
              </a:avLst>
            </a:prstGeom>
            <a:solidFill>
              <a:srgbClr val="E8E8EA"/>
            </a:solidFill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sz="1200" dirty="0" smtClean="0">
                  <a:latin typeface="Helvetica" pitchFamily="34" charset="0"/>
                </a:rPr>
                <a:t>Q</a:t>
              </a:r>
              <a:endParaRPr lang="en-US" sz="1200" dirty="0">
                <a:latin typeface="Helvetica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864700" y="2723726"/>
              <a:ext cx="374572" cy="299658"/>
            </a:xfrm>
            <a:prstGeom prst="roundRect">
              <a:avLst>
                <a:gd name="adj" fmla="val 9097"/>
              </a:avLst>
            </a:prstGeom>
            <a:solidFill>
              <a:srgbClr val="E8E8EA"/>
            </a:solidFill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sz="1200" dirty="0" smtClean="0">
                  <a:latin typeface="Helvetica" pitchFamily="34" charset="0"/>
                </a:rPr>
                <a:t>W</a:t>
              </a:r>
              <a:endParaRPr lang="en-US" sz="1200" dirty="0">
                <a:latin typeface="Helvetica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314187" y="2723726"/>
              <a:ext cx="374572" cy="299658"/>
            </a:xfrm>
            <a:prstGeom prst="roundRect">
              <a:avLst>
                <a:gd name="adj" fmla="val 9097"/>
              </a:avLst>
            </a:prstGeom>
            <a:solidFill>
              <a:srgbClr val="E8E8EA"/>
            </a:solidFill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sz="1200" dirty="0" smtClean="0">
                  <a:latin typeface="Helvetica" pitchFamily="34" charset="0"/>
                </a:rPr>
                <a:t>E</a:t>
              </a:r>
              <a:endParaRPr lang="en-US" sz="1200" dirty="0">
                <a:latin typeface="Helvetica" pitchFamily="34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763675" y="2723726"/>
              <a:ext cx="374571" cy="299658"/>
            </a:xfrm>
            <a:prstGeom prst="roundRect">
              <a:avLst>
                <a:gd name="adj" fmla="val 9097"/>
              </a:avLst>
            </a:prstGeom>
            <a:solidFill>
              <a:srgbClr val="E8E8EA"/>
            </a:solidFill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sz="1200" dirty="0" smtClean="0">
                  <a:latin typeface="Helvetica" pitchFamily="34" charset="0"/>
                </a:rPr>
                <a:t>R</a:t>
              </a:r>
              <a:endParaRPr lang="en-US" sz="1200" dirty="0">
                <a:latin typeface="Helvetica" pitchFamily="34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213162" y="2723726"/>
              <a:ext cx="374571" cy="299658"/>
            </a:xfrm>
            <a:prstGeom prst="roundRect">
              <a:avLst>
                <a:gd name="adj" fmla="val 9097"/>
              </a:avLst>
            </a:prstGeom>
            <a:solidFill>
              <a:srgbClr val="E8E8EA"/>
            </a:solidFill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sz="1200" dirty="0" smtClean="0">
                  <a:latin typeface="Helvetica" pitchFamily="34" charset="0"/>
                </a:rPr>
                <a:t>T</a:t>
              </a:r>
              <a:endParaRPr lang="en-US" sz="1200" dirty="0">
                <a:latin typeface="Helvetica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662648" y="2723726"/>
              <a:ext cx="374572" cy="299658"/>
            </a:xfrm>
            <a:prstGeom prst="roundRect">
              <a:avLst>
                <a:gd name="adj" fmla="val 9097"/>
              </a:avLst>
            </a:prstGeom>
            <a:solidFill>
              <a:srgbClr val="E8E8EA"/>
            </a:solidFill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sz="1200" dirty="0" smtClean="0">
                  <a:latin typeface="Helvetica" pitchFamily="34" charset="0"/>
                </a:rPr>
                <a:t>Y</a:t>
              </a:r>
              <a:endParaRPr lang="en-US" sz="1200" dirty="0">
                <a:latin typeface="Helvetica" pitchFamily="34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112135" y="2723726"/>
              <a:ext cx="374572" cy="299658"/>
            </a:xfrm>
            <a:prstGeom prst="roundRect">
              <a:avLst>
                <a:gd name="adj" fmla="val 9097"/>
              </a:avLst>
            </a:prstGeom>
            <a:solidFill>
              <a:srgbClr val="E8E8EA"/>
            </a:solidFill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sz="1200" dirty="0" smtClean="0">
                  <a:latin typeface="Helvetica" pitchFamily="34" charset="0"/>
                </a:rPr>
                <a:t>U</a:t>
              </a:r>
              <a:endParaRPr lang="en-US" sz="1200" dirty="0">
                <a:latin typeface="Helvetica" pitchFamily="34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561622" y="2723726"/>
              <a:ext cx="374572" cy="299658"/>
            </a:xfrm>
            <a:prstGeom prst="roundRect">
              <a:avLst>
                <a:gd name="adj" fmla="val 9097"/>
              </a:avLst>
            </a:prstGeom>
            <a:solidFill>
              <a:srgbClr val="E8E8EA"/>
            </a:solidFill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sz="1200" dirty="0" smtClean="0">
                  <a:latin typeface="Helvetica" pitchFamily="34" charset="0"/>
                </a:rPr>
                <a:t>I</a:t>
              </a:r>
              <a:endParaRPr lang="en-US" sz="1200" dirty="0">
                <a:latin typeface="Helvetica" pitchFamily="34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011109" y="2723726"/>
              <a:ext cx="374572" cy="299658"/>
            </a:xfrm>
            <a:prstGeom prst="roundRect">
              <a:avLst>
                <a:gd name="adj" fmla="val 9097"/>
              </a:avLst>
            </a:prstGeom>
            <a:solidFill>
              <a:srgbClr val="E8E8EA"/>
            </a:solidFill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sz="1200" dirty="0" smtClean="0">
                  <a:latin typeface="Helvetica" pitchFamily="34" charset="0"/>
                </a:rPr>
                <a:t>O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460596" y="2723726"/>
              <a:ext cx="374572" cy="299658"/>
            </a:xfrm>
            <a:prstGeom prst="roundRect">
              <a:avLst>
                <a:gd name="adj" fmla="val 9097"/>
              </a:avLst>
            </a:prstGeom>
            <a:solidFill>
              <a:srgbClr val="E8E8EA"/>
            </a:solidFill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sz="1200" dirty="0" smtClean="0">
                  <a:latin typeface="Helvetica" pitchFamily="34" charset="0"/>
                </a:rPr>
                <a:t>P</a:t>
              </a:r>
              <a:endParaRPr lang="en-US" sz="1200" dirty="0">
                <a:latin typeface="Helvetica" pitchFamily="34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639957" y="3098299"/>
              <a:ext cx="374572" cy="299658"/>
            </a:xfrm>
            <a:prstGeom prst="roundRect">
              <a:avLst>
                <a:gd name="adj" fmla="val 9097"/>
              </a:avLst>
            </a:prstGeom>
            <a:solidFill>
              <a:srgbClr val="E8E8EA"/>
            </a:solidFill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sz="1200" dirty="0" smtClean="0">
                  <a:latin typeface="Helvetica" pitchFamily="34" charset="0"/>
                </a:rPr>
                <a:t>A</a:t>
              </a:r>
              <a:endParaRPr lang="en-US" sz="1200" dirty="0">
                <a:latin typeface="Helvetica" pitchFamily="34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089444" y="3098299"/>
              <a:ext cx="374572" cy="299658"/>
            </a:xfrm>
            <a:prstGeom prst="roundRect">
              <a:avLst>
                <a:gd name="adj" fmla="val 9097"/>
              </a:avLst>
            </a:prstGeom>
            <a:solidFill>
              <a:srgbClr val="E8E8EA"/>
            </a:solidFill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sz="1200" dirty="0" smtClean="0">
                  <a:latin typeface="Helvetica" pitchFamily="34" charset="0"/>
                </a:rPr>
                <a:t>S</a:t>
              </a:r>
              <a:endParaRPr lang="en-US" sz="1200" dirty="0">
                <a:latin typeface="Helvetica" pitchFamily="34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538931" y="3098299"/>
              <a:ext cx="374572" cy="299658"/>
            </a:xfrm>
            <a:prstGeom prst="roundRect">
              <a:avLst>
                <a:gd name="adj" fmla="val 9097"/>
              </a:avLst>
            </a:prstGeom>
            <a:solidFill>
              <a:srgbClr val="E8E8EA"/>
            </a:solidFill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sz="1200" dirty="0" smtClean="0">
                  <a:latin typeface="Helvetica" pitchFamily="34" charset="0"/>
                </a:rPr>
                <a:t>D</a:t>
              </a:r>
              <a:endParaRPr lang="en-US" sz="1200" dirty="0">
                <a:latin typeface="Helvetica" pitchFamily="34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988418" y="3098299"/>
              <a:ext cx="374572" cy="299658"/>
            </a:xfrm>
            <a:prstGeom prst="roundRect">
              <a:avLst>
                <a:gd name="adj" fmla="val 9097"/>
              </a:avLst>
            </a:prstGeom>
            <a:solidFill>
              <a:srgbClr val="E8E8EA"/>
            </a:solidFill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sz="1200" dirty="0" smtClean="0">
                  <a:latin typeface="Helvetica" pitchFamily="34" charset="0"/>
                </a:rPr>
                <a:t>F</a:t>
              </a:r>
              <a:endParaRPr lang="en-US" sz="1200" dirty="0">
                <a:latin typeface="Helvetica" pitchFamily="34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437905" y="3098298"/>
              <a:ext cx="374572" cy="299658"/>
            </a:xfrm>
            <a:prstGeom prst="roundRect">
              <a:avLst>
                <a:gd name="adj" fmla="val 9097"/>
              </a:avLst>
            </a:prstGeom>
            <a:solidFill>
              <a:srgbClr val="E8E8EA"/>
            </a:solidFill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sz="1200" dirty="0" smtClean="0">
                  <a:latin typeface="Helvetica" pitchFamily="34" charset="0"/>
                </a:rPr>
                <a:t>G</a:t>
              </a:r>
              <a:endParaRPr lang="en-US" sz="1200" dirty="0">
                <a:latin typeface="Helvetica" pitchFamily="34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887392" y="3098299"/>
              <a:ext cx="374572" cy="299658"/>
            </a:xfrm>
            <a:prstGeom prst="roundRect">
              <a:avLst>
                <a:gd name="adj" fmla="val 9097"/>
              </a:avLst>
            </a:prstGeom>
            <a:solidFill>
              <a:srgbClr val="E8E8EA"/>
            </a:solidFill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sz="1200" dirty="0" smtClean="0">
                  <a:latin typeface="Helvetica" pitchFamily="34" charset="0"/>
                </a:rPr>
                <a:t>H</a:t>
              </a:r>
              <a:endParaRPr lang="en-US" sz="1200" dirty="0">
                <a:latin typeface="Helvetica" pitchFamily="34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336879" y="3098299"/>
              <a:ext cx="374572" cy="299658"/>
            </a:xfrm>
            <a:prstGeom prst="roundRect">
              <a:avLst>
                <a:gd name="adj" fmla="val 9097"/>
              </a:avLst>
            </a:prstGeom>
            <a:solidFill>
              <a:srgbClr val="E8E8EA"/>
            </a:solidFill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sz="1200" dirty="0" smtClean="0">
                  <a:latin typeface="Helvetica" pitchFamily="34" charset="0"/>
                </a:rPr>
                <a:t>J</a:t>
              </a:r>
              <a:endParaRPr lang="en-US" sz="1200" dirty="0">
                <a:latin typeface="Helvetica" pitchFamily="34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786366" y="3098299"/>
              <a:ext cx="374572" cy="299658"/>
            </a:xfrm>
            <a:prstGeom prst="roundRect">
              <a:avLst>
                <a:gd name="adj" fmla="val 9097"/>
              </a:avLst>
            </a:prstGeom>
            <a:solidFill>
              <a:srgbClr val="E8E8EA"/>
            </a:solidFill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sz="1200" dirty="0" smtClean="0">
                  <a:latin typeface="Helvetica" pitchFamily="34" charset="0"/>
                </a:rPr>
                <a:t>K</a:t>
              </a:r>
              <a:endParaRPr lang="en-US" sz="1200" dirty="0">
                <a:latin typeface="Helvetica" pitchFamily="34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235853" y="3098299"/>
              <a:ext cx="374572" cy="299658"/>
            </a:xfrm>
            <a:prstGeom prst="roundRect">
              <a:avLst>
                <a:gd name="adj" fmla="val 9097"/>
              </a:avLst>
            </a:prstGeom>
            <a:solidFill>
              <a:srgbClr val="E8E8EA"/>
            </a:solidFill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sz="1200" dirty="0" smtClean="0">
                  <a:latin typeface="Helvetica" pitchFamily="34" charset="0"/>
                </a:rPr>
                <a:t>L</a:t>
              </a:r>
              <a:endParaRPr lang="en-US" sz="1200" dirty="0">
                <a:latin typeface="Helvetica" pitchFamily="34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089444" y="3472871"/>
              <a:ext cx="374572" cy="299658"/>
            </a:xfrm>
            <a:prstGeom prst="roundRect">
              <a:avLst>
                <a:gd name="adj" fmla="val 9097"/>
              </a:avLst>
            </a:prstGeom>
            <a:solidFill>
              <a:srgbClr val="E8E8EA"/>
            </a:solidFill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sz="1200" dirty="0" smtClean="0">
                  <a:latin typeface="Helvetica" pitchFamily="34" charset="0"/>
                </a:rPr>
                <a:t>Z</a:t>
              </a:r>
              <a:endParaRPr lang="en-US" sz="1200" dirty="0">
                <a:latin typeface="Helvetica" pitchFamily="34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538931" y="3472871"/>
              <a:ext cx="374572" cy="299658"/>
            </a:xfrm>
            <a:prstGeom prst="roundRect">
              <a:avLst>
                <a:gd name="adj" fmla="val 9097"/>
              </a:avLst>
            </a:prstGeom>
            <a:solidFill>
              <a:srgbClr val="E8E8EA"/>
            </a:solidFill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sz="1200" dirty="0" smtClean="0">
                  <a:latin typeface="Helvetica" pitchFamily="34" charset="0"/>
                </a:rPr>
                <a:t>X</a:t>
              </a:r>
              <a:endParaRPr lang="en-US" sz="1200" dirty="0">
                <a:latin typeface="Helvetica" pitchFamily="34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988418" y="3472871"/>
              <a:ext cx="374572" cy="299658"/>
            </a:xfrm>
            <a:prstGeom prst="roundRect">
              <a:avLst>
                <a:gd name="adj" fmla="val 9097"/>
              </a:avLst>
            </a:prstGeom>
            <a:solidFill>
              <a:srgbClr val="E8E8EA"/>
            </a:solidFill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sz="1200" dirty="0" smtClean="0">
                  <a:latin typeface="Helvetica" pitchFamily="34" charset="0"/>
                </a:rPr>
                <a:t>C</a:t>
              </a:r>
              <a:endParaRPr lang="en-US" sz="1200" dirty="0">
                <a:latin typeface="Helvetica" pitchFamily="34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437905" y="3472871"/>
              <a:ext cx="374572" cy="299658"/>
            </a:xfrm>
            <a:prstGeom prst="roundRect">
              <a:avLst>
                <a:gd name="adj" fmla="val 9097"/>
              </a:avLst>
            </a:prstGeom>
            <a:solidFill>
              <a:srgbClr val="E8E8EA"/>
            </a:solidFill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sz="1200" dirty="0" smtClean="0">
                  <a:latin typeface="Helvetica" pitchFamily="34" charset="0"/>
                </a:rPr>
                <a:t>V</a:t>
              </a:r>
              <a:endParaRPr lang="en-US" sz="1200" dirty="0">
                <a:latin typeface="Helvetica" pitchFamily="34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887392" y="3472871"/>
              <a:ext cx="374572" cy="299658"/>
            </a:xfrm>
            <a:prstGeom prst="roundRect">
              <a:avLst>
                <a:gd name="adj" fmla="val 9097"/>
              </a:avLst>
            </a:prstGeom>
            <a:solidFill>
              <a:srgbClr val="E8E8EA"/>
            </a:solidFill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sz="1200" dirty="0" smtClean="0">
                  <a:latin typeface="Helvetica" pitchFamily="34" charset="0"/>
                </a:rPr>
                <a:t>B</a:t>
              </a:r>
              <a:endParaRPr lang="en-US" sz="1200" dirty="0">
                <a:latin typeface="Helvetica" pitchFamily="34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336879" y="3472871"/>
              <a:ext cx="374572" cy="299658"/>
            </a:xfrm>
            <a:prstGeom prst="roundRect">
              <a:avLst>
                <a:gd name="adj" fmla="val 9097"/>
              </a:avLst>
            </a:prstGeom>
            <a:solidFill>
              <a:srgbClr val="E8E8EA"/>
            </a:solidFill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sz="1200" dirty="0" smtClean="0">
                  <a:latin typeface="Helvetica" pitchFamily="34" charset="0"/>
                </a:rPr>
                <a:t>N</a:t>
              </a:r>
              <a:endParaRPr lang="en-US" sz="1200" dirty="0">
                <a:latin typeface="Helvetica" pitchFamily="34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786366" y="3472871"/>
              <a:ext cx="374572" cy="299658"/>
            </a:xfrm>
            <a:prstGeom prst="roundRect">
              <a:avLst>
                <a:gd name="adj" fmla="val 9097"/>
              </a:avLst>
            </a:prstGeom>
            <a:solidFill>
              <a:srgbClr val="E8E8EA"/>
            </a:solidFill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sz="1200" dirty="0" smtClean="0">
                  <a:latin typeface="Helvetica" pitchFamily="34" charset="0"/>
                </a:rPr>
                <a:t>M</a:t>
              </a:r>
              <a:endParaRPr lang="en-US" sz="1200" dirty="0">
                <a:latin typeface="Helvetica" pitchFamily="34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6235853" y="3472871"/>
              <a:ext cx="599316" cy="299658"/>
            </a:xfrm>
            <a:prstGeom prst="roundRect">
              <a:avLst>
                <a:gd name="adj" fmla="val 9097"/>
              </a:avLst>
            </a:prstGeom>
            <a:solidFill>
              <a:srgbClr val="8A939A"/>
            </a:solidFill>
          </p:spPr>
          <p:txBody>
            <a:bodyPr wrap="square" rtlCol="0" anchor="ctr" anchorCtr="0">
              <a:noAutofit/>
            </a:bodyPr>
            <a:lstStyle/>
            <a:p>
              <a:pPr algn="ctr"/>
              <a:endParaRPr lang="en-US" sz="1200" dirty="0">
                <a:latin typeface="Helvetica" pitchFamily="34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415213" y="3472871"/>
              <a:ext cx="599316" cy="299658"/>
            </a:xfrm>
            <a:prstGeom prst="roundRect">
              <a:avLst>
                <a:gd name="adj" fmla="val 9097"/>
              </a:avLst>
            </a:prstGeom>
            <a:solidFill>
              <a:srgbClr val="8A939A"/>
            </a:solidFill>
          </p:spPr>
          <p:txBody>
            <a:bodyPr wrap="square" rtlCol="0" anchor="ctr" anchorCtr="0">
              <a:noAutofit/>
            </a:bodyPr>
            <a:lstStyle/>
            <a:p>
              <a:pPr algn="ctr"/>
              <a:endParaRPr lang="en-US" sz="1200" dirty="0">
                <a:latin typeface="Helvetica" pitchFamily="34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419739" y="3843140"/>
              <a:ext cx="386834" cy="303570"/>
            </a:xfrm>
            <a:prstGeom prst="roundRect">
              <a:avLst>
                <a:gd name="adj" fmla="val 9097"/>
              </a:avLst>
            </a:prstGeom>
            <a:solidFill>
              <a:srgbClr val="8A939A"/>
            </a:solidFill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sz="800" dirty="0" smtClean="0">
                  <a:solidFill>
                    <a:schemeClr val="bg1"/>
                  </a:solidFill>
                  <a:latin typeface="Helvetica" pitchFamily="34" charset="0"/>
                </a:rPr>
                <a:t>123</a:t>
              </a:r>
              <a:endParaRPr lang="en-US" sz="800" dirty="0">
                <a:solidFill>
                  <a:schemeClr val="bg1"/>
                </a:solidFill>
                <a:latin typeface="Helvetica" pitchFamily="34" charset="0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3314187" y="3845096"/>
              <a:ext cx="2622007" cy="299658"/>
            </a:xfrm>
            <a:prstGeom prst="roundRect">
              <a:avLst>
                <a:gd name="adj" fmla="val 9097"/>
              </a:avLst>
            </a:prstGeom>
            <a:solidFill>
              <a:srgbClr val="E8E8EA"/>
            </a:solidFill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sz="800" dirty="0" smtClean="0">
                  <a:latin typeface="Helvetica" pitchFamily="34" charset="0"/>
                </a:rPr>
                <a:t>space</a:t>
              </a:r>
              <a:endParaRPr lang="en-US" sz="800" dirty="0">
                <a:latin typeface="Helvetica" pitchFamily="34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6011109" y="3845096"/>
              <a:ext cx="824059" cy="299658"/>
            </a:xfrm>
            <a:prstGeom prst="roundRect">
              <a:avLst>
                <a:gd name="adj" fmla="val 9097"/>
              </a:avLst>
            </a:prstGeom>
            <a:solidFill>
              <a:srgbClr val="8A939A"/>
            </a:solidFill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sz="800" dirty="0" smtClean="0">
                  <a:solidFill>
                    <a:schemeClr val="bg1"/>
                  </a:solidFill>
                  <a:latin typeface="Helvetica" pitchFamily="34" charset="0"/>
                </a:rPr>
                <a:t>return </a:t>
              </a:r>
              <a:endParaRPr lang="en-US" sz="800" dirty="0">
                <a:solidFill>
                  <a:schemeClr val="bg1"/>
                </a:solidFill>
                <a:latin typeface="Helvetica" pitchFamily="34" charset="0"/>
              </a:endParaRPr>
            </a:p>
          </p:txBody>
        </p:sp>
        <p:pic>
          <p:nvPicPr>
            <p:cNvPr id="50" name="Picture 49" descr="iphonearrow.emf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635727" y="3547786"/>
              <a:ext cx="158290" cy="149829"/>
            </a:xfrm>
            <a:prstGeom prst="rect">
              <a:avLst/>
            </a:prstGeom>
          </p:spPr>
        </p:pic>
        <p:pic>
          <p:nvPicPr>
            <p:cNvPr id="51" name="Picture 50" descr="iphoneclose (1).emf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417789" y="3547786"/>
              <a:ext cx="235445" cy="149829"/>
            </a:xfrm>
            <a:prstGeom prst="rect">
              <a:avLst/>
            </a:prstGeom>
          </p:spPr>
        </p:pic>
        <p:sp>
          <p:nvSpPr>
            <p:cNvPr id="52" name="TextBox 51"/>
            <p:cNvSpPr txBox="1"/>
            <p:nvPr/>
          </p:nvSpPr>
          <p:spPr>
            <a:xfrm>
              <a:off x="2869496" y="3845319"/>
              <a:ext cx="379918" cy="299212"/>
            </a:xfrm>
            <a:prstGeom prst="roundRect">
              <a:avLst>
                <a:gd name="adj" fmla="val 9097"/>
              </a:avLst>
            </a:prstGeom>
            <a:solidFill>
              <a:srgbClr val="8A939A"/>
            </a:solidFill>
          </p:spPr>
          <p:txBody>
            <a:bodyPr wrap="square" rtlCol="0" anchor="ctr" anchorCtr="0">
              <a:noAutofit/>
            </a:bodyPr>
            <a:lstStyle/>
            <a:p>
              <a:pPr algn="ctr"/>
              <a:endParaRPr lang="en-US" sz="1200" dirty="0">
                <a:latin typeface="Helvetica" pitchFamily="34" charset="0"/>
              </a:endParaRPr>
            </a:p>
          </p:txBody>
        </p:sp>
        <p:pic>
          <p:nvPicPr>
            <p:cNvPr id="53" name="Picture 52" descr="earthglobe.emf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978051" y="3904468"/>
              <a:ext cx="180915" cy="180915"/>
            </a:xfrm>
            <a:prstGeom prst="rect">
              <a:avLst/>
            </a:prstGeom>
          </p:spPr>
        </p:pic>
      </p:grpSp>
      <p:sp>
        <p:nvSpPr>
          <p:cNvPr id="56" name="Rectangle 55"/>
          <p:cNvSpPr/>
          <p:nvPr/>
        </p:nvSpPr>
        <p:spPr>
          <a:xfrm>
            <a:off x="4117139" y="2724188"/>
            <a:ext cx="4326172" cy="928883"/>
          </a:xfrm>
          <a:prstGeom prst="rect">
            <a:avLst/>
          </a:prstGeom>
          <a:noFill/>
          <a:ln>
            <a:solidFill>
              <a:srgbClr val="3B38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Connector 54"/>
          <p:cNvCxnSpPr/>
          <p:nvPr/>
        </p:nvCxnSpPr>
        <p:spPr>
          <a:xfrm flipV="1">
            <a:off x="4159018" y="2635990"/>
            <a:ext cx="1930055" cy="14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>
            <a:off x="5270508" y="2795802"/>
            <a:ext cx="0" cy="2219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4159018" y="2795802"/>
            <a:ext cx="1409101" cy="2219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Some notes…</a:t>
            </a:r>
            <a:endParaRPr lang="en-US" sz="14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0936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 rot="16200000">
            <a:off x="4582643" y="-131180"/>
            <a:ext cx="3556001" cy="6656233"/>
            <a:chOff x="2798672" y="129028"/>
            <a:chExt cx="3525928" cy="6599942"/>
          </a:xfrm>
        </p:grpSpPr>
        <p:sp>
          <p:nvSpPr>
            <p:cNvPr id="11" name="Rounded Rectangle 10"/>
            <p:cNvSpPr/>
            <p:nvPr/>
          </p:nvSpPr>
          <p:spPr>
            <a:xfrm>
              <a:off x="2798672" y="129028"/>
              <a:ext cx="3525928" cy="6599942"/>
            </a:xfrm>
            <a:prstGeom prst="roundRect">
              <a:avLst>
                <a:gd name="adj" fmla="val 15994"/>
              </a:avLst>
            </a:prstGeom>
            <a:solidFill>
              <a:schemeClr val="tx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FFFFFF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4247925" y="5796558"/>
              <a:ext cx="625684" cy="625683"/>
            </a:xfrm>
            <a:prstGeom prst="ellipse">
              <a:avLst/>
            </a:prstGeom>
            <a:noFill/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FFFFFF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4452392" y="6001025"/>
              <a:ext cx="216749" cy="216749"/>
            </a:xfrm>
            <a:prstGeom prst="roundRect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FFFFFF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2971534" y="1101045"/>
              <a:ext cx="3167519" cy="4533788"/>
            </a:xfrm>
            <a:prstGeom prst="roundRect">
              <a:avLst>
                <a:gd name="adj" fmla="val 188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FFFFFF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4093051" y="582084"/>
              <a:ext cx="95831" cy="95831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FFFFFF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4321471" y="588429"/>
              <a:ext cx="425938" cy="89486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FFFFFF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21"/>
          <p:cNvGrpSpPr/>
          <p:nvPr/>
        </p:nvGrpSpPr>
        <p:grpSpPr>
          <a:xfrm>
            <a:off x="4012833" y="1604945"/>
            <a:ext cx="4572459" cy="261774"/>
            <a:chOff x="1780651" y="707618"/>
            <a:chExt cx="5186720" cy="296941"/>
          </a:xfrm>
        </p:grpSpPr>
        <p:sp>
          <p:nvSpPr>
            <p:cNvPr id="7" name="Round Same Side Corner Rectangle 6"/>
            <p:cNvSpPr/>
            <p:nvPr/>
          </p:nvSpPr>
          <p:spPr>
            <a:xfrm>
              <a:off x="1780652" y="707618"/>
              <a:ext cx="5186719" cy="296941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chemeClr val="bg1">
                <a:lumMod val="75000"/>
                <a:alpha val="35000"/>
              </a:schemeClr>
            </a:solidFill>
            <a:ln w="127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7:37</a:t>
              </a:r>
              <a:r>
                <a:rPr lang="en-US" sz="800" kern="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Segoe UI"/>
                </a:rPr>
                <a:t> AM</a:t>
              </a:r>
              <a:endParaRPr kumimoji="0" lang="en-US" sz="8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pic>
          <p:nvPicPr>
            <p:cNvPr id="8" name="Picture 7" descr="bars (1).emf"/>
            <p:cNvPicPr preferRelativeResize="0"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67843" y="834201"/>
              <a:ext cx="152400" cy="80199"/>
            </a:xfrm>
            <a:prstGeom prst="rect">
              <a:avLst/>
            </a:prstGeom>
          </p:spPr>
        </p:pic>
        <p:pic>
          <p:nvPicPr>
            <p:cNvPr id="9" name="Picture 8" descr="wifi.emf"/>
            <p:cNvPicPr preferRelativeResize="0">
              <a:picLocks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173951" y="812096"/>
              <a:ext cx="152400" cy="102303"/>
            </a:xfrm>
            <a:prstGeom prst="rect">
              <a:avLst/>
            </a:prstGeom>
          </p:spPr>
        </p:pic>
        <p:sp>
          <p:nvSpPr>
            <p:cNvPr id="23" name="Round Same Side Corner Rectangle 22"/>
            <p:cNvSpPr/>
            <p:nvPr/>
          </p:nvSpPr>
          <p:spPr>
            <a:xfrm>
              <a:off x="1780651" y="707618"/>
              <a:ext cx="5186719" cy="296941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chemeClr val="bg1">
                <a:lumMod val="75000"/>
                <a:alpha val="35000"/>
              </a:schemeClr>
            </a:solidFill>
            <a:ln w="127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7:37</a:t>
              </a:r>
              <a:r>
                <a:rPr lang="en-US" sz="800" kern="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Segoe UI"/>
                </a:rPr>
                <a:t> AM</a:t>
              </a:r>
              <a:endParaRPr kumimoji="0" lang="en-US" sz="8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pic>
          <p:nvPicPr>
            <p:cNvPr id="24" name="Picture 23" descr="bars (1).emf"/>
            <p:cNvPicPr preferRelativeResize="0">
              <a:picLocks/>
            </p:cNvPicPr>
            <p:nvPr/>
          </p:nvPicPr>
          <p:blipFill>
            <a:blip r:embed="rId3" cstate="print">
              <a:biLevel thresh="75000"/>
            </a:blip>
            <a:stretch>
              <a:fillRect/>
            </a:stretch>
          </p:blipFill>
          <p:spPr>
            <a:xfrm>
              <a:off x="1967842" y="834201"/>
              <a:ext cx="152400" cy="80199"/>
            </a:xfrm>
            <a:prstGeom prst="rect">
              <a:avLst/>
            </a:prstGeom>
          </p:spPr>
        </p:pic>
        <p:pic>
          <p:nvPicPr>
            <p:cNvPr id="25" name="Picture 24" descr="wifi.emf"/>
            <p:cNvPicPr preferRelativeResize="0">
              <a:picLocks/>
            </p:cNvPicPr>
            <p:nvPr/>
          </p:nvPicPr>
          <p:blipFill>
            <a:blip r:embed="rId4" cstate="print">
              <a:biLevel thresh="75000"/>
            </a:blip>
            <a:stretch>
              <a:fillRect/>
            </a:stretch>
          </p:blipFill>
          <p:spPr>
            <a:xfrm>
              <a:off x="2173950" y="812096"/>
              <a:ext cx="152400" cy="102303"/>
            </a:xfrm>
            <a:prstGeom prst="rect">
              <a:avLst/>
            </a:prstGeom>
          </p:spPr>
        </p:pic>
        <p:pic>
          <p:nvPicPr>
            <p:cNvPr id="10" name="Picture 9" descr="battery.emf"/>
            <p:cNvPicPr preferRelativeResize="0">
              <a:picLocks/>
            </p:cNvPicPr>
            <p:nvPr/>
          </p:nvPicPr>
          <p:blipFill>
            <a:blip r:embed="rId5" cstate="print">
              <a:duotone>
                <a:prstClr val="black"/>
                <a:schemeClr val="accent6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6689320" y="838200"/>
              <a:ext cx="159252" cy="76200"/>
            </a:xfrm>
            <a:prstGeom prst="rect">
              <a:avLst/>
            </a:prstGeom>
          </p:spPr>
        </p:pic>
      </p:grpSp>
      <p:sp>
        <p:nvSpPr>
          <p:cNvPr id="17" name="Rounded Rectangle 16"/>
          <p:cNvSpPr/>
          <p:nvPr/>
        </p:nvSpPr>
        <p:spPr>
          <a:xfrm>
            <a:off x="5247503" y="4183434"/>
            <a:ext cx="2103120" cy="469557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Submit</a:t>
            </a:r>
          </a:p>
        </p:txBody>
      </p:sp>
      <p:grpSp>
        <p:nvGrpSpPr>
          <p:cNvPr id="61" name="Group 60"/>
          <p:cNvGrpSpPr/>
          <p:nvPr/>
        </p:nvGrpSpPr>
        <p:grpSpPr>
          <a:xfrm>
            <a:off x="5247502" y="1923458"/>
            <a:ext cx="2103120" cy="2103120"/>
            <a:chOff x="5746392" y="1973517"/>
            <a:chExt cx="2103120" cy="2103120"/>
          </a:xfrm>
        </p:grpSpPr>
        <p:sp>
          <p:nvSpPr>
            <p:cNvPr id="28" name="Rounded Rectangle 27"/>
            <p:cNvSpPr/>
            <p:nvPr/>
          </p:nvSpPr>
          <p:spPr>
            <a:xfrm>
              <a:off x="6096565" y="3338280"/>
              <a:ext cx="1402774" cy="297535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bg2">
                      <a:lumMod val="25000"/>
                    </a:schemeClr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Take A Photo</a:t>
              </a:r>
              <a:endParaRPr lang="en-US" sz="1400" dirty="0">
                <a:solidFill>
                  <a:schemeClr val="bg2">
                    <a:lumMod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5746392" y="1973517"/>
              <a:ext cx="2103120" cy="210312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6" name="Picture 25"/>
            <p:cNvPicPr>
              <a:picLocks noChangeAspect="1"/>
            </p:cNvPicPr>
            <p:nvPr>
              <p:custDataLst>
                <p:custData r:id="rId1"/>
              </p:custDataLst>
            </p:nvPr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66975" y="2629463"/>
              <a:ext cx="647389" cy="5655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20168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>
          <a:xfrm rot="16200000">
            <a:off x="4582643" y="-131180"/>
            <a:ext cx="3556001" cy="6656233"/>
          </a:xfrm>
          <a:prstGeom prst="roundRect">
            <a:avLst>
              <a:gd name="adj" fmla="val 15994"/>
            </a:avLst>
          </a:prstGeom>
          <a:solidFill>
            <a:schemeClr val="tx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 rot="16200000">
            <a:off x="8748395" y="2882303"/>
            <a:ext cx="631021" cy="631019"/>
          </a:xfrm>
          <a:prstGeom prst="ellipse">
            <a:avLst/>
          </a:prstGeom>
          <a:noFill/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16200000">
            <a:off x="8954606" y="3088515"/>
            <a:ext cx="218598" cy="218598"/>
          </a:xfrm>
          <a:prstGeom prst="round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16200000">
            <a:off x="4701795" y="917105"/>
            <a:ext cx="3194535" cy="4572457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 rot="16200000">
            <a:off x="3489447" y="3572870"/>
            <a:ext cx="96648" cy="9664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 rot="16200000">
            <a:off x="3326185" y="3179240"/>
            <a:ext cx="429571" cy="90249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 Same Side Corner Rectangle 6"/>
          <p:cNvSpPr/>
          <p:nvPr/>
        </p:nvSpPr>
        <p:spPr>
          <a:xfrm>
            <a:off x="4012834" y="1604945"/>
            <a:ext cx="4572458" cy="261774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bg1">
              <a:lumMod val="75000"/>
              <a:alpha val="35000"/>
            </a:schemeClr>
          </a:solidFill>
          <a:ln w="127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8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7:37</a:t>
            </a:r>
            <a:r>
              <a:rPr lang="en-US" sz="800" kern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Segoe UI"/>
              </a:rPr>
              <a:t> AM</a:t>
            </a:r>
            <a:endParaRPr kumimoji="0" lang="en-US" sz="80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8" name="Picture 7" descr="bars (1).emf"/>
          <p:cNvPicPr preferRelativeResize="0"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177856" y="1716537"/>
            <a:ext cx="134351" cy="70701"/>
          </a:xfrm>
          <a:prstGeom prst="rect">
            <a:avLst/>
          </a:prstGeom>
        </p:spPr>
      </p:pic>
      <p:pic>
        <p:nvPicPr>
          <p:cNvPr id="9" name="Picture 8" descr="wifi.emf"/>
          <p:cNvPicPr preferRelativeResize="0"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359555" y="1697050"/>
            <a:ext cx="134351" cy="90187"/>
          </a:xfrm>
          <a:prstGeom prst="rect">
            <a:avLst/>
          </a:prstGeom>
        </p:spPr>
      </p:pic>
      <p:sp>
        <p:nvSpPr>
          <p:cNvPr id="23" name="Round Same Side Corner Rectangle 22"/>
          <p:cNvSpPr/>
          <p:nvPr/>
        </p:nvSpPr>
        <p:spPr>
          <a:xfrm>
            <a:off x="4012833" y="1604945"/>
            <a:ext cx="4572458" cy="261774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bg1">
              <a:lumMod val="75000"/>
              <a:alpha val="35000"/>
            </a:schemeClr>
          </a:solidFill>
          <a:ln w="127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8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7:37</a:t>
            </a:r>
            <a:r>
              <a:rPr lang="en-US" sz="800" kern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Segoe UI"/>
              </a:rPr>
              <a:t> AM</a:t>
            </a:r>
            <a:endParaRPr kumimoji="0" lang="en-US" sz="80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24" name="Picture 23" descr="bars (1).emf"/>
          <p:cNvPicPr preferRelativeResize="0">
            <a:picLocks/>
          </p:cNvPicPr>
          <p:nvPr/>
        </p:nvPicPr>
        <p:blipFill>
          <a:blip r:embed="rId2" cstate="print">
            <a:biLevel thresh="75000"/>
          </a:blip>
          <a:stretch>
            <a:fillRect/>
          </a:stretch>
        </p:blipFill>
        <p:spPr>
          <a:xfrm>
            <a:off x="4177855" y="1716537"/>
            <a:ext cx="134351" cy="70701"/>
          </a:xfrm>
          <a:prstGeom prst="rect">
            <a:avLst/>
          </a:prstGeom>
        </p:spPr>
      </p:pic>
      <p:pic>
        <p:nvPicPr>
          <p:cNvPr id="25" name="Picture 24" descr="wifi.emf"/>
          <p:cNvPicPr preferRelativeResize="0">
            <a:picLocks/>
          </p:cNvPicPr>
          <p:nvPr/>
        </p:nvPicPr>
        <p:blipFill>
          <a:blip r:embed="rId3" cstate="print">
            <a:biLevel thresh="75000"/>
          </a:blip>
          <a:stretch>
            <a:fillRect/>
          </a:stretch>
        </p:blipFill>
        <p:spPr>
          <a:xfrm>
            <a:off x="4359554" y="1697050"/>
            <a:ext cx="134351" cy="90187"/>
          </a:xfrm>
          <a:prstGeom prst="rect">
            <a:avLst/>
          </a:prstGeom>
        </p:spPr>
      </p:pic>
      <p:pic>
        <p:nvPicPr>
          <p:cNvPr id="10" name="Picture 9" descr="battery.emf"/>
          <p:cNvPicPr preferRelativeResize="0">
            <a:picLocks/>
          </p:cNvPicPr>
          <p:nvPr/>
        </p:nvPicPr>
        <p:blipFill>
          <a:blip r:embed="rId4" cstate="print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8340170" y="1720062"/>
            <a:ext cx="140392" cy="67176"/>
          </a:xfrm>
          <a:prstGeom prst="rect">
            <a:avLst/>
          </a:prstGeom>
        </p:spPr>
      </p:pic>
      <p:sp>
        <p:nvSpPr>
          <p:cNvPr id="17" name="Rounded Rectangle 16"/>
          <p:cNvSpPr/>
          <p:nvPr/>
        </p:nvSpPr>
        <p:spPr>
          <a:xfrm>
            <a:off x="5247503" y="4183434"/>
            <a:ext cx="2103120" cy="469557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Submit</a:t>
            </a:r>
          </a:p>
        </p:txBody>
      </p:sp>
      <p:sp>
        <p:nvSpPr>
          <p:cNvPr id="31" name="Rounded Rectangle 30"/>
          <p:cNvSpPr/>
          <p:nvPr/>
        </p:nvSpPr>
        <p:spPr>
          <a:xfrm>
            <a:off x="5247502" y="1923458"/>
            <a:ext cx="2103120" cy="2112366"/>
          </a:xfrm>
          <a:prstGeom prst="roundRect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b="-13366"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565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>
            <p:custDataLst>
              <p:custData r:id="rId1"/>
            </p:custDataLst>
          </p:nvPr>
        </p:nvGrpSpPr>
        <p:grpSpPr>
          <a:xfrm>
            <a:off x="4357348" y="129029"/>
            <a:ext cx="3525928" cy="6599942"/>
            <a:chOff x="2798672" y="129028"/>
            <a:chExt cx="3525928" cy="6599942"/>
          </a:xfrm>
        </p:grpSpPr>
        <p:sp>
          <p:nvSpPr>
            <p:cNvPr id="3" name="Rounded Rectangle 2"/>
            <p:cNvSpPr/>
            <p:nvPr/>
          </p:nvSpPr>
          <p:spPr>
            <a:xfrm>
              <a:off x="2798672" y="129028"/>
              <a:ext cx="3525928" cy="6599942"/>
            </a:xfrm>
            <a:prstGeom prst="roundRect">
              <a:avLst>
                <a:gd name="adj" fmla="val 15994"/>
              </a:avLst>
            </a:prstGeom>
            <a:solidFill>
              <a:schemeClr val="tx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FFFFFF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4247925" y="5796558"/>
              <a:ext cx="625684" cy="625683"/>
            </a:xfrm>
            <a:prstGeom prst="ellipse">
              <a:avLst/>
            </a:prstGeom>
            <a:noFill/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FFFFFF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4452392" y="6001025"/>
              <a:ext cx="216749" cy="216749"/>
            </a:xfrm>
            <a:prstGeom prst="roundRect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FFFFFF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2971533" y="1101045"/>
              <a:ext cx="3163824" cy="4533788"/>
            </a:xfrm>
            <a:prstGeom prst="roundRect">
              <a:avLst>
                <a:gd name="adj" fmla="val 1886"/>
              </a:avLst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FFFFFF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4093051" y="582084"/>
              <a:ext cx="95831" cy="95831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FFFFFF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4321471" y="588429"/>
              <a:ext cx="425938" cy="89486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FFFFFF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21"/>
            <p:cNvGrpSpPr/>
            <p:nvPr/>
          </p:nvGrpSpPr>
          <p:grpSpPr>
            <a:xfrm>
              <a:off x="2968997" y="1097175"/>
              <a:ext cx="3171594" cy="198225"/>
              <a:chOff x="2743200" y="755725"/>
              <a:chExt cx="3657600" cy="228600"/>
            </a:xfrm>
          </p:grpSpPr>
          <p:sp>
            <p:nvSpPr>
              <p:cNvPr id="10" name="Round Same Side Corner Rectangle 9"/>
              <p:cNvSpPr/>
              <p:nvPr/>
            </p:nvSpPr>
            <p:spPr>
              <a:xfrm>
                <a:off x="2743200" y="755725"/>
                <a:ext cx="3657600" cy="228600"/>
              </a:xfrm>
              <a:prstGeom prst="round2SameRect">
                <a:avLst>
                  <a:gd name="adj1" fmla="val 32652"/>
                  <a:gd name="adj2" fmla="val 0"/>
                </a:avLst>
              </a:prstGeom>
              <a:solidFill>
                <a:schemeClr val="bg1">
                  <a:alpha val="89804"/>
                </a:schemeClr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800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tx1">
                        <a:lumMod val="95000"/>
                        <a:lumOff val="5000"/>
                      </a:schemeClr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7:37</a:t>
                </a:r>
                <a:r>
                  <a:rPr lang="en-US" sz="800" kern="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Segoe UI"/>
                  </a:rPr>
                  <a:t> AM</a:t>
                </a:r>
                <a:endParaRPr kumimoji="0" lang="en-US" sz="80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pic>
            <p:nvPicPr>
              <p:cNvPr id="11" name="Picture 10" descr="bars (1).emf"/>
              <p:cNvPicPr preferRelativeResize="0">
                <a:picLocks/>
              </p:cNvPicPr>
              <p:nvPr/>
            </p:nvPicPr>
            <p:blipFill>
              <a:blip r:embed="rId4" cstate="print">
                <a:biLevel thresh="75000"/>
              </a:blip>
              <a:stretch>
                <a:fillRect/>
              </a:stretch>
            </p:blipFill>
            <p:spPr>
              <a:xfrm>
                <a:off x="2819400" y="823149"/>
                <a:ext cx="152400" cy="80199"/>
              </a:xfrm>
              <a:prstGeom prst="rect">
                <a:avLst/>
              </a:prstGeom>
            </p:spPr>
          </p:pic>
          <p:pic>
            <p:nvPicPr>
              <p:cNvPr id="12" name="Picture 11" descr="wifi.emf"/>
              <p:cNvPicPr preferRelativeResize="0">
                <a:picLocks/>
              </p:cNvPicPr>
              <p:nvPr/>
            </p:nvPicPr>
            <p:blipFill>
              <a:blip r:embed="rId5" cstate="print">
                <a:biLevel thresh="75000"/>
              </a:blip>
              <a:stretch>
                <a:fillRect/>
              </a:stretch>
            </p:blipFill>
            <p:spPr>
              <a:xfrm>
                <a:off x="3026861" y="812097"/>
                <a:ext cx="152400" cy="102303"/>
              </a:xfrm>
              <a:prstGeom prst="rect">
                <a:avLst/>
              </a:prstGeom>
            </p:spPr>
          </p:pic>
          <p:pic>
            <p:nvPicPr>
              <p:cNvPr id="13" name="Picture 12" descr="battery.emf"/>
              <p:cNvPicPr preferRelativeResize="0">
                <a:picLocks/>
              </p:cNvPicPr>
              <p:nvPr/>
            </p:nvPicPr>
            <p:blipFill>
              <a:blip r:embed="rId6" cstate="print">
                <a:duotone>
                  <a:prstClr val="black"/>
                  <a:schemeClr val="accent6">
                    <a:tint val="45000"/>
                    <a:satMod val="400000"/>
                  </a:schemeClr>
                </a:duotone>
              </a:blip>
              <a:stretch>
                <a:fillRect/>
              </a:stretch>
            </p:blipFill>
            <p:spPr>
              <a:xfrm>
                <a:off x="6172200" y="838200"/>
                <a:ext cx="159252" cy="76200"/>
              </a:xfrm>
              <a:prstGeom prst="rect">
                <a:avLst/>
              </a:prstGeom>
            </p:spPr>
          </p:pic>
        </p:grpSp>
      </p:grpSp>
      <p:sp>
        <p:nvSpPr>
          <p:cNvPr id="14" name="Rectangle 13"/>
          <p:cNvSpPr/>
          <p:nvPr/>
        </p:nvSpPr>
        <p:spPr>
          <a:xfrm>
            <a:off x="4524975" y="1299271"/>
            <a:ext cx="3169058" cy="4335563"/>
          </a:xfrm>
          <a:prstGeom prst="rect">
            <a:avLst/>
          </a:prstGeom>
          <a:solidFill>
            <a:srgbClr val="3B3838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4668508" y="1686067"/>
            <a:ext cx="2901867" cy="11549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Thank you!</a:t>
            </a:r>
            <a:endParaRPr lang="en-US" sz="2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5117832" y="3039254"/>
            <a:ext cx="2003217" cy="1976443"/>
          </a:xfrm>
          <a:prstGeom prst="ellipse">
            <a:avLst/>
          </a:prstGeom>
          <a:blipFill dpi="0"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479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.xml"/></Relationships>
</file>

<file path=customXml/_rels/item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.xml"/></Relationships>
</file>

<file path=customXml/_rels/item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.xml"/></Relationships>
</file>

<file path=customXml/_rels/item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.xml"/></Relationships>
</file>

<file path=customXml/_rels/item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.xml"/></Relationships>
</file>

<file path=customXml/_rels/item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.xml"/></Relationships>
</file>

<file path=customXml/_rels/item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.xml"/></Relationships>
</file>

<file path=customXml/_rels/item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.xml"/></Relationships>
</file>

<file path=customXml/_rels/item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.xml"/></Relationships>
</file>

<file path=customXml/_rels/item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.xml"/></Relationships>
</file>

<file path=customXml/_rels/item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.xml"/></Relationships>
</file>

<file path=customXml/_rels/item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.xml"/></Relationships>
</file>

<file path=customXml/_rels/item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.xml"/></Relationships>
</file>

<file path=customXml/_rels/item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.xml"/></Relationships>
</file>

<file path=customXml/_rels/item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.xml"/></Relationships>
</file>

<file path=customXml/_rels/item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.xml"/></Relationships>
</file>

<file path=customXml/_rels/item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.xml"/></Relationships>
</file>

<file path=customXml/_rels/item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.xml"/></Relationships>
</file>

<file path=customXml/_rels/item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.xml"/></Relationships>
</file>

<file path=customXml/_rels/item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.xml"/></Relationships>
</file>

<file path=customXml/_rels/item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.xml"/></Relationships>
</file>

<file path=customXml/_rels/item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.xml"/></Relationships>
</file>

<file path=customXml/_rels/item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.xml"/></Relationships>
</file>

<file path=customXml/_rels/item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.xml"/></Relationships>
</file>

<file path=customXml/_rels/item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.xml"/></Relationships>
</file>

<file path=customXml/_rels/item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.xml"/></Relationships>
</file>

<file path=customXml/_rels/item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.xml"/></Relationships>
</file>

<file path=customXml/_rels/item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">
  <Id Name="iPhone.iPhone" Revision="1" Stencil="iPhone" StencilVersion="1.0"/>
</Control>
</file>

<file path=customXml/item1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2.xml><?xml version="1.0" encoding="utf-8"?>
<Control xmlns="http://schemas.microsoft.com/VisualStudio/2011/storyboarding/control">
  <Id Name="iPhone.KeyboardLandscape" Revision="1" Stencil="iPhone" StencilVersion="1.0"/>
</Control>
</file>

<file path=customXml/item1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5.xml><?xml version="1.0" encoding="utf-8"?>
<Control xmlns="http://schemas.microsoft.com/VisualStudio/2011/storyboarding/control">
  <Id Name="iPad.iPadLandscape" Revision="1" Stencil="iPad" StencilVersion="1.0"/>
</Control>
</file>

<file path=customXml/item16.xml><?xml version="1.0" encoding="utf-8"?>
<Control xmlns="http://schemas.microsoft.com/VisualStudio/2011/storyboarding/control">
  <Id Name="System.Storyboarding.Icons.CurvedArrow" Revision="1" Stencil="System.Storyboarding.Icons" StencilVersion="0.1"/>
</Control>
</file>

<file path=customXml/item17.xml><?xml version="1.0" encoding="utf-8"?>
<Control xmlns="http://schemas.microsoft.com/VisualStudio/2011/storyboarding/control">
  <Id Name="iPad.Browser" Revision="1" Stencil="iPad" StencilVersion="1.0"/>
</Control>
</file>

<file path=customXml/item1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9.xml><?xml version="1.0" encoding="utf-8"?>
<Control xmlns="http://schemas.microsoft.com/VisualStudio/2011/storyboarding/control">
  <Id Name="iPhone.iPhone" Revision="1" Stencil="iPhone" StencilVersion="1.0"/>
</Control>
</file>

<file path=customXml/item2.xml><?xml version="1.0" encoding="utf-8"?>
<Control xmlns="http://schemas.microsoft.com/VisualStudio/2011/storyboarding/control">
  <Id Name="iPhone.iPhone" Revision="1" Stencil="iPhone" StencilVersion="1.0"/>
</Control>
</file>

<file path=customXml/item2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1.xml><?xml version="1.0" encoding="utf-8"?>
<Control xmlns="http://schemas.microsoft.com/VisualStudio/2011/storyboarding/control">
  <Id Name="iPad.Keyboard" Revision="1" Stencil="iPad" StencilVersion="1.0"/>
</Control>
</file>

<file path=customXml/item22.xml><?xml version="1.0" encoding="utf-8"?>
<Control xmlns="http://schemas.microsoft.com/VisualStudio/2011/storyboarding/control">
  <Id Name="iPhone.iPhoneLandscape" Revision="1" Stencil="iPhone" StencilVersion="1.0"/>
</Control>
</file>

<file path=customXml/item2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4.xml><?xml version="1.0" encoding="utf-8"?>
<Control xmlns="http://schemas.microsoft.com/VisualStudio/2011/storyboarding/control">
  <Id Name="iPhone.Labels" Revision="1" Stencil="iPhone" StencilVersion="1.0"/>
</Control>
</file>

<file path=customXml/item2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6.xml><?xml version="1.0" encoding="utf-8"?>
<Control xmlns="http://schemas.microsoft.com/VisualStudio/2011/storyboarding/control">
  <Id Name="iPad.iPadLandscape" Revision="1" Stencil="iPad" StencilVersion="1.0"/>
</Control>
</file>

<file path=customXml/item2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9.xml><?xml version="1.0" encoding="utf-8"?>
<Control xmlns="http://schemas.microsoft.com/VisualStudio/2011/storyboarding/control">
  <Id Name="iPhone.Browser" Revision="1" Stencil="iPhone" StencilVersion="1.0"/>
</Control>
</file>

<file path=customXml/item3.xml><?xml version="1.0" encoding="utf-8"?>
<Control xmlns="http://schemas.microsoft.com/VisualStudio/2011/storyboarding/control">
  <Id Name="iPhone.iPhone" Revision="1" Stencil="iPhone" StencilVersion="1.0"/>
</Control>
</file>

<file path=customXml/item30.xml><?xml version="1.0" encoding="utf-8"?>
<Control xmlns="http://schemas.microsoft.com/VisualStudio/2011/storyboarding/control">
  <Id Name="iPhone.iPhoneLandscape" Revision="1" Stencil="iPhone" StencilVersion="1.0"/>
</Control>
</file>

<file path=customXml/item3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3.xml><?xml version="1.0" encoding="utf-8"?>
<Control xmlns="http://schemas.microsoft.com/VisualStudio/2011/storyboarding/control">
  <Id Name="iPad.KeyboardLandscape" Revision="1" Stencil="iPad" StencilVersion="1.0"/>
</Control>
</file>

<file path=customXml/item3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7.xml><?xml version="1.0" encoding="utf-8"?>
<Control xmlns="http://schemas.microsoft.com/VisualStudio/2011/storyboarding/control">
  <Id Name="iPad.iPad" Revision="1" Stencil="iPad" StencilVersion="1.0"/>
</Control>
</file>

<file path=customXml/item3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0.xml><?xml version="1.0" encoding="utf-8"?>
<Control xmlns="http://schemas.microsoft.com/VisualStudio/2011/storyboarding/control">
  <Id Name="iOSicons.BackArrow" Revision="1" Stencil="iOSicons" StencilVersion="1.0"/>
</Control>
</file>

<file path=customXml/item4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3.xml><?xml version="1.0" encoding="utf-8"?>
<Control xmlns="http://schemas.microsoft.com/VisualStudio/2011/storyboarding/control">
  <Id Name="iOSicons.BrowserOpen" Revision="1" Stencil="iOSicons" StencilVersion="1.0"/>
</Control>
</file>

<file path=customXml/item44.xml><?xml version="1.0" encoding="utf-8"?>
<Control xmlns="http://schemas.microsoft.com/VisualStudio/2011/storyboarding/control">
  <Id Name="02c396ec-01e4-43fa-889f-ccd2638365bb" Revision="1" Stencil="85a07843-b809-41ee-b566-325b1850150a" StencilVersion="1.0"/>
</Control>
</file>

<file path=customXml/item4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7.xml><?xml version="1.0" encoding="utf-8"?>
<Control xmlns="http://schemas.microsoft.com/VisualStudio/2011/storyboarding/control">
  <Id Name="iPhone.Keyboard" Revision="1" Stencil="iPhone" StencilVersion="1.0"/>
</Control>
</file>

<file path=customXml/item4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.xml><?xml version="1.0" encoding="utf-8"?>
<Control xmlns="http://schemas.microsoft.com/VisualStudio/2011/storyboarding/control">
  <Id Name="iPhone.iPhoneLandscape" Revision="1" Stencil="iPhone" StencilVersion="1.0"/>
</Control>
</file>

<file path=customXml/item50.xml><?xml version="1.0" encoding="utf-8"?>
<Control xmlns="http://schemas.microsoft.com/VisualStudio/2011/storyboarding/control">
  <Id Name="iOSicons.ForwardArrow" Revision="1" Stencil="iOSicons" StencilVersion="1.0"/>
</Control>
</file>

<file path=customXml/item5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3.xml><?xml version="1.0" encoding="utf-8"?>
<Control xmlns="http://schemas.microsoft.com/VisualStudio/2011/storyboarding/control">
  <Id Name="iPhone.iPhone" Revision="1" Stencil="iPhone" StencilVersion="1.0"/>
</Control>
</file>

<file path=customXml/item5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5.xml><?xml version="1.0" encoding="utf-8"?>
<Control xmlns="http://schemas.microsoft.com/VisualStudio/2011/storyboarding/control">
  <Id Name="iPad.iPad" Revision="1" Stencil="iPad" StencilVersion="1.0"/>
</Control>
</file>

<file path=customXml/item5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9.xml><?xml version="1.0" encoding="utf-8"?>
<Control xmlns="http://schemas.microsoft.com/VisualStudio/2011/storyboarding/control">
  <Id Name="iPhone.iPhone" Revision="1" Stencil="iPhone" StencilVersion="1.0"/>
</Control>
</file>

<file path=customXml/item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60.xml><?xml version="1.0" encoding="utf-8"?>
<Control xmlns="http://schemas.microsoft.com/VisualStudio/2011/storyboarding/control">
  <Id Name="iOSicons.BrowserPopup" Revision="1" Stencil="iOSicons" StencilVersion="1.0"/>
</Control>
</file>

<file path=customXml/item6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6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6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64.xml><?xml version="1.0" encoding="utf-8"?>
<Control xmlns="http://schemas.microsoft.com/VisualStudio/2011/storyboarding/control">
  <Id Name="iPhone.TitleBar" Revision="1" Stencil="iPhone" StencilVersion="1.0"/>
</Control>
</file>

<file path=customXml/item6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6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67.xml><?xml version="1.0" encoding="utf-8"?>
<Control xmlns="http://schemas.microsoft.com/VisualStudio/2011/storyboarding/control">
  <Id Name="02c396ec-01e4-43fa-889f-ccd2638365bb" Revision="1" Stencil="85a07843-b809-41ee-b566-325b1850150a" StencilVersion="1.0"/>
</Control>
</file>

<file path=customXml/item6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7.xml><?xml version="1.0" encoding="utf-8"?>
<Control xmlns="http://schemas.microsoft.com/VisualStudio/2011/storyboarding/control">
  <Id Name="iPhone.iPhone" Revision="1" Stencil="iPhone" StencilVersion="1.0"/>
</Control>
</file>

<file path=customXml/item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9.xml><?xml version="1.0" encoding="utf-8"?>
<Control xmlns="http://schemas.microsoft.com/VisualStudio/2011/storyboarding/control">
  <Id Name="iPhone.iPhone" Revision="1" Stencil="iPhone" StencilVersion="1.0"/>
</Control>
</file>

<file path=customXml/itemProps1.xml><?xml version="1.0" encoding="utf-8"?>
<ds:datastoreItem xmlns:ds="http://schemas.openxmlformats.org/officeDocument/2006/customXml" ds:itemID="{2519F4CC-7152-478F-AC11-717F05568FB2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311C4C06-E222-46CC-8440-A7127B3A5917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AE80BCF9-0C17-4A78-A26A-681A0FC4EA13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A6777068-0923-4FA8-9CE9-91627AC79503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BB6B241E-6154-43D2-A988-0A39C3E7FF89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97E7CEC8-EEAF-478D-BB81-015C04A0433B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59A48592-3DB5-4DD3-B3D4-3B735703A0F9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1CBF77EE-EF2D-4B6A-B275-A8D2E38CB69C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F27A56F2-1B25-4F07-839E-C817FEC8D446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EB442CAF-CB63-48B9-864D-7662BFBC0994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04B5FEB7-DB2B-4883-B5A5-4BDFD54D8D7E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E6D29DEC-4D3B-4773-B6D6-4C602C1207EE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5F9AA0EE-D308-4BC6-8B69-0FEC1C443979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5E99F92C-5013-4FF2-8F8F-6E7AB39C4915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56B48CC0-B0B7-45DD-B57E-B528D3B876B3}">
  <ds:schemaRefs>
    <ds:schemaRef ds:uri="http://schemas.microsoft.com/VisualStudio/2011/storyboarding/control"/>
  </ds:schemaRefs>
</ds:datastoreItem>
</file>

<file path=customXml/itemProps23.xml><?xml version="1.0" encoding="utf-8"?>
<ds:datastoreItem xmlns:ds="http://schemas.openxmlformats.org/officeDocument/2006/customXml" ds:itemID="{54EFB1C0-2FEC-44E0-A2D2-46B1D4CFE44E}">
  <ds:schemaRefs>
    <ds:schemaRef ds:uri="http://schemas.microsoft.com/VisualStudio/2011/storyboarding/control"/>
  </ds:schemaRefs>
</ds:datastoreItem>
</file>

<file path=customXml/itemProps24.xml><?xml version="1.0" encoding="utf-8"?>
<ds:datastoreItem xmlns:ds="http://schemas.openxmlformats.org/officeDocument/2006/customXml" ds:itemID="{41F0CC54-43AC-419C-B97B-E4775806D544}">
  <ds:schemaRefs>
    <ds:schemaRef ds:uri="http://schemas.microsoft.com/VisualStudio/2011/storyboarding/control"/>
  </ds:schemaRefs>
</ds:datastoreItem>
</file>

<file path=customXml/itemProps25.xml><?xml version="1.0" encoding="utf-8"?>
<ds:datastoreItem xmlns:ds="http://schemas.openxmlformats.org/officeDocument/2006/customXml" ds:itemID="{429E6076-4B83-4488-8C5A-CE1CF6FF116A}">
  <ds:schemaRefs>
    <ds:schemaRef ds:uri="http://schemas.microsoft.com/VisualStudio/2011/storyboarding/control"/>
  </ds:schemaRefs>
</ds:datastoreItem>
</file>

<file path=customXml/itemProps26.xml><?xml version="1.0" encoding="utf-8"?>
<ds:datastoreItem xmlns:ds="http://schemas.openxmlformats.org/officeDocument/2006/customXml" ds:itemID="{85FA74B5-AF47-4035-AC9C-5DAA9EE7BDB0}">
  <ds:schemaRefs>
    <ds:schemaRef ds:uri="http://schemas.microsoft.com/VisualStudio/2011/storyboarding/control"/>
  </ds:schemaRefs>
</ds:datastoreItem>
</file>

<file path=customXml/itemProps27.xml><?xml version="1.0" encoding="utf-8"?>
<ds:datastoreItem xmlns:ds="http://schemas.openxmlformats.org/officeDocument/2006/customXml" ds:itemID="{1783EF8B-DCD0-4252-8851-2BC50A35753E}">
  <ds:schemaRefs>
    <ds:schemaRef ds:uri="http://schemas.microsoft.com/VisualStudio/2011/storyboarding/control"/>
  </ds:schemaRefs>
</ds:datastoreItem>
</file>

<file path=customXml/itemProps28.xml><?xml version="1.0" encoding="utf-8"?>
<ds:datastoreItem xmlns:ds="http://schemas.openxmlformats.org/officeDocument/2006/customXml" ds:itemID="{8A1C2200-B255-407A-B9C8-0E12A844E875}">
  <ds:schemaRefs>
    <ds:schemaRef ds:uri="http://schemas.microsoft.com/VisualStudio/2011/storyboarding/control"/>
  </ds:schemaRefs>
</ds:datastoreItem>
</file>

<file path=customXml/itemProps29.xml><?xml version="1.0" encoding="utf-8"?>
<ds:datastoreItem xmlns:ds="http://schemas.openxmlformats.org/officeDocument/2006/customXml" ds:itemID="{65971AB6-4F51-4DEC-85EA-46115542D75B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99FB2940-0508-4286-B1AF-CC15E98235E2}">
  <ds:schemaRefs>
    <ds:schemaRef ds:uri="http://schemas.microsoft.com/VisualStudio/2011/storyboarding/control"/>
  </ds:schemaRefs>
</ds:datastoreItem>
</file>

<file path=customXml/itemProps30.xml><?xml version="1.0" encoding="utf-8"?>
<ds:datastoreItem xmlns:ds="http://schemas.openxmlformats.org/officeDocument/2006/customXml" ds:itemID="{8D773F1E-6189-4CA4-B226-FE2A52FDD955}">
  <ds:schemaRefs>
    <ds:schemaRef ds:uri="http://schemas.microsoft.com/VisualStudio/2011/storyboarding/control"/>
  </ds:schemaRefs>
</ds:datastoreItem>
</file>

<file path=customXml/itemProps31.xml><?xml version="1.0" encoding="utf-8"?>
<ds:datastoreItem xmlns:ds="http://schemas.openxmlformats.org/officeDocument/2006/customXml" ds:itemID="{338C2E2E-276C-44EC-A79F-F3E33FCF3844}">
  <ds:schemaRefs>
    <ds:schemaRef ds:uri="http://schemas.microsoft.com/VisualStudio/2011/storyboarding/control"/>
  </ds:schemaRefs>
</ds:datastoreItem>
</file>

<file path=customXml/itemProps32.xml><?xml version="1.0" encoding="utf-8"?>
<ds:datastoreItem xmlns:ds="http://schemas.openxmlformats.org/officeDocument/2006/customXml" ds:itemID="{311FC857-8C59-4D42-B16A-92558CD906A6}">
  <ds:schemaRefs>
    <ds:schemaRef ds:uri="http://schemas.microsoft.com/VisualStudio/2011/storyboarding/control"/>
  </ds:schemaRefs>
</ds:datastoreItem>
</file>

<file path=customXml/itemProps33.xml><?xml version="1.0" encoding="utf-8"?>
<ds:datastoreItem xmlns:ds="http://schemas.openxmlformats.org/officeDocument/2006/customXml" ds:itemID="{79CEC76A-F016-40B9-B351-97F6012401B5}">
  <ds:schemaRefs>
    <ds:schemaRef ds:uri="http://schemas.microsoft.com/VisualStudio/2011/storyboarding/control"/>
  </ds:schemaRefs>
</ds:datastoreItem>
</file>

<file path=customXml/itemProps34.xml><?xml version="1.0" encoding="utf-8"?>
<ds:datastoreItem xmlns:ds="http://schemas.openxmlformats.org/officeDocument/2006/customXml" ds:itemID="{3CF2A4AA-262E-4F44-B1B8-108DB5D1FABE}">
  <ds:schemaRefs>
    <ds:schemaRef ds:uri="http://schemas.microsoft.com/VisualStudio/2011/storyboarding/control"/>
  </ds:schemaRefs>
</ds:datastoreItem>
</file>

<file path=customXml/itemProps35.xml><?xml version="1.0" encoding="utf-8"?>
<ds:datastoreItem xmlns:ds="http://schemas.openxmlformats.org/officeDocument/2006/customXml" ds:itemID="{8C7269E0-0F5E-4722-BFD8-EA1374E132A7}">
  <ds:schemaRefs>
    <ds:schemaRef ds:uri="http://schemas.microsoft.com/VisualStudio/2011/storyboarding/control"/>
  </ds:schemaRefs>
</ds:datastoreItem>
</file>

<file path=customXml/itemProps36.xml><?xml version="1.0" encoding="utf-8"?>
<ds:datastoreItem xmlns:ds="http://schemas.openxmlformats.org/officeDocument/2006/customXml" ds:itemID="{A67EF066-3120-4C7E-BF5A-6C5E9AB37B51}">
  <ds:schemaRefs>
    <ds:schemaRef ds:uri="http://schemas.microsoft.com/VisualStudio/2011/storyboarding/control"/>
  </ds:schemaRefs>
</ds:datastoreItem>
</file>

<file path=customXml/itemProps37.xml><?xml version="1.0" encoding="utf-8"?>
<ds:datastoreItem xmlns:ds="http://schemas.openxmlformats.org/officeDocument/2006/customXml" ds:itemID="{BC7D208A-17C5-4D26-8AB4-7C8CB0DBDED1}">
  <ds:schemaRefs>
    <ds:schemaRef ds:uri="http://schemas.microsoft.com/VisualStudio/2011/storyboarding/control"/>
  </ds:schemaRefs>
</ds:datastoreItem>
</file>

<file path=customXml/itemProps38.xml><?xml version="1.0" encoding="utf-8"?>
<ds:datastoreItem xmlns:ds="http://schemas.openxmlformats.org/officeDocument/2006/customXml" ds:itemID="{06576CCD-D978-4837-9025-29BF39D1A1B2}">
  <ds:schemaRefs>
    <ds:schemaRef ds:uri="http://schemas.microsoft.com/VisualStudio/2011/storyboarding/control"/>
  </ds:schemaRefs>
</ds:datastoreItem>
</file>

<file path=customXml/itemProps39.xml><?xml version="1.0" encoding="utf-8"?>
<ds:datastoreItem xmlns:ds="http://schemas.openxmlformats.org/officeDocument/2006/customXml" ds:itemID="{6D012596-692E-4474-AFE4-EA9380DD7C6E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0DD91465-CF2C-4ED3-A1E7-2747C60FD9DB}">
  <ds:schemaRefs>
    <ds:schemaRef ds:uri="http://schemas.microsoft.com/VisualStudio/2011/storyboarding/control"/>
  </ds:schemaRefs>
</ds:datastoreItem>
</file>

<file path=customXml/itemProps40.xml><?xml version="1.0" encoding="utf-8"?>
<ds:datastoreItem xmlns:ds="http://schemas.openxmlformats.org/officeDocument/2006/customXml" ds:itemID="{F910DF1F-3875-48FA-91DC-D9D35A895F7D}">
  <ds:schemaRefs>
    <ds:schemaRef ds:uri="http://schemas.microsoft.com/VisualStudio/2011/storyboarding/control"/>
  </ds:schemaRefs>
</ds:datastoreItem>
</file>

<file path=customXml/itemProps41.xml><?xml version="1.0" encoding="utf-8"?>
<ds:datastoreItem xmlns:ds="http://schemas.openxmlformats.org/officeDocument/2006/customXml" ds:itemID="{0FE9A924-5A1C-49E2-8CA0-1479356C1596}">
  <ds:schemaRefs>
    <ds:schemaRef ds:uri="http://schemas.microsoft.com/VisualStudio/2011/storyboarding/control"/>
  </ds:schemaRefs>
</ds:datastoreItem>
</file>

<file path=customXml/itemProps42.xml><?xml version="1.0" encoding="utf-8"?>
<ds:datastoreItem xmlns:ds="http://schemas.openxmlformats.org/officeDocument/2006/customXml" ds:itemID="{B32E388B-6E92-4710-A124-F1D409CCFD71}">
  <ds:schemaRefs>
    <ds:schemaRef ds:uri="http://schemas.microsoft.com/VisualStudio/2011/storyboarding/control"/>
  </ds:schemaRefs>
</ds:datastoreItem>
</file>

<file path=customXml/itemProps43.xml><?xml version="1.0" encoding="utf-8"?>
<ds:datastoreItem xmlns:ds="http://schemas.openxmlformats.org/officeDocument/2006/customXml" ds:itemID="{9B5B6331-784B-44D2-8FB9-B9BC28415174}">
  <ds:schemaRefs>
    <ds:schemaRef ds:uri="http://schemas.microsoft.com/VisualStudio/2011/storyboarding/control"/>
  </ds:schemaRefs>
</ds:datastoreItem>
</file>

<file path=customXml/itemProps44.xml><?xml version="1.0" encoding="utf-8"?>
<ds:datastoreItem xmlns:ds="http://schemas.openxmlformats.org/officeDocument/2006/customXml" ds:itemID="{D5A51DFD-53A1-4897-B8CD-E961E46ACE1E}">
  <ds:schemaRefs>
    <ds:schemaRef ds:uri="http://schemas.microsoft.com/VisualStudio/2011/storyboarding/control"/>
  </ds:schemaRefs>
</ds:datastoreItem>
</file>

<file path=customXml/itemProps45.xml><?xml version="1.0" encoding="utf-8"?>
<ds:datastoreItem xmlns:ds="http://schemas.openxmlformats.org/officeDocument/2006/customXml" ds:itemID="{496A9223-1583-4D09-BE3C-7B4BA750D52B}">
  <ds:schemaRefs>
    <ds:schemaRef ds:uri="http://schemas.microsoft.com/VisualStudio/2011/storyboarding/control"/>
  </ds:schemaRefs>
</ds:datastoreItem>
</file>

<file path=customXml/itemProps46.xml><?xml version="1.0" encoding="utf-8"?>
<ds:datastoreItem xmlns:ds="http://schemas.openxmlformats.org/officeDocument/2006/customXml" ds:itemID="{39798AC7-058E-4519-B315-F18255488CCA}">
  <ds:schemaRefs>
    <ds:schemaRef ds:uri="http://schemas.microsoft.com/VisualStudio/2011/storyboarding/control"/>
  </ds:schemaRefs>
</ds:datastoreItem>
</file>

<file path=customXml/itemProps47.xml><?xml version="1.0" encoding="utf-8"?>
<ds:datastoreItem xmlns:ds="http://schemas.openxmlformats.org/officeDocument/2006/customXml" ds:itemID="{1BD76821-8361-4237-B15B-DAA7AF36463C}">
  <ds:schemaRefs>
    <ds:schemaRef ds:uri="http://schemas.microsoft.com/VisualStudio/2011/storyboarding/control"/>
  </ds:schemaRefs>
</ds:datastoreItem>
</file>

<file path=customXml/itemProps48.xml><?xml version="1.0" encoding="utf-8"?>
<ds:datastoreItem xmlns:ds="http://schemas.openxmlformats.org/officeDocument/2006/customXml" ds:itemID="{95DE81DB-F8EE-4280-9A31-42076D124C31}">
  <ds:schemaRefs>
    <ds:schemaRef ds:uri="http://schemas.microsoft.com/VisualStudio/2011/storyboarding/control"/>
  </ds:schemaRefs>
</ds:datastoreItem>
</file>

<file path=customXml/itemProps49.xml><?xml version="1.0" encoding="utf-8"?>
<ds:datastoreItem xmlns:ds="http://schemas.openxmlformats.org/officeDocument/2006/customXml" ds:itemID="{E0EADC65-1093-47CA-8D72-9BC69CB75CB6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648BA23E-2E29-4093-A5F1-56D70797ABBD}">
  <ds:schemaRefs>
    <ds:schemaRef ds:uri="http://schemas.microsoft.com/VisualStudio/2011/storyboarding/control"/>
  </ds:schemaRefs>
</ds:datastoreItem>
</file>

<file path=customXml/itemProps50.xml><?xml version="1.0" encoding="utf-8"?>
<ds:datastoreItem xmlns:ds="http://schemas.openxmlformats.org/officeDocument/2006/customXml" ds:itemID="{BC3EB8D5-6329-45E6-A358-B562DC1BD8BA}">
  <ds:schemaRefs>
    <ds:schemaRef ds:uri="http://schemas.microsoft.com/VisualStudio/2011/storyboarding/control"/>
  </ds:schemaRefs>
</ds:datastoreItem>
</file>

<file path=customXml/itemProps51.xml><?xml version="1.0" encoding="utf-8"?>
<ds:datastoreItem xmlns:ds="http://schemas.openxmlformats.org/officeDocument/2006/customXml" ds:itemID="{52FEE041-7484-4B03-8C60-9F79CB604049}">
  <ds:schemaRefs>
    <ds:schemaRef ds:uri="http://schemas.microsoft.com/VisualStudio/2011/storyboarding/control"/>
  </ds:schemaRefs>
</ds:datastoreItem>
</file>

<file path=customXml/itemProps52.xml><?xml version="1.0" encoding="utf-8"?>
<ds:datastoreItem xmlns:ds="http://schemas.openxmlformats.org/officeDocument/2006/customXml" ds:itemID="{749D6F56-220F-4399-B7F9-A806CD3E4391}">
  <ds:schemaRefs>
    <ds:schemaRef ds:uri="http://schemas.microsoft.com/VisualStudio/2011/storyboarding/control"/>
  </ds:schemaRefs>
</ds:datastoreItem>
</file>

<file path=customXml/itemProps53.xml><?xml version="1.0" encoding="utf-8"?>
<ds:datastoreItem xmlns:ds="http://schemas.openxmlformats.org/officeDocument/2006/customXml" ds:itemID="{87A5B9A5-C8DB-4F0A-8894-4CD4A388ACEE}">
  <ds:schemaRefs>
    <ds:schemaRef ds:uri="http://schemas.microsoft.com/VisualStudio/2011/storyboarding/control"/>
  </ds:schemaRefs>
</ds:datastoreItem>
</file>

<file path=customXml/itemProps54.xml><?xml version="1.0" encoding="utf-8"?>
<ds:datastoreItem xmlns:ds="http://schemas.openxmlformats.org/officeDocument/2006/customXml" ds:itemID="{C9A9EE63-256B-4672-8027-74148A815186}">
  <ds:schemaRefs>
    <ds:schemaRef ds:uri="http://schemas.microsoft.com/VisualStudio/2011/storyboarding/control"/>
  </ds:schemaRefs>
</ds:datastoreItem>
</file>

<file path=customXml/itemProps55.xml><?xml version="1.0" encoding="utf-8"?>
<ds:datastoreItem xmlns:ds="http://schemas.openxmlformats.org/officeDocument/2006/customXml" ds:itemID="{9A595073-511F-4326-B73E-C21C8608C184}">
  <ds:schemaRefs>
    <ds:schemaRef ds:uri="http://schemas.microsoft.com/VisualStudio/2011/storyboarding/control"/>
  </ds:schemaRefs>
</ds:datastoreItem>
</file>

<file path=customXml/itemProps56.xml><?xml version="1.0" encoding="utf-8"?>
<ds:datastoreItem xmlns:ds="http://schemas.openxmlformats.org/officeDocument/2006/customXml" ds:itemID="{0226E4BC-F849-4ABA-B389-EF5798E267B9}">
  <ds:schemaRefs>
    <ds:schemaRef ds:uri="http://schemas.microsoft.com/VisualStudio/2011/storyboarding/control"/>
  </ds:schemaRefs>
</ds:datastoreItem>
</file>

<file path=customXml/itemProps57.xml><?xml version="1.0" encoding="utf-8"?>
<ds:datastoreItem xmlns:ds="http://schemas.openxmlformats.org/officeDocument/2006/customXml" ds:itemID="{B19016CF-D2AC-408F-9D8B-260AA2F6F172}">
  <ds:schemaRefs>
    <ds:schemaRef ds:uri="http://schemas.microsoft.com/VisualStudio/2011/storyboarding/control"/>
  </ds:schemaRefs>
</ds:datastoreItem>
</file>

<file path=customXml/itemProps58.xml><?xml version="1.0" encoding="utf-8"?>
<ds:datastoreItem xmlns:ds="http://schemas.openxmlformats.org/officeDocument/2006/customXml" ds:itemID="{CB9CE355-C465-4FE5-8DBF-52EBB33E4C0F}">
  <ds:schemaRefs>
    <ds:schemaRef ds:uri="http://schemas.microsoft.com/VisualStudio/2011/storyboarding/control"/>
  </ds:schemaRefs>
</ds:datastoreItem>
</file>

<file path=customXml/itemProps59.xml><?xml version="1.0" encoding="utf-8"?>
<ds:datastoreItem xmlns:ds="http://schemas.openxmlformats.org/officeDocument/2006/customXml" ds:itemID="{6710C2FA-114F-48E2-B250-72B2E4D2E863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EA7425BE-C602-44F3-966C-BD8904B66E3E}">
  <ds:schemaRefs>
    <ds:schemaRef ds:uri="http://schemas.microsoft.com/VisualStudio/2011/storyboarding/control"/>
  </ds:schemaRefs>
</ds:datastoreItem>
</file>

<file path=customXml/itemProps60.xml><?xml version="1.0" encoding="utf-8"?>
<ds:datastoreItem xmlns:ds="http://schemas.openxmlformats.org/officeDocument/2006/customXml" ds:itemID="{EDEEC724-79F3-47DC-997D-7B4ED3953248}">
  <ds:schemaRefs>
    <ds:schemaRef ds:uri="http://schemas.microsoft.com/VisualStudio/2011/storyboarding/control"/>
  </ds:schemaRefs>
</ds:datastoreItem>
</file>

<file path=customXml/itemProps61.xml><?xml version="1.0" encoding="utf-8"?>
<ds:datastoreItem xmlns:ds="http://schemas.openxmlformats.org/officeDocument/2006/customXml" ds:itemID="{10932707-122A-4E0B-89FF-8EEF3B5E67A0}">
  <ds:schemaRefs>
    <ds:schemaRef ds:uri="http://schemas.microsoft.com/VisualStudio/2011/storyboarding/control"/>
  </ds:schemaRefs>
</ds:datastoreItem>
</file>

<file path=customXml/itemProps62.xml><?xml version="1.0" encoding="utf-8"?>
<ds:datastoreItem xmlns:ds="http://schemas.openxmlformats.org/officeDocument/2006/customXml" ds:itemID="{CFBFCCB4-2C82-4C9C-8B9A-5E2A53B0F607}">
  <ds:schemaRefs>
    <ds:schemaRef ds:uri="http://schemas.microsoft.com/VisualStudio/2011/storyboarding/control"/>
  </ds:schemaRefs>
</ds:datastoreItem>
</file>

<file path=customXml/itemProps63.xml><?xml version="1.0" encoding="utf-8"?>
<ds:datastoreItem xmlns:ds="http://schemas.openxmlformats.org/officeDocument/2006/customXml" ds:itemID="{17E496B7-A7A7-4FD4-87E9-CC145849BE26}">
  <ds:schemaRefs>
    <ds:schemaRef ds:uri="http://schemas.microsoft.com/VisualStudio/2011/storyboarding/control"/>
  </ds:schemaRefs>
</ds:datastoreItem>
</file>

<file path=customXml/itemProps64.xml><?xml version="1.0" encoding="utf-8"?>
<ds:datastoreItem xmlns:ds="http://schemas.openxmlformats.org/officeDocument/2006/customXml" ds:itemID="{605CACCF-1673-4687-9878-EB87A9E8ABD5}">
  <ds:schemaRefs>
    <ds:schemaRef ds:uri="http://schemas.microsoft.com/VisualStudio/2011/storyboarding/control"/>
  </ds:schemaRefs>
</ds:datastoreItem>
</file>

<file path=customXml/itemProps65.xml><?xml version="1.0" encoding="utf-8"?>
<ds:datastoreItem xmlns:ds="http://schemas.openxmlformats.org/officeDocument/2006/customXml" ds:itemID="{6C37A4D9-207F-4859-8A69-6154A693B8B6}">
  <ds:schemaRefs>
    <ds:schemaRef ds:uri="http://schemas.microsoft.com/VisualStudio/2011/storyboarding/control"/>
  </ds:schemaRefs>
</ds:datastoreItem>
</file>

<file path=customXml/itemProps66.xml><?xml version="1.0" encoding="utf-8"?>
<ds:datastoreItem xmlns:ds="http://schemas.openxmlformats.org/officeDocument/2006/customXml" ds:itemID="{B0C2786E-E789-464F-B087-52E3E4341A22}">
  <ds:schemaRefs>
    <ds:schemaRef ds:uri="http://schemas.microsoft.com/VisualStudio/2011/storyboarding/control"/>
  </ds:schemaRefs>
</ds:datastoreItem>
</file>

<file path=customXml/itemProps67.xml><?xml version="1.0" encoding="utf-8"?>
<ds:datastoreItem xmlns:ds="http://schemas.openxmlformats.org/officeDocument/2006/customXml" ds:itemID="{34D27EF0-38CC-4B70-B678-CDEB1A583374}">
  <ds:schemaRefs>
    <ds:schemaRef ds:uri="http://schemas.microsoft.com/VisualStudio/2011/storyboarding/control"/>
  </ds:schemaRefs>
</ds:datastoreItem>
</file>

<file path=customXml/itemProps68.xml><?xml version="1.0" encoding="utf-8"?>
<ds:datastoreItem xmlns:ds="http://schemas.openxmlformats.org/officeDocument/2006/customXml" ds:itemID="{696A345C-B982-4751-8E59-8C2721E30673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72126A9E-46CE-4E08-B633-893FA1DCCCEE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8C48C413-6C69-447F-A003-636541B3745D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356A1527-51D8-4D64-896E-A6ADF0E4912C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2256</TotalTime>
  <Words>165</Words>
  <Application>Microsoft Office PowerPoint</Application>
  <PresentationFormat>Widescreen</PresentationFormat>
  <Paragraphs>101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Calibri</vt:lpstr>
      <vt:lpstr>Calibri Light</vt:lpstr>
      <vt:lpstr>Helvetica</vt:lpstr>
      <vt:lpstr>Segoe UI</vt:lpstr>
      <vt:lpstr>Segoe UI Light</vt:lpstr>
      <vt:lpstr>Segoe UI Semilight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Strokis, Daniel</dc:creator>
  <cp:lastModifiedBy>Strokis, Daniel</cp:lastModifiedBy>
  <cp:revision>466</cp:revision>
  <dcterms:created xsi:type="dcterms:W3CDTF">2016-10-28T18:00:59Z</dcterms:created>
  <dcterms:modified xsi:type="dcterms:W3CDTF">2016-11-03T16:29:25Z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