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B18C-FF2A-44CF-BCE9-EFF35B5B1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FD408-F8B2-432A-8BC2-ACE3BC91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C5E1-375C-40A1-BF24-F7DFD5D3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1D53-AD3C-4D7F-BB5C-9B57F9B2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0D4D-FA51-4BFC-828C-188CBA7C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F63A-D1AA-414D-8BDE-12EA5BB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DAD96-CC35-4DB5-AE82-F715EDB4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B27DD-6922-42F0-A03C-C93E3D85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7191-09EB-4A00-97E8-637C4994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C301-4E60-44DB-BC12-5872AD08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AB4C-1E2D-4995-9AE5-F41C6EA5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C26A1-E267-4182-B6DD-B40DA638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8589-1CB5-4F8D-99A8-4707337A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3E7E-3439-400C-B775-5965764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637D-C16E-4A1E-A056-7A797DBD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D72B-4F28-4E31-80D3-2B41820E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1DC4-5129-49B5-B166-EFE119C4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6F07-6B56-4503-AE92-612F4A00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554-DC48-4D01-BA60-6590A64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6399-12D4-423E-A853-664C61CE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2A03-627A-4A19-A0B7-FDA88F98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58CD5-41CC-49E5-A363-7CFD8412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0E25-0C26-4CE1-8C1F-4AAE03B2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393A-2A47-4CFD-9A97-79BB4963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F40D-5F18-4F41-966B-7F112EB2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C699-DC33-41BC-BF7C-54EE240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E9F8-326B-4F33-8119-53E9E3B48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B8D51-F6BF-46A7-AA9C-751F584D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6E534-3018-480B-9ACC-123A3812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899A6-1CA1-4C1B-86ED-950AFEA5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B9C8-899F-4752-BED2-B913CEC7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85A7-B131-4CA4-A483-667238B2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3B9C-DF08-4BFB-BEA6-600214F9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A758-39C3-470B-851E-893B8CD52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71FB8-712D-4A29-A9EA-EC4BB5E09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9FE78-1F9E-43D9-9F63-B0C430F2A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93236-A8BC-4712-A753-781B6EF2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CFB8A-345E-423E-A93F-89C12FC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A6E52-A6DA-4D12-9A1B-E26BC817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C9BE-12EE-4972-B311-8346D43D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8E874-EC0C-425F-B1BB-64FB5F51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F688B-86CB-469F-BD91-98904584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97BE4-E3AC-4EF6-BCB1-64D3927C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B42E0-5749-4AAA-84B6-E20B1ACF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C67BD-2C1F-4EF5-85DB-315EE7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21AD-AEC4-42C1-9C37-32B385E4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F43A-6B55-4656-9C0E-0BB2D37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D26E-5B07-4212-AAA6-DBA0D56C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D0CDF-B366-40B6-8142-94C816FF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3B5DE-31FE-47A2-BFE0-76786817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FFAD-AD05-4F41-A2E8-C2CB1ECB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DAE8-DD63-46FA-8F70-162491CB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DBCD-F4EA-4A82-A6D2-46387A25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DE4AD-22A0-4760-8817-68EEF4BC6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8447D-BDFB-4824-8254-0DEDB18A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F156-5627-400A-A864-48E96BFC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A877B-5EE0-41D9-B9A1-98444C9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CF4A-4C3F-4DC3-AF4B-7AFB342D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3BE50-10E8-404C-875B-F5D31E54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C77A-D48B-47C0-A21C-179958B2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D31B-F645-4784-A050-BF216C8E1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4864-9280-4FA1-AE34-6996BABDE18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6C2F-1871-4A7C-B0FF-1F716192F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4ED86-3807-4194-B1CE-35D8F6B77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003A-E655-459F-8B04-590DA2D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6723-AEBB-4F59-9A20-E21A6703B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deSRA</a:t>
            </a:r>
            <a:r>
              <a:rPr lang="en-US" dirty="0"/>
              <a:t>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F324B-18D9-4DE4-A7EA-820798EC0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Connor</a:t>
            </a:r>
          </a:p>
          <a:p>
            <a:r>
              <a:rPr lang="en-US" dirty="0"/>
              <a:t>Rob Guthridge</a:t>
            </a:r>
          </a:p>
          <a:p>
            <a:r>
              <a:rPr lang="en-US" dirty="0"/>
              <a:t>Kristin Valdez</a:t>
            </a:r>
          </a:p>
          <a:p>
            <a:r>
              <a:rPr lang="en-US" dirty="0" err="1"/>
              <a:t>Luli</a:t>
            </a:r>
            <a:r>
              <a:rPr lang="en-US" dirty="0"/>
              <a:t> Zou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1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4CD0-DF7C-4838-ADFE-7C997506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deSRA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0B9B9-BE99-4B0E-8B8A-F158D111E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6" y="1325563"/>
            <a:ext cx="9866487" cy="5549899"/>
          </a:xfrm>
        </p:spPr>
      </p:pic>
    </p:spTree>
    <p:extLst>
      <p:ext uri="{BB962C8B-B14F-4D97-AF65-F5344CB8AC3E}">
        <p14:creationId xmlns:p14="http://schemas.microsoft.com/office/powerpoint/2010/main" val="175495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AF7F-2876-4460-B754-6BCF1361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99D2-D723-4B8E-96FC-828DD2C6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SRR files, list of genes</a:t>
            </a:r>
          </a:p>
          <a:p>
            <a:r>
              <a:rPr lang="en-US" dirty="0"/>
              <a:t>1. Make BLAST DB from gene list</a:t>
            </a:r>
          </a:p>
          <a:p>
            <a:r>
              <a:rPr lang="en-US" dirty="0"/>
              <a:t>2. </a:t>
            </a:r>
            <a:r>
              <a:rPr lang="en-US" dirty="0" err="1"/>
              <a:t>MagicBLAST</a:t>
            </a:r>
            <a:r>
              <a:rPr lang="en-US" dirty="0"/>
              <a:t> SRRs again each gene</a:t>
            </a:r>
          </a:p>
          <a:p>
            <a:r>
              <a:rPr lang="en-US" dirty="0"/>
              <a:t>3. Visualize output</a:t>
            </a:r>
          </a:p>
        </p:txBody>
      </p:sp>
    </p:spTree>
    <p:extLst>
      <p:ext uri="{BB962C8B-B14F-4D97-AF65-F5344CB8AC3E}">
        <p14:creationId xmlns:p14="http://schemas.microsoft.com/office/powerpoint/2010/main" val="7594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AF7F-2876-4460-B754-6BCF1361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99D2-D723-4B8E-96FC-828DD2C6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SRR files, list of genes</a:t>
            </a:r>
          </a:p>
          <a:p>
            <a:r>
              <a:rPr lang="en-US" dirty="0"/>
              <a:t>1. Make BLAST DB from gene list</a:t>
            </a:r>
          </a:p>
          <a:p>
            <a:r>
              <a:rPr lang="en-US" dirty="0"/>
              <a:t>2. </a:t>
            </a:r>
            <a:r>
              <a:rPr lang="en-US" dirty="0" err="1"/>
              <a:t>MagicBLAST</a:t>
            </a:r>
            <a:r>
              <a:rPr lang="en-US" dirty="0"/>
              <a:t> SRRs again each gene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Visualize output</a:t>
            </a:r>
          </a:p>
        </p:txBody>
      </p:sp>
    </p:spTree>
    <p:extLst>
      <p:ext uri="{BB962C8B-B14F-4D97-AF65-F5344CB8AC3E}">
        <p14:creationId xmlns:p14="http://schemas.microsoft.com/office/powerpoint/2010/main" val="40806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D459-3BA5-473A-BDDC-DD8FC74C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Array App (CCBR-NCI)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514194-168E-4311-B360-4FBA7EDA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61" y="1825625"/>
            <a:ext cx="9031078" cy="4351338"/>
          </a:xfrm>
        </p:spPr>
      </p:pic>
    </p:spTree>
    <p:extLst>
      <p:ext uri="{BB962C8B-B14F-4D97-AF65-F5344CB8AC3E}">
        <p14:creationId xmlns:p14="http://schemas.microsoft.com/office/powerpoint/2010/main" val="230234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4AD0-EE03-4B7F-B4A6-AADA0BB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Array App (CCBR-NCI)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8CFC6-1288-46FA-B120-34E529F72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09" y="1825625"/>
            <a:ext cx="8340782" cy="4351338"/>
          </a:xfrm>
        </p:spPr>
      </p:pic>
    </p:spTree>
    <p:extLst>
      <p:ext uri="{BB962C8B-B14F-4D97-AF65-F5344CB8AC3E}">
        <p14:creationId xmlns:p14="http://schemas.microsoft.com/office/powerpoint/2010/main" val="160243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439-4ACC-4BDF-9A5C-A54DBEC3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Array App (CCBR-NCI)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E811-C463-4034-BD15-D7E47B55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*.CEL files (or counts for RNA-</a:t>
            </a:r>
            <a:r>
              <a:rPr lang="en-US" dirty="0" err="1"/>
              <a:t>Seq</a:t>
            </a:r>
            <a:r>
              <a:rPr lang="en-US" dirty="0"/>
              <a:t>)</a:t>
            </a:r>
          </a:p>
          <a:p>
            <a:r>
              <a:rPr lang="en-US" dirty="0"/>
              <a:t>1. Normalize</a:t>
            </a:r>
          </a:p>
          <a:p>
            <a:r>
              <a:rPr lang="en-US" dirty="0"/>
              <a:t>2. Annotate</a:t>
            </a:r>
          </a:p>
          <a:p>
            <a:r>
              <a:rPr lang="en-US" dirty="0"/>
              <a:t>3. Compute DEGs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rgbClr val="00B050"/>
                </a:solidFill>
              </a:rPr>
              <a:t>Visualize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DBFC-79FE-4248-95B7-05055CFE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deSRA</a:t>
            </a:r>
            <a:r>
              <a:rPr lang="en-US" dirty="0"/>
              <a:t> + Microarray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6A12-47E3-432B-822E-7B8A3908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deSRA</a:t>
            </a:r>
            <a:r>
              <a:rPr lang="en-US" dirty="0"/>
              <a:t> Input: SRR list and gene list</a:t>
            </a:r>
          </a:p>
          <a:p>
            <a:r>
              <a:rPr lang="en-US" dirty="0"/>
              <a:t>Take </a:t>
            </a:r>
            <a:r>
              <a:rPr lang="en-US" dirty="0" err="1"/>
              <a:t>deSRA</a:t>
            </a:r>
            <a:r>
              <a:rPr lang="en-US" dirty="0"/>
              <a:t> TPM file as output</a:t>
            </a:r>
          </a:p>
          <a:p>
            <a:r>
              <a:rPr lang="en-US" dirty="0"/>
              <a:t>MAA Input: gene list and TPM files</a:t>
            </a:r>
          </a:p>
          <a:p>
            <a:r>
              <a:rPr lang="en-US" dirty="0"/>
              <a:t>MAA visualizations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3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deSRA v2.0</vt:lpstr>
      <vt:lpstr>deSRA</vt:lpstr>
      <vt:lpstr>deSRA</vt:lpstr>
      <vt:lpstr>deSRA</vt:lpstr>
      <vt:lpstr>Micro Array App (CCBR-NCI)</vt:lpstr>
      <vt:lpstr>Micro Array App (CCBR-NCI)</vt:lpstr>
      <vt:lpstr>Micro Array App (CCBR-NCI)</vt:lpstr>
      <vt:lpstr>deSRA + Microarray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deSRA v2.0</dc:title>
  <dc:creator>RC</dc:creator>
  <cp:lastModifiedBy>RC</cp:lastModifiedBy>
  <cp:revision>4</cp:revision>
  <dcterms:created xsi:type="dcterms:W3CDTF">2018-01-23T16:25:19Z</dcterms:created>
  <dcterms:modified xsi:type="dcterms:W3CDTF">2018-01-23T17:07:26Z</dcterms:modified>
</cp:coreProperties>
</file>