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00" d="100"/>
          <a:sy n="200" d="100"/>
        </p:scale>
        <p:origin x="-80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53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11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231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99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18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8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7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6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5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BE83B-944D-CD4E-84E0-34D2B9AA4977}" type="datetimeFigureOut">
              <a:rPr lang="en-US" smtClean="0"/>
              <a:t>11/9/15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9B6588-05D4-BA4E-AB03-0E361F0D7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0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XCL10_5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8" y="844335"/>
            <a:ext cx="3500129" cy="1504648"/>
          </a:xfrm>
          <a:prstGeom prst="rect">
            <a:avLst/>
          </a:prstGeom>
        </p:spPr>
      </p:pic>
      <p:pic>
        <p:nvPicPr>
          <p:cNvPr id="9" name="Picture 8" descr="CXCL11_54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" y="2997938"/>
            <a:ext cx="3390931" cy="1457706"/>
          </a:xfrm>
          <a:prstGeom prst="rect">
            <a:avLst/>
          </a:prstGeom>
        </p:spPr>
      </p:pic>
      <p:pic>
        <p:nvPicPr>
          <p:cNvPr id="10" name="Picture 9" descr="RSAD2_38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778" y="5104599"/>
            <a:ext cx="3403318" cy="1463031"/>
          </a:xfrm>
          <a:prstGeom prst="rect">
            <a:avLst/>
          </a:prstGeom>
        </p:spPr>
      </p:pic>
      <p:pic>
        <p:nvPicPr>
          <p:cNvPr id="11" name="Picture 10" descr="ISG15_1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35" y="847882"/>
            <a:ext cx="3491874" cy="1501101"/>
          </a:xfrm>
          <a:prstGeom prst="rect">
            <a:avLst/>
          </a:prstGeom>
        </p:spPr>
      </p:pic>
      <p:pic>
        <p:nvPicPr>
          <p:cNvPr id="12" name="Picture 11" descr="DDX60_56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35" y="2954544"/>
            <a:ext cx="3491874" cy="1501100"/>
          </a:xfrm>
          <a:prstGeom prst="rect">
            <a:avLst/>
          </a:prstGeom>
        </p:spPr>
      </p:pic>
      <p:pic>
        <p:nvPicPr>
          <p:cNvPr id="14" name="Picture 13" descr="IRF9_2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3" y="5063149"/>
            <a:ext cx="3499739" cy="150448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530350" y="374650"/>
            <a:ext cx="804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CXCL10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30350" y="2520950"/>
            <a:ext cx="804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CXCL11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0350" y="4667250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RSAD2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461000" y="374650"/>
            <a:ext cx="668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ISG15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1000" y="2520950"/>
            <a:ext cx="75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DDX60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461000" y="4667250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IRF9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67459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30350" y="374650"/>
            <a:ext cx="804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CXCL10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30350" y="2520950"/>
            <a:ext cx="804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CXCL11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0350" y="4667250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RSAD2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461000" y="374650"/>
            <a:ext cx="668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ISG15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1000" y="2520950"/>
            <a:ext cx="75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DDX60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461000" y="4667250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IRF9</a:t>
            </a:r>
            <a:endParaRPr lang="en-US" sz="1600" dirty="0"/>
          </a:p>
        </p:txBody>
      </p:sp>
      <p:pic>
        <p:nvPicPr>
          <p:cNvPr id="2" name="Picture 1" descr="CXCL10_nan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" y="847882"/>
            <a:ext cx="3218473" cy="1508760"/>
          </a:xfrm>
          <a:prstGeom prst="rect">
            <a:avLst/>
          </a:prstGeom>
        </p:spPr>
      </p:pic>
      <p:pic>
        <p:nvPicPr>
          <p:cNvPr id="3" name="Picture 2" descr="CXCL11_nan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" y="2859504"/>
            <a:ext cx="3218473" cy="1508760"/>
          </a:xfrm>
          <a:prstGeom prst="rect">
            <a:avLst/>
          </a:prstGeom>
        </p:spPr>
      </p:pic>
      <p:pic>
        <p:nvPicPr>
          <p:cNvPr id="4" name="Picture 3" descr="RSAD2_nan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" y="5005804"/>
            <a:ext cx="3218473" cy="1508760"/>
          </a:xfrm>
          <a:prstGeom prst="rect">
            <a:avLst/>
          </a:prstGeom>
        </p:spPr>
      </p:pic>
      <p:pic>
        <p:nvPicPr>
          <p:cNvPr id="5" name="Picture 4" descr="ISG15_nan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135" y="847882"/>
            <a:ext cx="3218473" cy="1508760"/>
          </a:xfrm>
          <a:prstGeom prst="rect">
            <a:avLst/>
          </a:prstGeom>
        </p:spPr>
      </p:pic>
      <p:pic>
        <p:nvPicPr>
          <p:cNvPr id="6" name="Picture 5" descr="DDX60_nan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3" y="2859504"/>
            <a:ext cx="3218473" cy="1508760"/>
          </a:xfrm>
          <a:prstGeom prst="rect">
            <a:avLst/>
          </a:prstGeom>
        </p:spPr>
      </p:pic>
      <p:pic>
        <p:nvPicPr>
          <p:cNvPr id="7" name="Picture 6" descr="IRF9_nan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953" y="5005804"/>
            <a:ext cx="3218473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890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530350" y="374650"/>
            <a:ext cx="804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CXCL10</a:t>
            </a:r>
            <a:endParaRPr 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1530350" y="2520950"/>
            <a:ext cx="804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CXCL11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1530350" y="4667250"/>
            <a:ext cx="739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RSAD2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461000" y="374650"/>
            <a:ext cx="6680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ISG15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461000" y="2520950"/>
            <a:ext cx="75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DDX60</a:t>
            </a:r>
            <a:endParaRPr 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5461000" y="4667250"/>
            <a:ext cx="5460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IRF9</a:t>
            </a:r>
            <a:endParaRPr lang="en-US" sz="1600" dirty="0"/>
          </a:p>
        </p:txBody>
      </p:sp>
      <p:pic>
        <p:nvPicPr>
          <p:cNvPr id="8" name="Picture 7" descr="CXCL10_nano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" y="847882"/>
            <a:ext cx="3218473" cy="1508760"/>
          </a:xfrm>
          <a:prstGeom prst="rect">
            <a:avLst/>
          </a:prstGeom>
        </p:spPr>
      </p:pic>
      <p:pic>
        <p:nvPicPr>
          <p:cNvPr id="9" name="Picture 8" descr="CXCL11_nano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" y="2842260"/>
            <a:ext cx="3218473" cy="1508760"/>
          </a:xfrm>
          <a:prstGeom prst="rect">
            <a:avLst/>
          </a:prstGeom>
        </p:spPr>
      </p:pic>
      <p:pic>
        <p:nvPicPr>
          <p:cNvPr id="10" name="Picture 9" descr="RSAD2_nano2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72" y="5080000"/>
            <a:ext cx="3218473" cy="1508760"/>
          </a:xfrm>
          <a:prstGeom prst="rect">
            <a:avLst/>
          </a:prstGeom>
        </p:spPr>
      </p:pic>
      <p:pic>
        <p:nvPicPr>
          <p:cNvPr id="11" name="Picture 10" descr="ISG15_nano2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3" y="847882"/>
            <a:ext cx="3218473" cy="1508760"/>
          </a:xfrm>
          <a:prstGeom prst="rect">
            <a:avLst/>
          </a:prstGeom>
        </p:spPr>
      </p:pic>
      <p:pic>
        <p:nvPicPr>
          <p:cNvPr id="12" name="Picture 11" descr="DDX60_nano2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3" y="2842260"/>
            <a:ext cx="3218473" cy="1508760"/>
          </a:xfrm>
          <a:prstGeom prst="rect">
            <a:avLst/>
          </a:prstGeom>
        </p:spPr>
      </p:pic>
      <p:pic>
        <p:nvPicPr>
          <p:cNvPr id="13" name="Picture 12" descr="IRF9_nano2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3" y="5080000"/>
            <a:ext cx="3218473" cy="150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58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18</Words>
  <Application>Microsoft Macintosh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Cam , Maggie (NIH/NCI) [E]</dc:creator>
  <cp:lastModifiedBy>Cam , Maggie (NIH/NCI) [E]</cp:lastModifiedBy>
  <cp:revision>6</cp:revision>
  <dcterms:created xsi:type="dcterms:W3CDTF">2015-11-09T22:03:16Z</dcterms:created>
  <dcterms:modified xsi:type="dcterms:W3CDTF">2015-11-10T05:18:41Z</dcterms:modified>
</cp:coreProperties>
</file>