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66" r:id="rId9"/>
    <p:sldId id="29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818BF-EDD5-4A00-9761-F7E23A41A4F9}"/>
              </a:ext>
            </a:extLst>
          </p:cNvPr>
          <p:cNvSpPr/>
          <p:nvPr/>
        </p:nvSpPr>
        <p:spPr>
          <a:xfrm>
            <a:off x="1678801" y="2919702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Stock, Trend, and 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Charts, and more charts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511</Words>
  <Application>Microsoft Office PowerPoint</Application>
  <PresentationFormat>On-screen Show (16:9)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Stock, Trend, and Tweet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28</cp:revision>
  <dcterms:created xsi:type="dcterms:W3CDTF">2020-11-02T02:00:50Z</dcterms:created>
  <dcterms:modified xsi:type="dcterms:W3CDTF">2020-12-11T02:44:10Z</dcterms:modified>
</cp:coreProperties>
</file>