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76" r:id="rId5"/>
    <p:sldId id="300" r:id="rId6"/>
    <p:sldId id="301" r:id="rId7"/>
    <p:sldId id="294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1"/>
            <p14:sldId id="294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eyhole.co/" TargetMode="External"/><Relationship Id="rId5" Type="http://schemas.openxmlformats.org/officeDocument/2006/relationships/hyperlink" Target="http://mentions.com/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anaroussi/yfin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1797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Mentions.com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Keyhold.co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0" y="1126521"/>
            <a:ext cx="3835400" cy="460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Stocks &amp; 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198832"/>
            <a:ext cx="3454400" cy="101367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6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13919" y="3175943"/>
            <a:ext cx="1398258" cy="451934"/>
          </a:xfrm>
          <a:prstGeom prst="wedgeRectCallout">
            <a:avLst>
              <a:gd name="adj1" fmla="val 2464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3776490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 stocks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406</Words>
  <Application>Microsoft Office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Merging Stocks &amp; Trend Data</vt:lpstr>
      <vt:lpstr>Results &amp; Analysis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17</cp:revision>
  <dcterms:created xsi:type="dcterms:W3CDTF">2020-11-02T02:00:50Z</dcterms:created>
  <dcterms:modified xsi:type="dcterms:W3CDTF">2020-12-11T00:33:22Z</dcterms:modified>
</cp:coreProperties>
</file>