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94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94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1678801" y="2919702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Stocks &amp; 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1054463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952D1-3C6A-4FA5-A6A7-1978F224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611" y="2073830"/>
            <a:ext cx="3287871" cy="203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Charts, or more charts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512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Stocks &amp; Trend Data</vt:lpstr>
      <vt:lpstr>Results &amp; Analysis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25</cp:revision>
  <dcterms:created xsi:type="dcterms:W3CDTF">2020-11-02T02:00:50Z</dcterms:created>
  <dcterms:modified xsi:type="dcterms:W3CDTF">2020-12-11T02:15:34Z</dcterms:modified>
</cp:coreProperties>
</file>