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76" r:id="rId5"/>
    <p:sldId id="300" r:id="rId6"/>
    <p:sldId id="302" r:id="rId7"/>
    <p:sldId id="301" r:id="rId8"/>
    <p:sldId id="294" r:id="rId9"/>
    <p:sldId id="266" r:id="rId10"/>
    <p:sldId id="29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300"/>
            <p14:sldId id="302"/>
            <p14:sldId id="301"/>
            <p14:sldId id="294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anaroussi/yfinance" TargetMode="External"/><Relationship Id="rId7" Type="http://schemas.openxmlformats.org/officeDocument/2006/relationships/hyperlink" Target="http://keyhole.co/" TargetMode="External"/><Relationship Id="rId2" Type="http://schemas.openxmlformats.org/officeDocument/2006/relationships/hyperlink" Target="https://github.com/ppalani09/Stocks-ETL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ntions.com/" TargetMode="External"/><Relationship Id="rId5" Type="http://schemas.openxmlformats.org/officeDocument/2006/relationships/hyperlink" Target="https://github.com/twintproject/twint" TargetMode="External"/><Relationship Id="rId4" Type="http://schemas.openxmlformats.org/officeDocument/2006/relationships/hyperlink" Target="https://pypi.org/project/pytrend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ETL (HW13)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Rob Bowen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Mason McCoy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ETL Project - Stocks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10688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Sessions 9-12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86706"/>
            <a:ext cx="4040188" cy="8580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HW09 - SQL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HW10 – Advanced-Data-Storage-and-Retrieval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HW11 – Web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HW12 – Web-Scaping-and-Document-Databases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a historical data source for a particular stock’s social activity or amount of noise and its trend.</a:t>
            </a:r>
            <a:endParaRPr lang="en-US" sz="1200" dirty="0"/>
          </a:p>
          <a:p>
            <a:r>
              <a:rPr lang="en-US" sz="1200" dirty="0"/>
              <a:t>Stock data was by day and trend data was by week aggregated to a Sunday.   Team transformed the Sunday date to additional columns of data of Year and Week along with stocks’ Adjusted Closing data on Friday</a:t>
            </a:r>
          </a:p>
          <a:p>
            <a:r>
              <a:rPr lang="en-US" sz="1200" dirty="0"/>
              <a:t>Not enough time, had to stop pursing other ideas such as a cool tweeter feed Mason had worked on to meet deadline.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GitHub: </a:t>
            </a:r>
            <a:r>
              <a:rPr lang="en-US" sz="1200" dirty="0">
                <a:hlinkClick r:id="rId2"/>
              </a:rPr>
              <a:t>https://github.com/ppalani09/Stocks-ETL-Project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4"/>
              </a:rPr>
              <a:t>pytrends</a:t>
            </a:r>
            <a:r>
              <a:rPr lang="en-US" sz="1100" dirty="0"/>
              <a:t> - Unofficial API for Google Trends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	$pip install </a:t>
            </a:r>
            <a:r>
              <a:rPr lang="en-US" sz="1100" dirty="0" err="1"/>
              <a:t>pytrends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5"/>
              </a:rPr>
              <a:t>Twint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Other Products Investigated: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Mentions.com</a:t>
            </a:r>
            <a:r>
              <a:rPr lang="en-US" sz="1100" dirty="0"/>
              <a:t> - popular, more for visualization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Keyhole.co</a:t>
            </a:r>
            <a:r>
              <a:rPr lang="en-US" sz="1100" dirty="0"/>
              <a:t> – does have API, but cost $ </a:t>
            </a:r>
            <a:r>
              <a:rPr lang="en-US" sz="11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1367" y="2598538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270733" y="1034011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424971" y="3239806"/>
            <a:ext cx="111773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640009" y="2915246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95" y="1585705"/>
            <a:ext cx="3352256" cy="15811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 err="1">
                <a:hlinkClick r:id="rId2"/>
              </a:rPr>
              <a:t>Twint</a:t>
            </a:r>
            <a:r>
              <a:rPr lang="en-US" sz="14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/>
              <a:t>	$pip install </a:t>
            </a:r>
            <a:r>
              <a:rPr lang="en-US" sz="1400" dirty="0" err="1"/>
              <a:t>twint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Advanced Twitter scraping tool allowing for scraping from specific Twitter topics (almost all Tweets)</a:t>
            </a:r>
          </a:p>
          <a:p>
            <a:pPr marL="0" indent="0">
              <a:buNone/>
            </a:pPr>
            <a:r>
              <a:rPr lang="en-US" sz="1200" i="1" dirty="0"/>
              <a:t>Note: Twitter’s API limits to 3200 Tweets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>
            <a:off x="3048034" y="1150731"/>
            <a:ext cx="73656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4139571" y="4238486"/>
            <a:ext cx="1398258" cy="352425"/>
          </a:xfrm>
          <a:prstGeom prst="wedgeRectCallout">
            <a:avLst>
              <a:gd name="adj1" fmla="val -76179"/>
              <a:gd name="adj2" fmla="val 253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Moved to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3100085" y="3846140"/>
            <a:ext cx="753379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10800000">
            <a:off x="5226797" y="3272200"/>
            <a:ext cx="736563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3930651" y="2808377"/>
            <a:ext cx="1003300" cy="299826"/>
          </a:xfrm>
          <a:prstGeom prst="wedgeRectCallout">
            <a:avLst>
              <a:gd name="adj1" fmla="val -17869"/>
              <a:gd name="adj2" fmla="val 1013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Strip time from time stamp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828078" y="1297359"/>
            <a:ext cx="1560148" cy="401849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stock Tweet activity: </a:t>
            </a:r>
            <a:r>
              <a:rPr lang="en-US" sz="1000" dirty="0" err="1"/>
              <a:t>twint.run.Search</a:t>
            </a:r>
            <a:r>
              <a:rPr lang="en-US" sz="10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55B5A-8660-4AF5-9624-CB6AA53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2" y="160152"/>
            <a:ext cx="1957587" cy="102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370A1-249F-4F28-BFF3-AA8336B3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" y="1092689"/>
            <a:ext cx="1314450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48F70-6AE8-435C-9C9A-C3A24A4F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8" y="3272201"/>
            <a:ext cx="4572000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8650-28A3-4632-9682-672B6C93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49" y="4378004"/>
            <a:ext cx="2990850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178A7-10E4-4489-88EF-827273A16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775" y="1063229"/>
            <a:ext cx="18478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F939A1-4265-4E89-8146-677DBF1068D7}"/>
              </a:ext>
            </a:extLst>
          </p:cNvPr>
          <p:cNvSpPr/>
          <p:nvPr/>
        </p:nvSpPr>
        <p:spPr>
          <a:xfrm>
            <a:off x="5762625" y="2079211"/>
            <a:ext cx="73656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91818BF-EDD5-4A00-9761-F7E23A41A4F9}"/>
              </a:ext>
            </a:extLst>
          </p:cNvPr>
          <p:cNvSpPr/>
          <p:nvPr/>
        </p:nvSpPr>
        <p:spPr>
          <a:xfrm>
            <a:off x="7851001" y="2807368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3371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Stocks &amp; 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0" y="1198832"/>
            <a:ext cx="3454400" cy="101367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6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13919" y="3175943"/>
            <a:ext cx="1398258" cy="451934"/>
          </a:xfrm>
          <a:prstGeom prst="wedgeRectCallout">
            <a:avLst>
              <a:gd name="adj1" fmla="val 2464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3776490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Find Daily Trend/Noise data to align with daily-frequency stock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charts/dashboards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Setup automated sleep logic to keep </a:t>
            </a:r>
            <a:r>
              <a:rPr lang="en-US" sz="1800" dirty="0" err="1"/>
              <a:t>Twint</a:t>
            </a:r>
            <a:r>
              <a:rPr lang="en-US" sz="1800" dirty="0"/>
              <a:t> collection engine running (watchdog)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506</Words>
  <Application>Microsoft Office PowerPoint</Application>
  <PresentationFormat>On-screen Show (16:9)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Slack-Lato</vt:lpstr>
      <vt:lpstr>Office Theme</vt:lpstr>
      <vt:lpstr>Project 2 – ETL (HW13)</vt:lpstr>
      <vt:lpstr> </vt:lpstr>
      <vt:lpstr>ETL Project - Stocks</vt:lpstr>
      <vt:lpstr>Stock Data</vt:lpstr>
      <vt:lpstr>Trend Data</vt:lpstr>
      <vt:lpstr>Tweet Data</vt:lpstr>
      <vt:lpstr>Merging Stocks &amp; Trend Data</vt:lpstr>
      <vt:lpstr>Results &amp; Analysis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22</cp:revision>
  <dcterms:created xsi:type="dcterms:W3CDTF">2020-11-02T02:00:50Z</dcterms:created>
  <dcterms:modified xsi:type="dcterms:W3CDTF">2020-12-11T01:34:01Z</dcterms:modified>
</cp:coreProperties>
</file>