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76" r:id="rId5"/>
    <p:sldId id="300" r:id="rId6"/>
    <p:sldId id="302" r:id="rId7"/>
    <p:sldId id="301" r:id="rId8"/>
    <p:sldId id="266" r:id="rId9"/>
    <p:sldId id="29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2"/>
            <p14:sldId id="301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naroussi/yfinance" TargetMode="External"/><Relationship Id="rId7" Type="http://schemas.openxmlformats.org/officeDocument/2006/relationships/hyperlink" Target="http://keyhole.co/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ntions.com/" TargetMode="External"/><Relationship Id="rId5" Type="http://schemas.openxmlformats.org/officeDocument/2006/relationships/hyperlink" Target="https://github.com/twintproject/twint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by-day and trend data was by week aggregated to a Sunday.   Team transformed the Sunday date given from Google-Trend data to match the same week as stock data.  Additional columns added, Year and Week to conform amongst data sets.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5"/>
              </a:rPr>
              <a:t>Twint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Mentions.com</a:t>
            </a:r>
            <a:r>
              <a:rPr lang="en-US" sz="1100" dirty="0"/>
              <a:t> - popular, more for visualization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Keyhole.co</a:t>
            </a:r>
            <a:r>
              <a:rPr lang="en-US" sz="1100" dirty="0"/>
              <a:t> – does have API, but cost $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367" y="2598538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270733" y="1034011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424971" y="3239806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640009" y="2915246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818BF-EDD5-4A00-9761-F7E23A41A4F9}"/>
              </a:ext>
            </a:extLst>
          </p:cNvPr>
          <p:cNvSpPr/>
          <p:nvPr/>
        </p:nvSpPr>
        <p:spPr>
          <a:xfrm>
            <a:off x="1678801" y="2919702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Stock, Trend, and 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935535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732C6-6E01-4536-BCFD-8E0E044E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91" y="1906558"/>
            <a:ext cx="3680050" cy="2116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Charts, and more charts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daily-frequency stock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Setup automated sleep logic to keep </a:t>
            </a:r>
            <a:r>
              <a:rPr lang="en-US" sz="1800" dirty="0" err="1"/>
              <a:t>Twint</a:t>
            </a:r>
            <a:r>
              <a:rPr lang="en-US" sz="1800" dirty="0"/>
              <a:t> collection engine running (watchdog)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493</Words>
  <Application>Microsoft Office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Tweet Data</vt:lpstr>
      <vt:lpstr>Merging Stock, Trend, and Tweet Data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29</cp:revision>
  <dcterms:created xsi:type="dcterms:W3CDTF">2020-11-02T02:00:50Z</dcterms:created>
  <dcterms:modified xsi:type="dcterms:W3CDTF">2020-12-11T03:01:22Z</dcterms:modified>
</cp:coreProperties>
</file>