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76" r:id="rId5"/>
    <p:sldId id="299" r:id="rId6"/>
    <p:sldId id="294" r:id="rId7"/>
    <p:sldId id="295" r:id="rId8"/>
    <p:sldId id="266" r:id="rId9"/>
    <p:sldId id="29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299"/>
            <p14:sldId id="294"/>
            <p14:sldId id="295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roussi/yfinance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eyhole.co/" TargetMode="External"/><Relationship Id="rId5" Type="http://schemas.openxmlformats.org/officeDocument/2006/relationships/hyperlink" Target="http://mentions.com/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 day and trend data was by week aggregated to a Sunday.   Team transformed the Sunday date to additional columns of data of Year and Week along with stocks’ Adjusted Closing data on Friday</a:t>
            </a:r>
          </a:p>
          <a:p>
            <a:r>
              <a:rPr lang="en-US" sz="1200" dirty="0"/>
              <a:t>Not enough time, had to stop pursing other ideas such as a cool tweeter feed Mason had worked on to meet deadline.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1797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- 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Mentions.com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Keyhold.co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Source - Stocks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11616" y="1111960"/>
            <a:ext cx="777875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Identifier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9F161-41EA-4C06-BA6E-B50D2769C2F8}"/>
              </a:ext>
            </a:extLst>
          </p:cNvPr>
          <p:cNvSpPr txBox="1"/>
          <p:nvPr/>
        </p:nvSpPr>
        <p:spPr>
          <a:xfrm>
            <a:off x="635000" y="1111960"/>
            <a:ext cx="447661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https://data.cityofchicago.org/</a:t>
            </a:r>
            <a:r>
              <a:rPr lang="en-US" sz="1000" dirty="0">
                <a:highlight>
                  <a:srgbClr val="C0C0C0"/>
                </a:highlight>
                <a:hlinkClick r:id="rId2"/>
              </a:rPr>
              <a:t>Public-Safety</a:t>
            </a:r>
            <a:r>
              <a:rPr lang="en-US" sz="1000" dirty="0">
                <a:highlight>
                  <a:srgbClr val="C0C0C0"/>
                </a:highlight>
              </a:rPr>
              <a:t>/Crimes-2001-to-Present/</a:t>
            </a:r>
            <a:r>
              <a:rPr lang="en-US" sz="1000" dirty="0">
                <a:highlight>
                  <a:srgbClr val="FFFF00"/>
                </a:highlight>
              </a:rPr>
              <a:t>ijzp-q8t2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Source -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11616" y="1111960"/>
            <a:ext cx="777875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Identifier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9F161-41EA-4C06-BA6E-B50D2769C2F8}"/>
              </a:ext>
            </a:extLst>
          </p:cNvPr>
          <p:cNvSpPr txBox="1"/>
          <p:nvPr/>
        </p:nvSpPr>
        <p:spPr>
          <a:xfrm>
            <a:off x="635000" y="1111960"/>
            <a:ext cx="447661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https://data.cityofchicago.org/</a:t>
            </a:r>
            <a:r>
              <a:rPr lang="en-US" sz="1000" dirty="0">
                <a:highlight>
                  <a:srgbClr val="C0C0C0"/>
                </a:highlight>
                <a:hlinkClick r:id="rId2"/>
              </a:rPr>
              <a:t>Public-Safety</a:t>
            </a:r>
            <a:r>
              <a:rPr lang="en-US" sz="1000" dirty="0">
                <a:highlight>
                  <a:srgbClr val="C0C0C0"/>
                </a:highlight>
              </a:rPr>
              <a:t>/Crimes-2001-to-Present/</a:t>
            </a:r>
            <a:r>
              <a:rPr lang="en-US" sz="1000" dirty="0">
                <a:highlight>
                  <a:srgbClr val="FFFF00"/>
                </a:highlight>
              </a:rPr>
              <a:t>ijzp-q8t2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7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 stocks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279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Office Theme</vt:lpstr>
      <vt:lpstr>Project 2 – ETL (HW13)</vt:lpstr>
      <vt:lpstr> </vt:lpstr>
      <vt:lpstr>Project</vt:lpstr>
      <vt:lpstr>Key Source - Stocks</vt:lpstr>
      <vt:lpstr>Key Source - Trends</vt:lpstr>
      <vt:lpstr>Results &amp; Analysis</vt:lpstr>
      <vt:lpstr>Opportunities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8</cp:revision>
  <dcterms:created xsi:type="dcterms:W3CDTF">2020-11-02T02:00:50Z</dcterms:created>
  <dcterms:modified xsi:type="dcterms:W3CDTF">2020-12-10T23:33:37Z</dcterms:modified>
</cp:coreProperties>
</file>