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311" r:id="rId4"/>
    <p:sldId id="312" r:id="rId5"/>
    <p:sldId id="315" r:id="rId6"/>
    <p:sldId id="314" r:id="rId7"/>
    <p:sldId id="319" r:id="rId8"/>
    <p:sldId id="316" r:id="rId9"/>
    <p:sldId id="320" r:id="rId10"/>
    <p:sldId id="296" r:id="rId11"/>
    <p:sldId id="304" r:id="rId12"/>
    <p:sldId id="30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309"/>
            <p14:sldId id="311"/>
            <p14:sldId id="312"/>
            <p14:sldId id="315"/>
            <p14:sldId id="314"/>
            <p14:sldId id="319"/>
            <p14:sldId id="316"/>
            <p14:sldId id="320"/>
            <p14:sldId id="29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86" d="100"/>
          <a:sy n="86" d="100"/>
        </p:scale>
        <p:origin x="90" y="10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Jobs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Adzure</a:t>
            </a:r>
            <a:r>
              <a:rPr lang="en-US" dirty="0"/>
              <a:t> Job Search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Tell a story with data visualization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Focus on providing users an interactive means to explore data themselves. 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Prepare a 5-minute presentation that lays out your theme, coding approach, data munging techniques, and final visualization.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may choose a project of any theme, but we encourage you to think broadly.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will have ample time in class to work with your group, but expect to put in hours outside of class as well.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67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visualization must include a Python Flask–powered API, HTML/CSS, JavaScript, and at least one database (SQL, MongoDB, SQLite, etc.).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should fall into one of the below four tracks: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custom “creative” D3.js project (i.e., a nonstandard graph or chart)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combination of web scraping and Leaflet or </a:t>
            </a:r>
            <a:r>
              <a:rPr lang="en-US" sz="1400" dirty="0" err="1"/>
              <a:t>Plotly</a:t>
            </a:r>
            <a:r>
              <a:rPr lang="en-US" sz="1400" dirty="0"/>
              <a:t>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dashboard page with multiple charts that update from the same data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“thick” server that performs multiple manipulations on data in a database prior to visualization (must be approved)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should include at least one JS library that we did not cover.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must be powered by a data set with at least 100 records.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must include some level of user-driven interaction (e.g., menus, dropdowns, textboxes).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final visualization should ideally include at least three views. </a:t>
            </a:r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249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11B6-E42F-4962-91D5-A6B65393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dream team!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0F5F-2EB7-40AB-9297-320D5C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CEF21-EBB1-4D43-88B7-158AED3E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21682"/>
            <a:ext cx="5285574" cy="3213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D1341-EAFB-4D13-B0F1-49B3D964E0FD}"/>
              </a:ext>
            </a:extLst>
          </p:cNvPr>
          <p:cNvSpPr txBox="1"/>
          <p:nvPr/>
        </p:nvSpPr>
        <p:spPr>
          <a:xfrm>
            <a:off x="5819688" y="1294477"/>
            <a:ext cx="3401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Owen Meyer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Michelle Bannon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Rob Bowen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Carl Coffman</a:t>
            </a:r>
          </a:p>
        </p:txBody>
      </p:sp>
    </p:spTree>
    <p:extLst>
      <p:ext uri="{BB962C8B-B14F-4D97-AF65-F5344CB8AC3E}">
        <p14:creationId xmlns:p14="http://schemas.microsoft.com/office/powerpoint/2010/main" val="40643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9744-9D59-4176-AC91-668867AF3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695488" cy="2963466"/>
          </a:xfrm>
        </p:spPr>
        <p:txBody>
          <a:bodyPr>
            <a:normAutofit/>
          </a:bodyPr>
          <a:lstStyle/>
          <a:p>
            <a:r>
              <a:rPr lang="en-US" sz="1600" dirty="0"/>
              <a:t>Getting data:</a:t>
            </a:r>
          </a:p>
          <a:p>
            <a:pPr lvl="1"/>
            <a:r>
              <a:rPr lang="en-US" sz="1400" dirty="0"/>
              <a:t>API’s required a paid subscription</a:t>
            </a:r>
          </a:p>
          <a:p>
            <a:pPr lvl="2"/>
            <a:r>
              <a:rPr lang="en-US" sz="1400" dirty="0"/>
              <a:t>Indeed (restricted number of pages)</a:t>
            </a:r>
          </a:p>
          <a:p>
            <a:pPr lvl="2"/>
            <a:r>
              <a:rPr lang="en-US" sz="1400" dirty="0"/>
              <a:t>LinkedIn</a:t>
            </a:r>
          </a:p>
          <a:p>
            <a:pPr lvl="2"/>
            <a:r>
              <a:rPr lang="en-US" sz="1400" dirty="0"/>
              <a:t>Glass Door</a:t>
            </a:r>
          </a:p>
          <a:p>
            <a:pPr lvl="1"/>
            <a:r>
              <a:rPr lang="en-US" sz="1400" dirty="0" err="1"/>
              <a:t>Parshub</a:t>
            </a:r>
            <a:endParaRPr lang="en-US" sz="1400" dirty="0"/>
          </a:p>
          <a:p>
            <a:pPr lvl="1"/>
            <a:r>
              <a:rPr lang="en-US" sz="1400" dirty="0"/>
              <a:t>Decided on an API’s for </a:t>
            </a:r>
            <a:r>
              <a:rPr lang="en-US" sz="1400" dirty="0" err="1"/>
              <a:t>Adzula</a:t>
            </a:r>
            <a:r>
              <a:rPr lang="en-US" sz="1400" dirty="0"/>
              <a:t> salary was generally null</a:t>
            </a:r>
          </a:p>
          <a:p>
            <a:r>
              <a:rPr lang="en-US" sz="1600" dirty="0"/>
              <a:t>Running out of our API data, exceeding our daily limit</a:t>
            </a:r>
          </a:p>
          <a:p>
            <a:r>
              <a:rPr lang="en-US" sz="1600" dirty="0"/>
              <a:t>Getting good data from the API; Less than 5% had salary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82B1-E240-4C47-9D65-2DF37DFC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challenges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B0CE0-3F13-42B1-BE73-420A2935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51335"/>
            <a:ext cx="7881969" cy="479822"/>
          </a:xfrm>
        </p:spPr>
        <p:txBody>
          <a:bodyPr/>
          <a:lstStyle/>
          <a:p>
            <a:r>
              <a:rPr lang="en-US" dirty="0"/>
              <a:t>GIT HUB SAYS YOUR CHANGES ARE REJECTED!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3D4C7-6409-420D-B0B7-1A5355DC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FD0191-DBB3-4C58-A1B4-815D960EF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1379" y="1630363"/>
            <a:ext cx="5133579" cy="29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web page provides users an interactive means to explore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91CD4-DCEE-45FE-84CA-D7E3494E8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854678"/>
            <a:ext cx="4393896" cy="168293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7E206-CA37-44BA-A40A-5D664F54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24" y="2185459"/>
            <a:ext cx="3810927" cy="2390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087B6-6CBE-49DA-9EB4-EC4577BF63E4}"/>
              </a:ext>
            </a:extLst>
          </p:cNvPr>
          <p:cNvSpPr txBox="1"/>
          <p:nvPr/>
        </p:nvSpPr>
        <p:spPr>
          <a:xfrm>
            <a:off x="311921" y="1327631"/>
            <a:ext cx="43938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the Job Type, location and distance to the </a:t>
            </a:r>
          </a:p>
          <a:p>
            <a:r>
              <a:rPr lang="en-US" dirty="0"/>
              <a:t>Location.  Click search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F30FE7D-7E71-4D68-89AD-3DF2BBFE1955}"/>
              </a:ext>
            </a:extLst>
          </p:cNvPr>
          <p:cNvSpPr/>
          <p:nvPr/>
        </p:nvSpPr>
        <p:spPr>
          <a:xfrm>
            <a:off x="2508869" y="2185459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812B4-C4E5-4C4A-9F9D-54F6D72ADC02}"/>
              </a:ext>
            </a:extLst>
          </p:cNvPr>
          <p:cNvSpPr txBox="1"/>
          <p:nvPr/>
        </p:nvSpPr>
        <p:spPr>
          <a:xfrm>
            <a:off x="5207399" y="1301178"/>
            <a:ext cx="38109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Zoom in and out of the map for the locations of the available jobs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83E40DE-C77C-4539-93B9-1F826CD59E69}"/>
              </a:ext>
            </a:extLst>
          </p:cNvPr>
          <p:cNvSpPr/>
          <p:nvPr/>
        </p:nvSpPr>
        <p:spPr>
          <a:xfrm>
            <a:off x="6902765" y="1927795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Used flask Python to pull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3C7F-55D2-44CE-9522-7E79BEDC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755308" cy="2963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2B83B54-F682-4CC0-AE2D-271CADEB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4" y="1182029"/>
            <a:ext cx="5076028" cy="3512742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88EDEF0-99E4-42D4-A00C-6194895C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63" y="2177338"/>
            <a:ext cx="3209603" cy="2517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EED24-4FB2-4B07-ADDA-5CA2E3F40598}"/>
              </a:ext>
            </a:extLst>
          </p:cNvPr>
          <p:cNvSpPr txBox="1"/>
          <p:nvPr/>
        </p:nvSpPr>
        <p:spPr>
          <a:xfrm>
            <a:off x="5447350" y="1077246"/>
            <a:ext cx="33713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Flask returned all the jobs for that  job, location and radius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D82D5DD-2909-4FDB-A34E-89DFACDA2BBA}"/>
              </a:ext>
            </a:extLst>
          </p:cNvPr>
          <p:cNvSpPr/>
          <p:nvPr/>
        </p:nvSpPr>
        <p:spPr>
          <a:xfrm>
            <a:off x="7154856" y="1676129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the search criteria, several questions are answered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4FD5E-16C7-4B47-A9B9-F641538F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340306"/>
            <a:ext cx="4051972" cy="1378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C17EB-B9F9-4975-B815-748A37770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1" y="1993885"/>
            <a:ext cx="3371316" cy="1734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7D7A75-F148-44B6-BFA4-FD8D7557F31E}"/>
              </a:ext>
            </a:extLst>
          </p:cNvPr>
          <p:cNvSpPr txBox="1"/>
          <p:nvPr/>
        </p:nvSpPr>
        <p:spPr>
          <a:xfrm>
            <a:off x="331751" y="3787858"/>
            <a:ext cx="33713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are the top 5 companies that have the most jobs for the selected job title?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9736444-CE7B-42CD-9DDD-316F07E5B4A8}"/>
              </a:ext>
            </a:extLst>
          </p:cNvPr>
          <p:cNvSpPr/>
          <p:nvPr/>
        </p:nvSpPr>
        <p:spPr>
          <a:xfrm rot="16200000">
            <a:off x="3992255" y="3926358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B8E4E-D7E1-4272-AF35-2CD7FB22FD4A}"/>
              </a:ext>
            </a:extLst>
          </p:cNvPr>
          <p:cNvSpPr txBox="1"/>
          <p:nvPr/>
        </p:nvSpPr>
        <p:spPr>
          <a:xfrm>
            <a:off x="331751" y="1308553"/>
            <a:ext cx="3371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are the top 5 Job Titles?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21566-899E-4664-B83C-BE74966ADB75}"/>
              </a:ext>
            </a:extLst>
          </p:cNvPr>
          <p:cNvSpPr txBox="1"/>
          <p:nvPr/>
        </p:nvSpPr>
        <p:spPr>
          <a:xfrm>
            <a:off x="4572000" y="1308553"/>
            <a:ext cx="4051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 are the companies located?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C2D2B-AE05-4CDE-84ED-86075841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63401"/>
            <a:ext cx="4051972" cy="12860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11351B3F-4A93-4150-BA5E-87B59FE10585}"/>
              </a:ext>
            </a:extLst>
          </p:cNvPr>
          <p:cNvSpPr/>
          <p:nvPr/>
        </p:nvSpPr>
        <p:spPr>
          <a:xfrm>
            <a:off x="6629518" y="1600043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C24CE46-AC22-4C5E-BE54-BAC7468F9C86}"/>
              </a:ext>
            </a:extLst>
          </p:cNvPr>
          <p:cNvSpPr/>
          <p:nvPr/>
        </p:nvSpPr>
        <p:spPr>
          <a:xfrm>
            <a:off x="1933366" y="1600043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205978"/>
            <a:ext cx="4296405" cy="3373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The result is a dashboard page with multiple charts that update from the same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FF7A7-C615-45B7-B9C2-3B21BF0A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27" y="205978"/>
            <a:ext cx="3984171" cy="444408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01A2AE-94D1-49A2-9DC3-E3CD7F449A87}"/>
              </a:ext>
            </a:extLst>
          </p:cNvPr>
          <p:cNvSpPr txBox="1"/>
          <p:nvPr/>
        </p:nvSpPr>
        <p:spPr>
          <a:xfrm>
            <a:off x="434677" y="3553724"/>
            <a:ext cx="38109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Science search returned 8900 records (YIKES!)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9F0DA3F-8961-4203-A676-61134DAFB0FB}"/>
              </a:ext>
            </a:extLst>
          </p:cNvPr>
          <p:cNvSpPr/>
          <p:nvPr/>
        </p:nvSpPr>
        <p:spPr>
          <a:xfrm rot="16200000">
            <a:off x="4234681" y="3553723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11AE-F273-47F4-BC84-CFD321BD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8949-478F-4D9A-A324-EA260369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496</Words>
  <Application>Microsoft Office PowerPoint</Application>
  <PresentationFormat>On-screen Show (16:9)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Project 2 – Jobs Analysis</vt:lpstr>
      <vt:lpstr>Meet the dream team!</vt:lpstr>
      <vt:lpstr>Project Challenges</vt:lpstr>
      <vt:lpstr>Project challenges Continued</vt:lpstr>
      <vt:lpstr>The web page provides users an interactive means to explore data</vt:lpstr>
      <vt:lpstr>Used flask Python to pull data</vt:lpstr>
      <vt:lpstr>Based on the search criteria, several questions are answered</vt:lpstr>
      <vt:lpstr>The result is a dashboard page with multiple charts that update from the same data</vt:lpstr>
      <vt:lpstr>Any Questions?</vt:lpstr>
      <vt:lpstr>BACKUP SLIDES</vt:lpstr>
      <vt:lpstr>Project Description</vt:lpstr>
      <vt:lpstr>Project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Bannon, Michelle R.</cp:lastModifiedBy>
  <cp:revision>62</cp:revision>
  <dcterms:created xsi:type="dcterms:W3CDTF">2020-11-02T02:00:50Z</dcterms:created>
  <dcterms:modified xsi:type="dcterms:W3CDTF">2021-02-02T01:56:24Z</dcterms:modified>
</cp:coreProperties>
</file>