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8" r:id="rId3"/>
    <p:sldId id="261" r:id="rId4"/>
    <p:sldId id="292" r:id="rId5"/>
    <p:sldId id="259" r:id="rId6"/>
    <p:sldId id="265" r:id="rId7"/>
    <p:sldId id="262" r:id="rId8"/>
    <p:sldId id="293" r:id="rId9"/>
    <p:sldId id="295" r:id="rId10"/>
    <p:sldId id="296" r:id="rId11"/>
    <p:sldId id="297" r:id="rId12"/>
    <p:sldId id="298" r:id="rId13"/>
    <p:sldId id="260" r:id="rId14"/>
    <p:sldId id="273" r:id="rId15"/>
    <p:sldId id="300" r:id="rId16"/>
  </p:sldIdLst>
  <p:sldSz cx="9144000" cy="5143500" type="screen16x9"/>
  <p:notesSz cx="6858000" cy="9144000"/>
  <p:embeddedFontLst>
    <p:embeddedFont>
      <p:font typeface="Abel" panose="02020500000000000000" charset="0"/>
      <p:regular r:id="rId18"/>
    </p:embeddedFont>
    <p:embeddedFont>
      <p:font typeface="Dosis" panose="02020500000000000000" charset="0"/>
      <p:regular r:id="rId19"/>
      <p:bold r:id="rId20"/>
    </p:embeddedFont>
    <p:embeddedFont>
      <p:font typeface="Dosis Light" panose="02020500000000000000" charset="0"/>
      <p:regular r:id="rId21"/>
      <p:bold r:id="rId22"/>
    </p:embeddedFont>
    <p:embeddedFont>
      <p:font typeface="Fira Sans Condensed ExtraLight" panose="02020500000000000000" charset="0"/>
      <p:regular r:id="rId23"/>
      <p:bold r:id="rId24"/>
      <p:italic r:id="rId25"/>
      <p:boldItalic r:id="rId26"/>
    </p:embeddedFont>
    <p:embeddedFont>
      <p:font typeface="Fira Sans Extra Condensed Medium" panose="02020500000000000000" charset="0"/>
      <p:regular r:id="rId27"/>
      <p:bold r:id="rId28"/>
      <p:italic r:id="rId29"/>
      <p:boldItalic r:id="rId30"/>
    </p:embeddedFont>
    <p:embeddedFont>
      <p:font typeface="Josefin Sans" panose="02020500000000000000" charset="0"/>
      <p:regular r:id="rId31"/>
      <p:bold r:id="rId32"/>
      <p:italic r:id="rId33"/>
      <p:boldItalic r:id="rId34"/>
    </p:embeddedFont>
    <p:embeddedFont>
      <p:font typeface="Segoe Print" panose="02000600000000000000" pitchFamily="2" charset="0"/>
      <p:regular r:id="rId35"/>
      <p:bold r:id="rId36"/>
    </p:embeddedFont>
    <p:embeddedFont>
      <p:font typeface="Squada One" panose="02020500000000000000" charset="0"/>
      <p:regular r:id="rId37"/>
    </p:embeddedFont>
    <p:embeddedFont>
      <p:font typeface="Staatliches" panose="02020500000000000000" charset="0"/>
      <p:regular r:id="rId38"/>
    </p:embeddedFont>
    <p:embeddedFont>
      <p:font typeface="微軟正黑體" panose="020B0604030504040204" pitchFamily="34" charset="-12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311" autoAdjust="0"/>
  </p:normalViewPr>
  <p:slideViewPr>
    <p:cSldViewPr snapToGrid="0">
      <p:cViewPr varScale="1">
        <p:scale>
          <a:sx n="102" d="100"/>
          <a:sy n="102" d="100"/>
        </p:scale>
        <p:origin x="86" y="168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32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94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1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16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99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61" r:id="rId9"/>
    <p:sldLayoutId id="2147483663" r:id="rId10"/>
    <p:sldLayoutId id="214748366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009307" y="3440495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尊爵不凡的 </a:t>
            </a:r>
            <a:r>
              <a:rPr lang="en-US" altLang="zh-TW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3C </a:t>
            </a:r>
            <a:r>
              <a:rPr lang="zh-TW" altLang="en-US" sz="1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產品購物平台</a:t>
            </a:r>
            <a:endParaRPr sz="16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842694" y="1479051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CCC-Shop</a:t>
            </a:r>
            <a:br>
              <a:rPr lang="en" dirty="0"/>
            </a:br>
            <a:r>
              <a:rPr lang="en" sz="3200" dirty="0"/>
              <a:t>team 7</a:t>
            </a:r>
            <a:endParaRPr dirty="0"/>
          </a:p>
        </p:txBody>
      </p:sp>
      <p:grpSp>
        <p:nvGrpSpPr>
          <p:cNvPr id="121" name="Google Shape;121;p23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734196-A431-4454-AF54-100B0A45C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3"/>
          <a:stretch/>
        </p:blipFill>
        <p:spPr>
          <a:xfrm>
            <a:off x="1944153" y="-1"/>
            <a:ext cx="5273393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23320" y="476726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ER model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4309DFE2-1916-4EE3-A18A-66C54E35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3" y="0"/>
            <a:ext cx="63684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80027" y="1341508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schema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E89A9D4D-4403-47E1-A6B4-4716E0C8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755" y="0"/>
            <a:ext cx="60940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technologies</a:t>
            </a:r>
            <a:endParaRPr dirty="0"/>
          </a:p>
        </p:txBody>
      </p:sp>
      <p:grpSp>
        <p:nvGrpSpPr>
          <p:cNvPr id="504" name="Google Shape;504;p27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05" name="Google Shape;505;p27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" name="Picture 2" descr="File:Vue.js Logo 2.svg - Wikimedia Commons">
            <a:extLst>
              <a:ext uri="{FF2B5EF4-FFF2-40B4-BE49-F238E27FC236}">
                <a16:creationId xmlns:a16="http://schemas.microsoft.com/office/drawing/2014/main" id="{39263C2C-29AD-4D57-9CDC-870F6A63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22" y="1413569"/>
            <a:ext cx="843663" cy="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B6EB8B3-EB23-407B-A3E5-3610193D42E5}"/>
              </a:ext>
            </a:extLst>
          </p:cNvPr>
          <p:cNvSpPr txBox="1"/>
          <p:nvPr/>
        </p:nvSpPr>
        <p:spPr>
          <a:xfrm>
            <a:off x="3301416" y="2144541"/>
            <a:ext cx="84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Vue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19175A7F-0C40-423B-9008-13C1056B8A4A}"/>
              </a:ext>
            </a:extLst>
          </p:cNvPr>
          <p:cNvSpPr txBox="1"/>
          <p:nvPr/>
        </p:nvSpPr>
        <p:spPr>
          <a:xfrm>
            <a:off x="4683239" y="2166995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Segoe Print" panose="02000600000000000000" pitchFamily="2" charset="0"/>
              </a:rPr>
              <a:t>Vuetify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8521E98-DCB2-48BD-B2DB-C44E627D20FE}"/>
              </a:ext>
            </a:extLst>
          </p:cNvPr>
          <p:cNvSpPr txBox="1"/>
          <p:nvPr/>
        </p:nvSpPr>
        <p:spPr>
          <a:xfrm>
            <a:off x="6429524" y="221027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Segoe Print" panose="02000600000000000000" pitchFamily="2" charset="0"/>
              </a:rPr>
              <a:t>Vuex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19" name="Picture 14" descr="Spring Springboot Online Sale, UP TO 65% OFF">
            <a:extLst>
              <a:ext uri="{FF2B5EF4-FFF2-40B4-BE49-F238E27FC236}">
                <a16:creationId xmlns:a16="http://schemas.microsoft.com/office/drawing/2014/main" id="{0F1FC8A3-44F0-4201-8626-B4ED5290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05" y="2990390"/>
            <a:ext cx="921641" cy="8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40729E4-05B9-447D-87F0-98BFCCEB7EF4}"/>
              </a:ext>
            </a:extLst>
          </p:cNvPr>
          <p:cNvSpPr txBox="1"/>
          <p:nvPr/>
        </p:nvSpPr>
        <p:spPr>
          <a:xfrm>
            <a:off x="2942127" y="3854593"/>
            <a:ext cx="149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Segoe Print" panose="02000600000000000000" pitchFamily="2" charset="0"/>
              </a:rPr>
              <a:t>Spring Boot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21" name="Picture 16" descr="Java Logo Vector (.SVG) Free Download">
            <a:extLst>
              <a:ext uri="{FF2B5EF4-FFF2-40B4-BE49-F238E27FC236}">
                <a16:creationId xmlns:a16="http://schemas.microsoft.com/office/drawing/2014/main" id="{5C12D2D9-A64C-4E63-A7F9-D412BB188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87" y="2668067"/>
            <a:ext cx="85248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9A19314-B372-48A5-9CF8-DDB9EA95EDFD}"/>
              </a:ext>
            </a:extLst>
          </p:cNvPr>
          <p:cNvSpPr txBox="1"/>
          <p:nvPr/>
        </p:nvSpPr>
        <p:spPr>
          <a:xfrm>
            <a:off x="4835075" y="3986918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Java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pic>
        <p:nvPicPr>
          <p:cNvPr id="123" name="Picture 20" descr="File:MariaDB colour logo.svg - 維基百科，自由的百科全書">
            <a:extLst>
              <a:ext uri="{FF2B5EF4-FFF2-40B4-BE49-F238E27FC236}">
                <a16:creationId xmlns:a16="http://schemas.microsoft.com/office/drawing/2014/main" id="{9740D959-5327-4D13-ABD0-6274E3FFB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100"/>
          <a:stretch/>
        </p:blipFill>
        <p:spPr bwMode="auto">
          <a:xfrm>
            <a:off x="6159675" y="3113489"/>
            <a:ext cx="1235316" cy="7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52092649-4254-461D-8BDE-3BE990F11D19}"/>
              </a:ext>
            </a:extLst>
          </p:cNvPr>
          <p:cNvSpPr txBox="1"/>
          <p:nvPr/>
        </p:nvSpPr>
        <p:spPr>
          <a:xfrm>
            <a:off x="6115132" y="398354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Segoe Print" panose="02000600000000000000" pitchFamily="2" charset="0"/>
              </a:rPr>
              <a:t>MariaDB</a:t>
            </a:r>
            <a:endParaRPr lang="zh-TW" altLang="en-US" sz="2000" dirty="0">
              <a:latin typeface="Segoe Print" panose="02000600000000000000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0633" y="3322106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Segoe Print" panose="02000600000000000000" pitchFamily="2" charset="0"/>
                <a:ea typeface="微軟正黑體" panose="020B0604030504040204" pitchFamily="34" charset="-120"/>
              </a:rPr>
              <a:t>backend</a:t>
            </a:r>
            <a:endParaRPr lang="zh-TW" altLang="en-US" sz="2000" b="1" dirty="0">
              <a:latin typeface="Segoe Print" panose="02000600000000000000" pitchFamily="2" charset="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283973" y="2010224"/>
            <a:ext cx="131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Segoe Print" panose="02000600000000000000" pitchFamily="2" charset="0"/>
                <a:ea typeface="微軟正黑體" panose="020B0604030504040204" pitchFamily="34" charset="-120"/>
              </a:rPr>
              <a:t>frontend</a:t>
            </a:r>
            <a:endParaRPr lang="zh-TW" altLang="en-US" sz="2000" b="1" dirty="0">
              <a:latin typeface="Segoe Print" panose="02000600000000000000" pitchFamily="2" charset="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vuetify · GitHub">
            <a:extLst>
              <a:ext uri="{FF2B5EF4-FFF2-40B4-BE49-F238E27FC236}">
                <a16:creationId xmlns:a16="http://schemas.microsoft.com/office/drawing/2014/main" id="{B5B42232-E6E3-4BCF-AFCD-23029A29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48" y="1236689"/>
            <a:ext cx="1052864" cy="105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x">
            <a:extLst>
              <a:ext uri="{FF2B5EF4-FFF2-40B4-BE49-F238E27FC236}">
                <a16:creationId xmlns:a16="http://schemas.microsoft.com/office/drawing/2014/main" id="{C0C9685D-69BD-4D75-BB23-25B0D1880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75" y="1213514"/>
            <a:ext cx="1131081" cy="113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9" name="Google Shape;5329;p40"/>
          <p:cNvGrpSpPr/>
          <p:nvPr/>
        </p:nvGrpSpPr>
        <p:grpSpPr>
          <a:xfrm>
            <a:off x="1230203" y="3267238"/>
            <a:ext cx="2768664" cy="1198426"/>
            <a:chOff x="1202000" y="2798341"/>
            <a:chExt cx="2538884" cy="1059951"/>
          </a:xfrm>
        </p:grpSpPr>
        <p:sp>
          <p:nvSpPr>
            <p:cNvPr id="5330" name="Google Shape;5330;p4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4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2" name="Google Shape;5332;p40"/>
          <p:cNvSpPr txBox="1">
            <a:spLocks noGrp="1"/>
          </p:cNvSpPr>
          <p:nvPr>
            <p:ph type="ctrTitle"/>
          </p:nvPr>
        </p:nvSpPr>
        <p:spPr>
          <a:xfrm>
            <a:off x="4939398" y="1920318"/>
            <a:ext cx="3726300" cy="2384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THANks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sz="4800" dirty="0">
                <a:solidFill>
                  <a:schemeClr val="accent5"/>
                </a:solidFill>
              </a:rPr>
              <a:t>ccc-shop</a:t>
            </a:r>
            <a:r>
              <a:rPr lang="en-US" sz="28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800" dirty="0"/>
              <a:t>Team 7</a:t>
            </a:r>
            <a:endParaRPr sz="4800" dirty="0"/>
          </a:p>
        </p:txBody>
      </p:sp>
      <p:grpSp>
        <p:nvGrpSpPr>
          <p:cNvPr id="5334" name="Google Shape;5334;p40"/>
          <p:cNvGrpSpPr/>
          <p:nvPr/>
        </p:nvGrpSpPr>
        <p:grpSpPr>
          <a:xfrm>
            <a:off x="1118381" y="1060221"/>
            <a:ext cx="3171269" cy="3306302"/>
            <a:chOff x="1096650" y="934025"/>
            <a:chExt cx="2908075" cy="2924268"/>
          </a:xfrm>
        </p:grpSpPr>
        <p:sp>
          <p:nvSpPr>
            <p:cNvPr id="5335" name="Google Shape;5335;p40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40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40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40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40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40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40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40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40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40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40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40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40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40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40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40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40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40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40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40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40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40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40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40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40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40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40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40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40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40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40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40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40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40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40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40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40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40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40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40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40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40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40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40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40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40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40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40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40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40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40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40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5597;p41"/>
          <p:cNvGrpSpPr/>
          <p:nvPr/>
        </p:nvGrpSpPr>
        <p:grpSpPr>
          <a:xfrm>
            <a:off x="5424006" y="380670"/>
            <a:ext cx="1165784" cy="1178814"/>
            <a:chOff x="7470525" y="1611725"/>
            <a:chExt cx="372900" cy="365250"/>
          </a:xfrm>
        </p:grpSpPr>
        <p:sp>
          <p:nvSpPr>
            <p:cNvPr id="92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5625;p41"/>
          <p:cNvGrpSpPr/>
          <p:nvPr/>
        </p:nvGrpSpPr>
        <p:grpSpPr>
          <a:xfrm>
            <a:off x="4452579" y="1211646"/>
            <a:ext cx="654849" cy="1004406"/>
            <a:chOff x="6912100" y="1610600"/>
            <a:chExt cx="254100" cy="371150"/>
          </a:xfrm>
        </p:grpSpPr>
        <p:sp>
          <p:nvSpPr>
            <p:cNvPr id="120" name="Google Shape;5626;p41"/>
            <p:cNvSpPr/>
            <p:nvPr/>
          </p:nvSpPr>
          <p:spPr>
            <a:xfrm>
              <a:off x="6913800" y="1610600"/>
              <a:ext cx="245325" cy="371150"/>
            </a:xfrm>
            <a:custGeom>
              <a:avLst/>
              <a:gdLst/>
              <a:ahLst/>
              <a:cxnLst/>
              <a:rect l="l" t="t" r="r" b="b"/>
              <a:pathLst>
                <a:path w="9813" h="14846" extrusionOk="0">
                  <a:moveTo>
                    <a:pt x="5959" y="0"/>
                  </a:moveTo>
                  <a:cubicBezTo>
                    <a:pt x="5792" y="0"/>
                    <a:pt x="5624" y="43"/>
                    <a:pt x="5474" y="129"/>
                  </a:cubicBezTo>
                  <a:lnTo>
                    <a:pt x="207" y="3170"/>
                  </a:lnTo>
                  <a:cubicBezTo>
                    <a:pt x="78" y="3248"/>
                    <a:pt x="1" y="3376"/>
                    <a:pt x="1" y="3531"/>
                  </a:cubicBezTo>
                  <a:lnTo>
                    <a:pt x="1" y="12543"/>
                  </a:lnTo>
                  <a:cubicBezTo>
                    <a:pt x="1" y="12689"/>
                    <a:pt x="78" y="12827"/>
                    <a:pt x="207" y="12896"/>
                  </a:cubicBezTo>
                  <a:lnTo>
                    <a:pt x="3360" y="14717"/>
                  </a:lnTo>
                  <a:cubicBezTo>
                    <a:pt x="3506" y="14803"/>
                    <a:pt x="3672" y="14846"/>
                    <a:pt x="3838" y="14846"/>
                  </a:cubicBezTo>
                  <a:cubicBezTo>
                    <a:pt x="4005" y="14846"/>
                    <a:pt x="4172" y="14803"/>
                    <a:pt x="4322" y="14717"/>
                  </a:cubicBezTo>
                  <a:lnTo>
                    <a:pt x="9589" y="11667"/>
                  </a:lnTo>
                  <a:cubicBezTo>
                    <a:pt x="9735" y="11590"/>
                    <a:pt x="9812" y="11435"/>
                    <a:pt x="9795" y="11272"/>
                  </a:cubicBezTo>
                  <a:lnTo>
                    <a:pt x="9787" y="2260"/>
                  </a:lnTo>
                  <a:cubicBezTo>
                    <a:pt x="9778" y="2122"/>
                    <a:pt x="9701" y="2010"/>
                    <a:pt x="9589" y="1942"/>
                  </a:cubicBezTo>
                  <a:lnTo>
                    <a:pt x="6445" y="129"/>
                  </a:lnTo>
                  <a:cubicBezTo>
                    <a:pt x="6294" y="43"/>
                    <a:pt x="6127" y="0"/>
                    <a:pt x="5959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627;p41"/>
            <p:cNvSpPr/>
            <p:nvPr/>
          </p:nvSpPr>
          <p:spPr>
            <a:xfrm>
              <a:off x="6913800" y="1821925"/>
              <a:ext cx="84025" cy="156625"/>
            </a:xfrm>
            <a:custGeom>
              <a:avLst/>
              <a:gdLst/>
              <a:ahLst/>
              <a:cxnLst/>
              <a:rect l="l" t="t" r="r" b="b"/>
              <a:pathLst>
                <a:path w="3361" h="6265" extrusionOk="0">
                  <a:moveTo>
                    <a:pt x="10" y="1"/>
                  </a:moveTo>
                  <a:cubicBezTo>
                    <a:pt x="9" y="14"/>
                    <a:pt x="9" y="28"/>
                    <a:pt x="10" y="41"/>
                  </a:cubicBezTo>
                  <a:lnTo>
                    <a:pt x="10" y="41"/>
                  </a:lnTo>
                  <a:lnTo>
                    <a:pt x="10" y="1"/>
                  </a:lnTo>
                  <a:close/>
                  <a:moveTo>
                    <a:pt x="10" y="41"/>
                  </a:moveTo>
                  <a:lnTo>
                    <a:pt x="10" y="4090"/>
                  </a:lnTo>
                  <a:cubicBezTo>
                    <a:pt x="1" y="4236"/>
                    <a:pt x="87" y="4374"/>
                    <a:pt x="216" y="4443"/>
                  </a:cubicBezTo>
                  <a:lnTo>
                    <a:pt x="3360" y="6264"/>
                  </a:lnTo>
                  <a:lnTo>
                    <a:pt x="3360" y="2166"/>
                  </a:lnTo>
                  <a:lnTo>
                    <a:pt x="216" y="353"/>
                  </a:lnTo>
                  <a:cubicBezTo>
                    <a:pt x="99" y="291"/>
                    <a:pt x="17" y="172"/>
                    <a:pt x="10" y="41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628;p41"/>
            <p:cNvSpPr/>
            <p:nvPr/>
          </p:nvSpPr>
          <p:spPr>
            <a:xfrm>
              <a:off x="6913800" y="1610600"/>
              <a:ext cx="245100" cy="248100"/>
            </a:xfrm>
            <a:custGeom>
              <a:avLst/>
              <a:gdLst/>
              <a:ahLst/>
              <a:cxnLst/>
              <a:rect l="l" t="t" r="r" b="b"/>
              <a:pathLst>
                <a:path w="9804" h="9924" extrusionOk="0">
                  <a:moveTo>
                    <a:pt x="5959" y="0"/>
                  </a:moveTo>
                  <a:cubicBezTo>
                    <a:pt x="5792" y="0"/>
                    <a:pt x="5624" y="43"/>
                    <a:pt x="5474" y="129"/>
                  </a:cubicBezTo>
                  <a:lnTo>
                    <a:pt x="207" y="3170"/>
                  </a:lnTo>
                  <a:cubicBezTo>
                    <a:pt x="78" y="3248"/>
                    <a:pt x="1" y="3376"/>
                    <a:pt x="1" y="3531"/>
                  </a:cubicBezTo>
                  <a:lnTo>
                    <a:pt x="1" y="7629"/>
                  </a:lnTo>
                  <a:cubicBezTo>
                    <a:pt x="1" y="7775"/>
                    <a:pt x="78" y="7913"/>
                    <a:pt x="207" y="7981"/>
                  </a:cubicBezTo>
                  <a:lnTo>
                    <a:pt x="3352" y="9794"/>
                  </a:lnTo>
                  <a:cubicBezTo>
                    <a:pt x="3502" y="9880"/>
                    <a:pt x="3669" y="9923"/>
                    <a:pt x="3836" y="9923"/>
                  </a:cubicBezTo>
                  <a:cubicBezTo>
                    <a:pt x="4002" y="9923"/>
                    <a:pt x="4168" y="9880"/>
                    <a:pt x="4314" y="9794"/>
                  </a:cubicBezTo>
                  <a:lnTo>
                    <a:pt x="9589" y="6753"/>
                  </a:lnTo>
                  <a:cubicBezTo>
                    <a:pt x="9726" y="6676"/>
                    <a:pt x="9804" y="6521"/>
                    <a:pt x="9787" y="6358"/>
                  </a:cubicBezTo>
                  <a:cubicBezTo>
                    <a:pt x="9787" y="6358"/>
                    <a:pt x="9795" y="2285"/>
                    <a:pt x="9787" y="2260"/>
                  </a:cubicBezTo>
                  <a:cubicBezTo>
                    <a:pt x="9778" y="2131"/>
                    <a:pt x="9701" y="2010"/>
                    <a:pt x="9589" y="1950"/>
                  </a:cubicBezTo>
                  <a:lnTo>
                    <a:pt x="6445" y="129"/>
                  </a:lnTo>
                  <a:cubicBezTo>
                    <a:pt x="6294" y="43"/>
                    <a:pt x="6127" y="0"/>
                    <a:pt x="5959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629;p41"/>
            <p:cNvSpPr/>
            <p:nvPr/>
          </p:nvSpPr>
          <p:spPr>
            <a:xfrm>
              <a:off x="6913800" y="1769325"/>
              <a:ext cx="245100" cy="109975"/>
            </a:xfrm>
            <a:custGeom>
              <a:avLst/>
              <a:gdLst/>
              <a:ahLst/>
              <a:cxnLst/>
              <a:rect l="l" t="t" r="r" b="b"/>
              <a:pathLst>
                <a:path w="9804" h="4399" extrusionOk="0">
                  <a:moveTo>
                    <a:pt x="9787" y="0"/>
                  </a:moveTo>
                  <a:lnTo>
                    <a:pt x="9787" y="81"/>
                  </a:lnTo>
                  <a:lnTo>
                    <a:pt x="9787" y="81"/>
                  </a:lnTo>
                  <a:cubicBezTo>
                    <a:pt x="9790" y="55"/>
                    <a:pt x="9789" y="27"/>
                    <a:pt x="9787" y="0"/>
                  </a:cubicBezTo>
                  <a:close/>
                  <a:moveTo>
                    <a:pt x="9787" y="81"/>
                  </a:moveTo>
                  <a:lnTo>
                    <a:pt x="9787" y="81"/>
                  </a:lnTo>
                  <a:cubicBezTo>
                    <a:pt x="9776" y="213"/>
                    <a:pt x="9703" y="332"/>
                    <a:pt x="9589" y="404"/>
                  </a:cubicBezTo>
                  <a:lnTo>
                    <a:pt x="4322" y="3445"/>
                  </a:lnTo>
                  <a:cubicBezTo>
                    <a:pt x="4172" y="3531"/>
                    <a:pt x="4005" y="3574"/>
                    <a:pt x="3837" y="3574"/>
                  </a:cubicBezTo>
                  <a:cubicBezTo>
                    <a:pt x="3669" y="3574"/>
                    <a:pt x="3502" y="3531"/>
                    <a:pt x="3352" y="3445"/>
                  </a:cubicBezTo>
                  <a:lnTo>
                    <a:pt x="207" y="1624"/>
                  </a:lnTo>
                  <a:cubicBezTo>
                    <a:pt x="78" y="1555"/>
                    <a:pt x="1" y="1418"/>
                    <a:pt x="1" y="1272"/>
                  </a:cubicBezTo>
                  <a:lnTo>
                    <a:pt x="1" y="2105"/>
                  </a:lnTo>
                  <a:cubicBezTo>
                    <a:pt x="1" y="2251"/>
                    <a:pt x="78" y="2388"/>
                    <a:pt x="207" y="2457"/>
                  </a:cubicBezTo>
                  <a:lnTo>
                    <a:pt x="3352" y="4270"/>
                  </a:lnTo>
                  <a:cubicBezTo>
                    <a:pt x="3502" y="4356"/>
                    <a:pt x="3669" y="4399"/>
                    <a:pt x="3837" y="4399"/>
                  </a:cubicBezTo>
                  <a:cubicBezTo>
                    <a:pt x="4005" y="4399"/>
                    <a:pt x="4172" y="4356"/>
                    <a:pt x="4322" y="4270"/>
                  </a:cubicBezTo>
                  <a:lnTo>
                    <a:pt x="9589" y="1229"/>
                  </a:lnTo>
                  <a:cubicBezTo>
                    <a:pt x="9726" y="1151"/>
                    <a:pt x="9804" y="997"/>
                    <a:pt x="9795" y="833"/>
                  </a:cubicBezTo>
                  <a:lnTo>
                    <a:pt x="9787" y="81"/>
                  </a:lnTo>
                  <a:close/>
                </a:path>
              </a:pathLst>
            </a:custGeom>
            <a:solidFill>
              <a:srgbClr val="C0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630;p41"/>
            <p:cNvSpPr/>
            <p:nvPr/>
          </p:nvSpPr>
          <p:spPr>
            <a:xfrm>
              <a:off x="7034525" y="1882650"/>
              <a:ext cx="31600" cy="88800"/>
            </a:xfrm>
            <a:custGeom>
              <a:avLst/>
              <a:gdLst/>
              <a:ahLst/>
              <a:cxnLst/>
              <a:rect l="l" t="t" r="r" b="b"/>
              <a:pathLst>
                <a:path w="1264" h="3552" extrusionOk="0">
                  <a:moveTo>
                    <a:pt x="1167" y="1"/>
                  </a:moveTo>
                  <a:cubicBezTo>
                    <a:pt x="1147" y="1"/>
                    <a:pt x="1124" y="7"/>
                    <a:pt x="1100" y="20"/>
                  </a:cubicBezTo>
                  <a:lnTo>
                    <a:pt x="164" y="562"/>
                  </a:lnTo>
                  <a:cubicBezTo>
                    <a:pt x="60" y="630"/>
                    <a:pt x="0" y="751"/>
                    <a:pt x="0" y="880"/>
                  </a:cubicBezTo>
                  <a:lnTo>
                    <a:pt x="0" y="3552"/>
                  </a:lnTo>
                  <a:lnTo>
                    <a:pt x="1263" y="2821"/>
                  </a:lnTo>
                  <a:lnTo>
                    <a:pt x="1263" y="149"/>
                  </a:lnTo>
                  <a:cubicBezTo>
                    <a:pt x="1263" y="54"/>
                    <a:pt x="1225" y="1"/>
                    <a:pt x="1167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631;p41"/>
            <p:cNvSpPr/>
            <p:nvPr/>
          </p:nvSpPr>
          <p:spPr>
            <a:xfrm>
              <a:off x="7080050" y="1839825"/>
              <a:ext cx="60825" cy="82150"/>
            </a:xfrm>
            <a:custGeom>
              <a:avLst/>
              <a:gdLst/>
              <a:ahLst/>
              <a:cxnLst/>
              <a:rect l="l" t="t" r="r" b="b"/>
              <a:pathLst>
                <a:path w="2433" h="3286" extrusionOk="0">
                  <a:moveTo>
                    <a:pt x="2319" y="1"/>
                  </a:moveTo>
                  <a:cubicBezTo>
                    <a:pt x="2295" y="1"/>
                    <a:pt x="2270" y="8"/>
                    <a:pt x="2243" y="24"/>
                  </a:cubicBezTo>
                  <a:lnTo>
                    <a:pt x="190" y="1201"/>
                  </a:lnTo>
                  <a:cubicBezTo>
                    <a:pt x="69" y="1287"/>
                    <a:pt x="1" y="1424"/>
                    <a:pt x="1" y="1570"/>
                  </a:cubicBezTo>
                  <a:lnTo>
                    <a:pt x="1" y="3117"/>
                  </a:lnTo>
                  <a:cubicBezTo>
                    <a:pt x="1" y="3225"/>
                    <a:pt x="48" y="3286"/>
                    <a:pt x="114" y="3286"/>
                  </a:cubicBezTo>
                  <a:cubicBezTo>
                    <a:pt x="137" y="3286"/>
                    <a:pt x="163" y="3278"/>
                    <a:pt x="190" y="3263"/>
                  </a:cubicBezTo>
                  <a:lnTo>
                    <a:pt x="2243" y="2077"/>
                  </a:lnTo>
                  <a:cubicBezTo>
                    <a:pt x="2355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5" y="1"/>
                    <a:pt x="2319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632;p41"/>
            <p:cNvSpPr/>
            <p:nvPr/>
          </p:nvSpPr>
          <p:spPr>
            <a:xfrm>
              <a:off x="6912100" y="1610600"/>
              <a:ext cx="248300" cy="145850"/>
            </a:xfrm>
            <a:custGeom>
              <a:avLst/>
              <a:gdLst/>
              <a:ahLst/>
              <a:cxnLst/>
              <a:rect l="l" t="t" r="r" b="b"/>
              <a:pathLst>
                <a:path w="9932" h="5834" extrusionOk="0">
                  <a:moveTo>
                    <a:pt x="6031" y="0"/>
                  </a:moveTo>
                  <a:cubicBezTo>
                    <a:pt x="5866" y="0"/>
                    <a:pt x="5701" y="43"/>
                    <a:pt x="5550" y="129"/>
                  </a:cubicBezTo>
                  <a:lnTo>
                    <a:pt x="275" y="3170"/>
                  </a:lnTo>
                  <a:cubicBezTo>
                    <a:pt x="0" y="3333"/>
                    <a:pt x="0" y="3729"/>
                    <a:pt x="275" y="3883"/>
                  </a:cubicBezTo>
                  <a:lnTo>
                    <a:pt x="3420" y="5705"/>
                  </a:lnTo>
                  <a:cubicBezTo>
                    <a:pt x="3570" y="5791"/>
                    <a:pt x="3737" y="5834"/>
                    <a:pt x="3905" y="5834"/>
                  </a:cubicBezTo>
                  <a:cubicBezTo>
                    <a:pt x="4073" y="5834"/>
                    <a:pt x="4240" y="5791"/>
                    <a:pt x="4390" y="5705"/>
                  </a:cubicBezTo>
                  <a:lnTo>
                    <a:pt x="9657" y="2655"/>
                  </a:lnTo>
                  <a:cubicBezTo>
                    <a:pt x="9932" y="2500"/>
                    <a:pt x="9932" y="2105"/>
                    <a:pt x="9657" y="1942"/>
                  </a:cubicBezTo>
                  <a:lnTo>
                    <a:pt x="6513" y="129"/>
                  </a:lnTo>
                  <a:cubicBezTo>
                    <a:pt x="6362" y="43"/>
                    <a:pt x="6197" y="0"/>
                    <a:pt x="6031" y="0"/>
                  </a:cubicBezTo>
                  <a:close/>
                </a:path>
              </a:pathLst>
            </a:custGeom>
            <a:solidFill>
              <a:srgbClr val="C0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633;p41"/>
            <p:cNvSpPr/>
            <p:nvPr/>
          </p:nvSpPr>
          <p:spPr>
            <a:xfrm>
              <a:off x="6913800" y="1698875"/>
              <a:ext cx="84025" cy="156600"/>
            </a:xfrm>
            <a:custGeom>
              <a:avLst/>
              <a:gdLst/>
              <a:ahLst/>
              <a:cxnLst/>
              <a:rect l="l" t="t" r="r" b="b"/>
              <a:pathLst>
                <a:path w="3361" h="6264" extrusionOk="0">
                  <a:moveTo>
                    <a:pt x="10" y="0"/>
                  </a:moveTo>
                  <a:cubicBezTo>
                    <a:pt x="9" y="14"/>
                    <a:pt x="9" y="27"/>
                    <a:pt x="10" y="40"/>
                  </a:cubicBezTo>
                  <a:lnTo>
                    <a:pt x="10" y="40"/>
                  </a:lnTo>
                  <a:lnTo>
                    <a:pt x="10" y="0"/>
                  </a:lnTo>
                  <a:close/>
                  <a:moveTo>
                    <a:pt x="10" y="40"/>
                  </a:moveTo>
                  <a:lnTo>
                    <a:pt x="10" y="4098"/>
                  </a:lnTo>
                  <a:cubicBezTo>
                    <a:pt x="1" y="4244"/>
                    <a:pt x="87" y="4382"/>
                    <a:pt x="216" y="4450"/>
                  </a:cubicBezTo>
                  <a:lnTo>
                    <a:pt x="3360" y="6263"/>
                  </a:lnTo>
                  <a:lnTo>
                    <a:pt x="3360" y="2174"/>
                  </a:lnTo>
                  <a:lnTo>
                    <a:pt x="216" y="352"/>
                  </a:lnTo>
                  <a:cubicBezTo>
                    <a:pt x="99" y="290"/>
                    <a:pt x="17" y="171"/>
                    <a:pt x="10" y="40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634;p41"/>
            <p:cNvSpPr/>
            <p:nvPr/>
          </p:nvSpPr>
          <p:spPr>
            <a:xfrm>
              <a:off x="6939375" y="1628425"/>
              <a:ext cx="193750" cy="110150"/>
            </a:xfrm>
            <a:custGeom>
              <a:avLst/>
              <a:gdLst/>
              <a:ahLst/>
              <a:cxnLst/>
              <a:rect l="l" t="t" r="r" b="b"/>
              <a:pathLst>
                <a:path w="7750" h="4406" extrusionOk="0">
                  <a:moveTo>
                    <a:pt x="4940" y="0"/>
                  </a:moveTo>
                  <a:lnTo>
                    <a:pt x="4940" y="9"/>
                  </a:lnTo>
                  <a:cubicBezTo>
                    <a:pt x="4897" y="9"/>
                    <a:pt x="4854" y="17"/>
                    <a:pt x="4812" y="43"/>
                  </a:cubicBezTo>
                  <a:lnTo>
                    <a:pt x="0" y="2818"/>
                  </a:lnTo>
                  <a:lnTo>
                    <a:pt x="2689" y="4373"/>
                  </a:lnTo>
                  <a:cubicBezTo>
                    <a:pt x="2728" y="4395"/>
                    <a:pt x="2771" y="4405"/>
                    <a:pt x="2814" y="4405"/>
                  </a:cubicBezTo>
                  <a:cubicBezTo>
                    <a:pt x="2857" y="4405"/>
                    <a:pt x="2900" y="4395"/>
                    <a:pt x="2939" y="4373"/>
                  </a:cubicBezTo>
                  <a:lnTo>
                    <a:pt x="7750" y="1589"/>
                  </a:lnTo>
                  <a:lnTo>
                    <a:pt x="5061" y="34"/>
                  </a:lnTo>
                  <a:cubicBezTo>
                    <a:pt x="5026" y="9"/>
                    <a:pt x="4983" y="0"/>
                    <a:pt x="4940" y="0"/>
                  </a:cubicBezTo>
                  <a:close/>
                </a:path>
              </a:pathLst>
            </a:custGeom>
            <a:solidFill>
              <a:srgbClr val="97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635;p41"/>
            <p:cNvSpPr/>
            <p:nvPr/>
          </p:nvSpPr>
          <p:spPr>
            <a:xfrm>
              <a:off x="6939375" y="1628525"/>
              <a:ext cx="193975" cy="76600"/>
            </a:xfrm>
            <a:custGeom>
              <a:avLst/>
              <a:gdLst/>
              <a:ahLst/>
              <a:cxnLst/>
              <a:rect l="l" t="t" r="r" b="b"/>
              <a:pathLst>
                <a:path w="7759" h="3064" extrusionOk="0">
                  <a:moveTo>
                    <a:pt x="4936" y="0"/>
                  </a:moveTo>
                  <a:cubicBezTo>
                    <a:pt x="4893" y="0"/>
                    <a:pt x="4850" y="13"/>
                    <a:pt x="4812" y="39"/>
                  </a:cubicBezTo>
                  <a:lnTo>
                    <a:pt x="0" y="2814"/>
                  </a:lnTo>
                  <a:lnTo>
                    <a:pt x="438" y="3063"/>
                  </a:lnTo>
                  <a:lnTo>
                    <a:pt x="4812" y="537"/>
                  </a:lnTo>
                  <a:cubicBezTo>
                    <a:pt x="4850" y="516"/>
                    <a:pt x="4893" y="505"/>
                    <a:pt x="4936" y="505"/>
                  </a:cubicBezTo>
                  <a:cubicBezTo>
                    <a:pt x="4979" y="505"/>
                    <a:pt x="5022" y="516"/>
                    <a:pt x="5061" y="537"/>
                  </a:cubicBezTo>
                  <a:lnTo>
                    <a:pt x="7320" y="1835"/>
                  </a:lnTo>
                  <a:lnTo>
                    <a:pt x="7758" y="1585"/>
                  </a:lnTo>
                  <a:lnTo>
                    <a:pt x="5061" y="39"/>
                  </a:lnTo>
                  <a:cubicBezTo>
                    <a:pt x="5022" y="13"/>
                    <a:pt x="4979" y="0"/>
                    <a:pt x="4936" y="0"/>
                  </a:cubicBezTo>
                  <a:close/>
                </a:path>
              </a:pathLst>
            </a:custGeom>
            <a:solidFill>
              <a:srgbClr val="7B8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636;p41"/>
            <p:cNvSpPr/>
            <p:nvPr/>
          </p:nvSpPr>
          <p:spPr>
            <a:xfrm>
              <a:off x="7025500" y="1819575"/>
              <a:ext cx="140700" cy="112025"/>
            </a:xfrm>
            <a:custGeom>
              <a:avLst/>
              <a:gdLst/>
              <a:ahLst/>
              <a:cxnLst/>
              <a:rect l="l" t="t" r="r" b="b"/>
              <a:pathLst>
                <a:path w="5628" h="4481" extrusionOk="0">
                  <a:moveTo>
                    <a:pt x="4889" y="0"/>
                  </a:moveTo>
                  <a:lnTo>
                    <a:pt x="0" y="2827"/>
                  </a:lnTo>
                  <a:lnTo>
                    <a:pt x="0" y="3626"/>
                  </a:lnTo>
                  <a:lnTo>
                    <a:pt x="714" y="4030"/>
                  </a:lnTo>
                  <a:lnTo>
                    <a:pt x="714" y="4202"/>
                  </a:lnTo>
                  <a:cubicBezTo>
                    <a:pt x="714" y="4375"/>
                    <a:pt x="795" y="4481"/>
                    <a:pt x="911" y="4481"/>
                  </a:cubicBezTo>
                  <a:cubicBezTo>
                    <a:pt x="951" y="4481"/>
                    <a:pt x="994" y="4468"/>
                    <a:pt x="1040" y="4442"/>
                  </a:cubicBezTo>
                  <a:lnTo>
                    <a:pt x="1092" y="4408"/>
                  </a:lnTo>
                  <a:cubicBezTo>
                    <a:pt x="1289" y="4270"/>
                    <a:pt x="1409" y="4038"/>
                    <a:pt x="1418" y="3798"/>
                  </a:cubicBezTo>
                  <a:cubicBezTo>
                    <a:pt x="1418" y="3979"/>
                    <a:pt x="1501" y="4082"/>
                    <a:pt x="1614" y="4082"/>
                  </a:cubicBezTo>
                  <a:cubicBezTo>
                    <a:pt x="1652" y="4082"/>
                    <a:pt x="1693" y="4070"/>
                    <a:pt x="1736" y="4047"/>
                  </a:cubicBezTo>
                  <a:lnTo>
                    <a:pt x="1796" y="4013"/>
                  </a:lnTo>
                  <a:cubicBezTo>
                    <a:pt x="1994" y="3875"/>
                    <a:pt x="2114" y="3652"/>
                    <a:pt x="2123" y="3411"/>
                  </a:cubicBezTo>
                  <a:cubicBezTo>
                    <a:pt x="2123" y="3575"/>
                    <a:pt x="2202" y="3675"/>
                    <a:pt x="2312" y="3675"/>
                  </a:cubicBezTo>
                  <a:cubicBezTo>
                    <a:pt x="2351" y="3675"/>
                    <a:pt x="2395" y="3662"/>
                    <a:pt x="2440" y="3635"/>
                  </a:cubicBezTo>
                  <a:lnTo>
                    <a:pt x="2501" y="3600"/>
                  </a:lnTo>
                  <a:cubicBezTo>
                    <a:pt x="2698" y="3463"/>
                    <a:pt x="2818" y="3231"/>
                    <a:pt x="2818" y="2990"/>
                  </a:cubicBezTo>
                  <a:lnTo>
                    <a:pt x="2818" y="2999"/>
                  </a:lnTo>
                  <a:cubicBezTo>
                    <a:pt x="2818" y="3172"/>
                    <a:pt x="2900" y="3278"/>
                    <a:pt x="3016" y="3278"/>
                  </a:cubicBezTo>
                  <a:cubicBezTo>
                    <a:pt x="3055" y="3278"/>
                    <a:pt x="3099" y="3266"/>
                    <a:pt x="3145" y="3239"/>
                  </a:cubicBezTo>
                  <a:lnTo>
                    <a:pt x="3196" y="3205"/>
                  </a:lnTo>
                  <a:cubicBezTo>
                    <a:pt x="3394" y="3068"/>
                    <a:pt x="3514" y="2844"/>
                    <a:pt x="3523" y="2604"/>
                  </a:cubicBezTo>
                  <a:cubicBezTo>
                    <a:pt x="3529" y="2768"/>
                    <a:pt x="3605" y="2867"/>
                    <a:pt x="3713" y="2867"/>
                  </a:cubicBezTo>
                  <a:cubicBezTo>
                    <a:pt x="3752" y="2867"/>
                    <a:pt x="3795" y="2854"/>
                    <a:pt x="3841" y="2827"/>
                  </a:cubicBezTo>
                  <a:lnTo>
                    <a:pt x="3901" y="2801"/>
                  </a:lnTo>
                  <a:cubicBezTo>
                    <a:pt x="4099" y="2655"/>
                    <a:pt x="4219" y="2432"/>
                    <a:pt x="4219" y="2183"/>
                  </a:cubicBezTo>
                  <a:lnTo>
                    <a:pt x="4219" y="2191"/>
                  </a:lnTo>
                  <a:cubicBezTo>
                    <a:pt x="4219" y="2364"/>
                    <a:pt x="4300" y="2470"/>
                    <a:pt x="4416" y="2470"/>
                  </a:cubicBezTo>
                  <a:cubicBezTo>
                    <a:pt x="4456" y="2470"/>
                    <a:pt x="4499" y="2458"/>
                    <a:pt x="4545" y="2432"/>
                  </a:cubicBezTo>
                  <a:lnTo>
                    <a:pt x="4605" y="2397"/>
                  </a:lnTo>
                  <a:cubicBezTo>
                    <a:pt x="4803" y="2260"/>
                    <a:pt x="4923" y="2028"/>
                    <a:pt x="4923" y="1787"/>
                  </a:cubicBezTo>
                  <a:cubicBezTo>
                    <a:pt x="4923" y="1965"/>
                    <a:pt x="5003" y="2068"/>
                    <a:pt x="5117" y="2068"/>
                  </a:cubicBezTo>
                  <a:cubicBezTo>
                    <a:pt x="5158" y="2068"/>
                    <a:pt x="5203" y="2055"/>
                    <a:pt x="5250" y="2028"/>
                  </a:cubicBezTo>
                  <a:lnTo>
                    <a:pt x="5301" y="2002"/>
                  </a:lnTo>
                  <a:cubicBezTo>
                    <a:pt x="5499" y="1856"/>
                    <a:pt x="5619" y="1633"/>
                    <a:pt x="5628" y="1384"/>
                  </a:cubicBezTo>
                  <a:lnTo>
                    <a:pt x="5628" y="1212"/>
                  </a:lnTo>
                  <a:lnTo>
                    <a:pt x="4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637;p41"/>
            <p:cNvSpPr/>
            <p:nvPr/>
          </p:nvSpPr>
          <p:spPr>
            <a:xfrm>
              <a:off x="7043325" y="1910200"/>
              <a:ext cx="17650" cy="21400"/>
            </a:xfrm>
            <a:custGeom>
              <a:avLst/>
              <a:gdLst/>
              <a:ahLst/>
              <a:cxnLst/>
              <a:rect l="l" t="t" r="r" b="b"/>
              <a:pathLst>
                <a:path w="706" h="856" extrusionOk="0">
                  <a:moveTo>
                    <a:pt x="705" y="1"/>
                  </a:moveTo>
                  <a:lnTo>
                    <a:pt x="1" y="405"/>
                  </a:lnTo>
                  <a:lnTo>
                    <a:pt x="1" y="568"/>
                  </a:lnTo>
                  <a:cubicBezTo>
                    <a:pt x="1" y="748"/>
                    <a:pt x="82" y="856"/>
                    <a:pt x="199" y="856"/>
                  </a:cubicBezTo>
                  <a:cubicBezTo>
                    <a:pt x="238" y="856"/>
                    <a:pt x="281" y="843"/>
                    <a:pt x="327" y="817"/>
                  </a:cubicBezTo>
                  <a:lnTo>
                    <a:pt x="379" y="783"/>
                  </a:lnTo>
                  <a:cubicBezTo>
                    <a:pt x="576" y="637"/>
                    <a:pt x="696" y="413"/>
                    <a:pt x="705" y="164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638;p41"/>
            <p:cNvSpPr/>
            <p:nvPr/>
          </p:nvSpPr>
          <p:spPr>
            <a:xfrm>
              <a:off x="7060725" y="1900125"/>
              <a:ext cx="17625" cy="21500"/>
            </a:xfrm>
            <a:custGeom>
              <a:avLst/>
              <a:gdLst/>
              <a:ahLst/>
              <a:cxnLst/>
              <a:rect l="l" t="t" r="r" b="b"/>
              <a:pathLst>
                <a:path w="705" h="860" extrusionOk="0">
                  <a:moveTo>
                    <a:pt x="705" y="0"/>
                  </a:moveTo>
                  <a:lnTo>
                    <a:pt x="0" y="404"/>
                  </a:lnTo>
                  <a:lnTo>
                    <a:pt x="0" y="576"/>
                  </a:lnTo>
                  <a:cubicBezTo>
                    <a:pt x="0" y="753"/>
                    <a:pt x="79" y="860"/>
                    <a:pt x="193" y="860"/>
                  </a:cubicBezTo>
                  <a:cubicBezTo>
                    <a:pt x="234" y="860"/>
                    <a:pt x="279" y="846"/>
                    <a:pt x="327" y="816"/>
                  </a:cubicBezTo>
                  <a:lnTo>
                    <a:pt x="387" y="791"/>
                  </a:lnTo>
                  <a:cubicBezTo>
                    <a:pt x="585" y="645"/>
                    <a:pt x="696" y="421"/>
                    <a:pt x="705" y="172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639;p41"/>
            <p:cNvSpPr/>
            <p:nvPr/>
          </p:nvSpPr>
          <p:spPr>
            <a:xfrm>
              <a:off x="7078325" y="1890025"/>
              <a:ext cx="17425" cy="21400"/>
            </a:xfrm>
            <a:custGeom>
              <a:avLst/>
              <a:gdLst/>
              <a:ahLst/>
              <a:cxnLst/>
              <a:rect l="l" t="t" r="r" b="b"/>
              <a:pathLst>
                <a:path w="697" h="856" extrusionOk="0">
                  <a:moveTo>
                    <a:pt x="697" y="0"/>
                  </a:moveTo>
                  <a:lnTo>
                    <a:pt x="1" y="404"/>
                  </a:lnTo>
                  <a:lnTo>
                    <a:pt x="1" y="576"/>
                  </a:lnTo>
                  <a:cubicBezTo>
                    <a:pt x="1" y="749"/>
                    <a:pt x="82" y="855"/>
                    <a:pt x="195" y="855"/>
                  </a:cubicBezTo>
                  <a:cubicBezTo>
                    <a:pt x="233" y="855"/>
                    <a:pt x="275" y="843"/>
                    <a:pt x="319" y="817"/>
                  </a:cubicBezTo>
                  <a:lnTo>
                    <a:pt x="379" y="782"/>
                  </a:lnTo>
                  <a:cubicBezTo>
                    <a:pt x="577" y="645"/>
                    <a:pt x="697" y="413"/>
                    <a:pt x="697" y="172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640;p41"/>
            <p:cNvSpPr/>
            <p:nvPr/>
          </p:nvSpPr>
          <p:spPr>
            <a:xfrm>
              <a:off x="7095725" y="1879925"/>
              <a:ext cx="17425" cy="21600"/>
            </a:xfrm>
            <a:custGeom>
              <a:avLst/>
              <a:gdLst/>
              <a:ahLst/>
              <a:cxnLst/>
              <a:rect l="l" t="t" r="r" b="b"/>
              <a:pathLst>
                <a:path w="697" h="864" extrusionOk="0">
                  <a:moveTo>
                    <a:pt x="697" y="1"/>
                  </a:moveTo>
                  <a:lnTo>
                    <a:pt x="1" y="404"/>
                  </a:lnTo>
                  <a:lnTo>
                    <a:pt x="1" y="576"/>
                  </a:lnTo>
                  <a:cubicBezTo>
                    <a:pt x="1" y="756"/>
                    <a:pt x="82" y="864"/>
                    <a:pt x="195" y="864"/>
                  </a:cubicBezTo>
                  <a:cubicBezTo>
                    <a:pt x="234" y="864"/>
                    <a:pt x="275" y="851"/>
                    <a:pt x="319" y="825"/>
                  </a:cubicBezTo>
                  <a:lnTo>
                    <a:pt x="379" y="791"/>
                  </a:lnTo>
                  <a:cubicBezTo>
                    <a:pt x="576" y="645"/>
                    <a:pt x="697" y="422"/>
                    <a:pt x="697" y="172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641;p41"/>
            <p:cNvSpPr/>
            <p:nvPr/>
          </p:nvSpPr>
          <p:spPr>
            <a:xfrm>
              <a:off x="7113125" y="1869825"/>
              <a:ext cx="17650" cy="21500"/>
            </a:xfrm>
            <a:custGeom>
              <a:avLst/>
              <a:gdLst/>
              <a:ahLst/>
              <a:cxnLst/>
              <a:rect l="l" t="t" r="r" b="b"/>
              <a:pathLst>
                <a:path w="706" h="860" extrusionOk="0">
                  <a:moveTo>
                    <a:pt x="705" y="1"/>
                  </a:moveTo>
                  <a:lnTo>
                    <a:pt x="1" y="405"/>
                  </a:lnTo>
                  <a:lnTo>
                    <a:pt x="1" y="576"/>
                  </a:lnTo>
                  <a:cubicBezTo>
                    <a:pt x="1" y="749"/>
                    <a:pt x="81" y="859"/>
                    <a:pt x="196" y="859"/>
                  </a:cubicBezTo>
                  <a:cubicBezTo>
                    <a:pt x="236" y="859"/>
                    <a:pt x="281" y="846"/>
                    <a:pt x="327" y="817"/>
                  </a:cubicBezTo>
                  <a:lnTo>
                    <a:pt x="379" y="783"/>
                  </a:lnTo>
                  <a:cubicBezTo>
                    <a:pt x="576" y="645"/>
                    <a:pt x="697" y="413"/>
                    <a:pt x="705" y="173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642;p41"/>
            <p:cNvSpPr/>
            <p:nvPr/>
          </p:nvSpPr>
          <p:spPr>
            <a:xfrm>
              <a:off x="7130525" y="1859950"/>
              <a:ext cx="17650" cy="21400"/>
            </a:xfrm>
            <a:custGeom>
              <a:avLst/>
              <a:gdLst/>
              <a:ahLst/>
              <a:cxnLst/>
              <a:rect l="l" t="t" r="r" b="b"/>
              <a:pathLst>
                <a:path w="706" h="856" extrusionOk="0">
                  <a:moveTo>
                    <a:pt x="705" y="1"/>
                  </a:moveTo>
                  <a:lnTo>
                    <a:pt x="1" y="404"/>
                  </a:lnTo>
                  <a:lnTo>
                    <a:pt x="1" y="568"/>
                  </a:lnTo>
                  <a:cubicBezTo>
                    <a:pt x="1" y="747"/>
                    <a:pt x="82" y="855"/>
                    <a:pt x="199" y="855"/>
                  </a:cubicBezTo>
                  <a:cubicBezTo>
                    <a:pt x="238" y="855"/>
                    <a:pt x="282" y="843"/>
                    <a:pt x="327" y="817"/>
                  </a:cubicBezTo>
                  <a:lnTo>
                    <a:pt x="387" y="782"/>
                  </a:lnTo>
                  <a:cubicBezTo>
                    <a:pt x="585" y="636"/>
                    <a:pt x="697" y="413"/>
                    <a:pt x="705" y="172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643;p41"/>
            <p:cNvSpPr/>
            <p:nvPr/>
          </p:nvSpPr>
          <p:spPr>
            <a:xfrm>
              <a:off x="7148150" y="1849850"/>
              <a:ext cx="17425" cy="21400"/>
            </a:xfrm>
            <a:custGeom>
              <a:avLst/>
              <a:gdLst/>
              <a:ahLst/>
              <a:cxnLst/>
              <a:rect l="l" t="t" r="r" b="b"/>
              <a:pathLst>
                <a:path w="697" h="856" extrusionOk="0">
                  <a:moveTo>
                    <a:pt x="696" y="1"/>
                  </a:moveTo>
                  <a:lnTo>
                    <a:pt x="0" y="405"/>
                  </a:lnTo>
                  <a:lnTo>
                    <a:pt x="0" y="568"/>
                  </a:lnTo>
                  <a:cubicBezTo>
                    <a:pt x="0" y="748"/>
                    <a:pt x="82" y="855"/>
                    <a:pt x="195" y="855"/>
                  </a:cubicBezTo>
                  <a:cubicBezTo>
                    <a:pt x="233" y="855"/>
                    <a:pt x="275" y="843"/>
                    <a:pt x="318" y="817"/>
                  </a:cubicBezTo>
                  <a:lnTo>
                    <a:pt x="378" y="783"/>
                  </a:lnTo>
                  <a:cubicBezTo>
                    <a:pt x="576" y="637"/>
                    <a:pt x="696" y="413"/>
                    <a:pt x="696" y="173"/>
                  </a:cubicBezTo>
                  <a:lnTo>
                    <a:pt x="6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644;p41"/>
            <p:cNvSpPr/>
            <p:nvPr/>
          </p:nvSpPr>
          <p:spPr>
            <a:xfrm>
              <a:off x="7025500" y="1880150"/>
              <a:ext cx="35475" cy="40400"/>
            </a:xfrm>
            <a:custGeom>
              <a:avLst/>
              <a:gdLst/>
              <a:ahLst/>
              <a:cxnLst/>
              <a:rect l="l" t="t" r="r" b="b"/>
              <a:pathLst>
                <a:path w="1419" h="1616" extrusionOk="0">
                  <a:moveTo>
                    <a:pt x="705" y="0"/>
                  </a:moveTo>
                  <a:lnTo>
                    <a:pt x="0" y="404"/>
                  </a:lnTo>
                  <a:lnTo>
                    <a:pt x="714" y="1615"/>
                  </a:lnTo>
                  <a:lnTo>
                    <a:pt x="1418" y="121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645;p41"/>
            <p:cNvSpPr/>
            <p:nvPr/>
          </p:nvSpPr>
          <p:spPr>
            <a:xfrm>
              <a:off x="7060500" y="1859950"/>
              <a:ext cx="35250" cy="40400"/>
            </a:xfrm>
            <a:custGeom>
              <a:avLst/>
              <a:gdLst/>
              <a:ahLst/>
              <a:cxnLst/>
              <a:rect l="l" t="t" r="r" b="b"/>
              <a:pathLst>
                <a:path w="1410" h="1616" extrusionOk="0">
                  <a:moveTo>
                    <a:pt x="697" y="1"/>
                  </a:moveTo>
                  <a:lnTo>
                    <a:pt x="1" y="404"/>
                  </a:lnTo>
                  <a:lnTo>
                    <a:pt x="714" y="1616"/>
                  </a:lnTo>
                  <a:lnTo>
                    <a:pt x="1410" y="1212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646;p41"/>
            <p:cNvSpPr/>
            <p:nvPr/>
          </p:nvSpPr>
          <p:spPr>
            <a:xfrm>
              <a:off x="7095300" y="1839775"/>
              <a:ext cx="35475" cy="40400"/>
            </a:xfrm>
            <a:custGeom>
              <a:avLst/>
              <a:gdLst/>
              <a:ahLst/>
              <a:cxnLst/>
              <a:rect l="l" t="t" r="r" b="b"/>
              <a:pathLst>
                <a:path w="1419" h="1616" extrusionOk="0">
                  <a:moveTo>
                    <a:pt x="705" y="0"/>
                  </a:moveTo>
                  <a:lnTo>
                    <a:pt x="1" y="404"/>
                  </a:lnTo>
                  <a:lnTo>
                    <a:pt x="714" y="1615"/>
                  </a:lnTo>
                  <a:lnTo>
                    <a:pt x="1418" y="121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647;p41"/>
            <p:cNvSpPr/>
            <p:nvPr/>
          </p:nvSpPr>
          <p:spPr>
            <a:xfrm>
              <a:off x="7130325" y="1819575"/>
              <a:ext cx="35250" cy="40400"/>
            </a:xfrm>
            <a:custGeom>
              <a:avLst/>
              <a:gdLst/>
              <a:ahLst/>
              <a:cxnLst/>
              <a:rect l="l" t="t" r="r" b="b"/>
              <a:pathLst>
                <a:path w="1410" h="1616" extrusionOk="0">
                  <a:moveTo>
                    <a:pt x="696" y="0"/>
                  </a:moveTo>
                  <a:lnTo>
                    <a:pt x="0" y="404"/>
                  </a:lnTo>
                  <a:lnTo>
                    <a:pt x="713" y="1616"/>
                  </a:lnTo>
                  <a:lnTo>
                    <a:pt x="1409" y="1212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648;p41"/>
            <p:cNvSpPr/>
            <p:nvPr/>
          </p:nvSpPr>
          <p:spPr>
            <a:xfrm>
              <a:off x="7025500" y="1890025"/>
              <a:ext cx="17850" cy="30300"/>
            </a:xfrm>
            <a:custGeom>
              <a:avLst/>
              <a:gdLst/>
              <a:ahLst/>
              <a:cxnLst/>
              <a:rect l="l" t="t" r="r" b="b"/>
              <a:pathLst>
                <a:path w="714" h="1212" extrusionOk="0">
                  <a:moveTo>
                    <a:pt x="0" y="0"/>
                  </a:moveTo>
                  <a:lnTo>
                    <a:pt x="0" y="799"/>
                  </a:lnTo>
                  <a:lnTo>
                    <a:pt x="714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49;p41"/>
            <p:cNvSpPr/>
            <p:nvPr/>
          </p:nvSpPr>
          <p:spPr>
            <a:xfrm>
              <a:off x="7039900" y="1647650"/>
              <a:ext cx="87650" cy="87625"/>
            </a:xfrm>
            <a:custGeom>
              <a:avLst/>
              <a:gdLst/>
              <a:ahLst/>
              <a:cxnLst/>
              <a:rect l="l" t="t" r="r" b="b"/>
              <a:pathLst>
                <a:path w="3506" h="3505" extrusionOk="0">
                  <a:moveTo>
                    <a:pt x="3031" y="1"/>
                  </a:moveTo>
                  <a:cubicBezTo>
                    <a:pt x="3005" y="1"/>
                    <a:pt x="2979" y="7"/>
                    <a:pt x="2956" y="21"/>
                  </a:cubicBezTo>
                  <a:lnTo>
                    <a:pt x="215" y="1611"/>
                  </a:lnTo>
                  <a:cubicBezTo>
                    <a:pt x="86" y="1697"/>
                    <a:pt x="17" y="1843"/>
                    <a:pt x="9" y="1998"/>
                  </a:cubicBezTo>
                  <a:lnTo>
                    <a:pt x="9" y="3140"/>
                  </a:lnTo>
                  <a:cubicBezTo>
                    <a:pt x="0" y="3200"/>
                    <a:pt x="34" y="3260"/>
                    <a:pt x="77" y="3303"/>
                  </a:cubicBezTo>
                  <a:lnTo>
                    <a:pt x="412" y="3492"/>
                  </a:lnTo>
                  <a:cubicBezTo>
                    <a:pt x="432" y="3500"/>
                    <a:pt x="453" y="3504"/>
                    <a:pt x="474" y="3504"/>
                  </a:cubicBezTo>
                  <a:cubicBezTo>
                    <a:pt x="500" y="3504"/>
                    <a:pt x="526" y="3498"/>
                    <a:pt x="550" y="3484"/>
                  </a:cubicBezTo>
                  <a:lnTo>
                    <a:pt x="3291" y="1894"/>
                  </a:lnTo>
                  <a:cubicBezTo>
                    <a:pt x="3419" y="1809"/>
                    <a:pt x="3497" y="1662"/>
                    <a:pt x="3497" y="1516"/>
                  </a:cubicBezTo>
                  <a:lnTo>
                    <a:pt x="3497" y="365"/>
                  </a:lnTo>
                  <a:cubicBezTo>
                    <a:pt x="3505" y="305"/>
                    <a:pt x="3471" y="245"/>
                    <a:pt x="3419" y="202"/>
                  </a:cubicBezTo>
                  <a:lnTo>
                    <a:pt x="3093" y="13"/>
                  </a:lnTo>
                  <a:cubicBezTo>
                    <a:pt x="3074" y="5"/>
                    <a:pt x="3053" y="1"/>
                    <a:pt x="3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50;p41"/>
            <p:cNvSpPr/>
            <p:nvPr/>
          </p:nvSpPr>
          <p:spPr>
            <a:xfrm>
              <a:off x="7048475" y="1652450"/>
              <a:ext cx="78650" cy="82775"/>
            </a:xfrm>
            <a:custGeom>
              <a:avLst/>
              <a:gdLst/>
              <a:ahLst/>
              <a:cxnLst/>
              <a:rect l="l" t="t" r="r" b="b"/>
              <a:pathLst>
                <a:path w="3146" h="3311" extrusionOk="0">
                  <a:moveTo>
                    <a:pt x="3026" y="0"/>
                  </a:moveTo>
                  <a:cubicBezTo>
                    <a:pt x="3002" y="0"/>
                    <a:pt x="2975" y="9"/>
                    <a:pt x="2948" y="27"/>
                  </a:cubicBezTo>
                  <a:lnTo>
                    <a:pt x="198" y="1608"/>
                  </a:lnTo>
                  <a:cubicBezTo>
                    <a:pt x="69" y="1702"/>
                    <a:pt x="1" y="1840"/>
                    <a:pt x="1" y="1995"/>
                  </a:cubicBezTo>
                  <a:lnTo>
                    <a:pt x="1" y="3137"/>
                  </a:lnTo>
                  <a:cubicBezTo>
                    <a:pt x="1" y="3244"/>
                    <a:pt x="52" y="3310"/>
                    <a:pt x="120" y="3310"/>
                  </a:cubicBezTo>
                  <a:cubicBezTo>
                    <a:pt x="144" y="3310"/>
                    <a:pt x="171" y="3301"/>
                    <a:pt x="198" y="3283"/>
                  </a:cubicBezTo>
                  <a:lnTo>
                    <a:pt x="2948" y="1702"/>
                  </a:lnTo>
                  <a:cubicBezTo>
                    <a:pt x="3068" y="1608"/>
                    <a:pt x="3145" y="1470"/>
                    <a:pt x="3145" y="1316"/>
                  </a:cubicBezTo>
                  <a:lnTo>
                    <a:pt x="3145" y="173"/>
                  </a:lnTo>
                  <a:cubicBezTo>
                    <a:pt x="3145" y="66"/>
                    <a:pt x="3094" y="0"/>
                    <a:pt x="30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51;p41"/>
            <p:cNvSpPr/>
            <p:nvPr/>
          </p:nvSpPr>
          <p:spPr>
            <a:xfrm>
              <a:off x="7059875" y="1693775"/>
              <a:ext cx="14200" cy="23700"/>
            </a:xfrm>
            <a:custGeom>
              <a:avLst/>
              <a:gdLst/>
              <a:ahLst/>
              <a:cxnLst/>
              <a:rect l="l" t="t" r="r" b="b"/>
              <a:pathLst>
                <a:path w="568" h="948" extrusionOk="0">
                  <a:moveTo>
                    <a:pt x="462" y="1"/>
                  </a:moveTo>
                  <a:cubicBezTo>
                    <a:pt x="417" y="1"/>
                    <a:pt x="373" y="14"/>
                    <a:pt x="335" y="41"/>
                  </a:cubicBezTo>
                  <a:cubicBezTo>
                    <a:pt x="129" y="187"/>
                    <a:pt x="9" y="419"/>
                    <a:pt x="0" y="668"/>
                  </a:cubicBezTo>
                  <a:cubicBezTo>
                    <a:pt x="0" y="841"/>
                    <a:pt x="86" y="947"/>
                    <a:pt x="205" y="947"/>
                  </a:cubicBezTo>
                  <a:cubicBezTo>
                    <a:pt x="245" y="947"/>
                    <a:pt x="289" y="935"/>
                    <a:pt x="335" y="909"/>
                  </a:cubicBezTo>
                  <a:cubicBezTo>
                    <a:pt x="412" y="848"/>
                    <a:pt x="490" y="780"/>
                    <a:pt x="541" y="694"/>
                  </a:cubicBezTo>
                  <a:cubicBezTo>
                    <a:pt x="559" y="659"/>
                    <a:pt x="567" y="625"/>
                    <a:pt x="550" y="591"/>
                  </a:cubicBezTo>
                  <a:cubicBezTo>
                    <a:pt x="545" y="586"/>
                    <a:pt x="539" y="584"/>
                    <a:pt x="532" y="584"/>
                  </a:cubicBezTo>
                  <a:cubicBezTo>
                    <a:pt x="514" y="584"/>
                    <a:pt x="491" y="598"/>
                    <a:pt x="473" y="616"/>
                  </a:cubicBezTo>
                  <a:cubicBezTo>
                    <a:pt x="438" y="677"/>
                    <a:pt x="395" y="728"/>
                    <a:pt x="335" y="771"/>
                  </a:cubicBezTo>
                  <a:cubicBezTo>
                    <a:pt x="308" y="790"/>
                    <a:pt x="277" y="798"/>
                    <a:pt x="248" y="798"/>
                  </a:cubicBezTo>
                  <a:cubicBezTo>
                    <a:pt x="222" y="798"/>
                    <a:pt x="196" y="792"/>
                    <a:pt x="172" y="780"/>
                  </a:cubicBezTo>
                  <a:cubicBezTo>
                    <a:pt x="120" y="737"/>
                    <a:pt x="95" y="668"/>
                    <a:pt x="103" y="608"/>
                  </a:cubicBezTo>
                  <a:cubicBezTo>
                    <a:pt x="103" y="522"/>
                    <a:pt x="129" y="436"/>
                    <a:pt x="172" y="359"/>
                  </a:cubicBezTo>
                  <a:cubicBezTo>
                    <a:pt x="206" y="281"/>
                    <a:pt x="258" y="221"/>
                    <a:pt x="335" y="178"/>
                  </a:cubicBezTo>
                  <a:cubicBezTo>
                    <a:pt x="355" y="158"/>
                    <a:pt x="384" y="150"/>
                    <a:pt x="413" y="150"/>
                  </a:cubicBezTo>
                  <a:cubicBezTo>
                    <a:pt x="434" y="150"/>
                    <a:pt x="455" y="154"/>
                    <a:pt x="473" y="161"/>
                  </a:cubicBezTo>
                  <a:cubicBezTo>
                    <a:pt x="476" y="162"/>
                    <a:pt x="480" y="163"/>
                    <a:pt x="483" y="163"/>
                  </a:cubicBezTo>
                  <a:cubicBezTo>
                    <a:pt x="507" y="163"/>
                    <a:pt x="535" y="139"/>
                    <a:pt x="550" y="110"/>
                  </a:cubicBezTo>
                  <a:cubicBezTo>
                    <a:pt x="567" y="67"/>
                    <a:pt x="559" y="24"/>
                    <a:pt x="541" y="15"/>
                  </a:cubicBezTo>
                  <a:cubicBezTo>
                    <a:pt x="516" y="5"/>
                    <a:pt x="489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652;p41"/>
            <p:cNvSpPr/>
            <p:nvPr/>
          </p:nvSpPr>
          <p:spPr>
            <a:xfrm>
              <a:off x="7076625" y="1686625"/>
              <a:ext cx="12700" cy="24300"/>
            </a:xfrm>
            <a:custGeom>
              <a:avLst/>
              <a:gdLst/>
              <a:ahLst/>
              <a:cxnLst/>
              <a:rect l="l" t="t" r="r" b="b"/>
              <a:pathLst>
                <a:path w="508" h="972" extrusionOk="0">
                  <a:moveTo>
                    <a:pt x="249" y="267"/>
                  </a:moveTo>
                  <a:lnTo>
                    <a:pt x="327" y="481"/>
                  </a:lnTo>
                  <a:lnTo>
                    <a:pt x="181" y="567"/>
                  </a:lnTo>
                  <a:lnTo>
                    <a:pt x="249" y="267"/>
                  </a:lnTo>
                  <a:close/>
                  <a:moveTo>
                    <a:pt x="270" y="0"/>
                  </a:moveTo>
                  <a:cubicBezTo>
                    <a:pt x="263" y="0"/>
                    <a:pt x="255" y="3"/>
                    <a:pt x="249" y="9"/>
                  </a:cubicBezTo>
                  <a:cubicBezTo>
                    <a:pt x="232" y="26"/>
                    <a:pt x="215" y="52"/>
                    <a:pt x="206" y="78"/>
                  </a:cubicBezTo>
                  <a:lnTo>
                    <a:pt x="9" y="902"/>
                  </a:lnTo>
                  <a:cubicBezTo>
                    <a:pt x="0" y="945"/>
                    <a:pt x="9" y="971"/>
                    <a:pt x="35" y="971"/>
                  </a:cubicBezTo>
                  <a:lnTo>
                    <a:pt x="52" y="971"/>
                  </a:lnTo>
                  <a:cubicBezTo>
                    <a:pt x="78" y="954"/>
                    <a:pt x="95" y="928"/>
                    <a:pt x="103" y="902"/>
                  </a:cubicBezTo>
                  <a:lnTo>
                    <a:pt x="146" y="713"/>
                  </a:lnTo>
                  <a:lnTo>
                    <a:pt x="361" y="593"/>
                  </a:lnTo>
                  <a:lnTo>
                    <a:pt x="404" y="722"/>
                  </a:lnTo>
                  <a:cubicBezTo>
                    <a:pt x="410" y="739"/>
                    <a:pt x="422" y="748"/>
                    <a:pt x="435" y="748"/>
                  </a:cubicBezTo>
                  <a:cubicBezTo>
                    <a:pt x="442" y="748"/>
                    <a:pt x="449" y="745"/>
                    <a:pt x="456" y="739"/>
                  </a:cubicBezTo>
                  <a:cubicBezTo>
                    <a:pt x="456" y="739"/>
                    <a:pt x="464" y="731"/>
                    <a:pt x="473" y="722"/>
                  </a:cubicBezTo>
                  <a:cubicBezTo>
                    <a:pt x="499" y="696"/>
                    <a:pt x="507" y="653"/>
                    <a:pt x="499" y="619"/>
                  </a:cubicBezTo>
                  <a:lnTo>
                    <a:pt x="301" y="26"/>
                  </a:lnTo>
                  <a:cubicBezTo>
                    <a:pt x="295" y="9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653;p41"/>
            <p:cNvSpPr/>
            <p:nvPr/>
          </p:nvSpPr>
          <p:spPr>
            <a:xfrm>
              <a:off x="7092075" y="1676350"/>
              <a:ext cx="9925" cy="25725"/>
            </a:xfrm>
            <a:custGeom>
              <a:avLst/>
              <a:gdLst/>
              <a:ahLst/>
              <a:cxnLst/>
              <a:rect l="l" t="t" r="r" b="b"/>
              <a:pathLst>
                <a:path w="397" h="1029" extrusionOk="0">
                  <a:moveTo>
                    <a:pt x="365" y="1"/>
                  </a:moveTo>
                  <a:cubicBezTo>
                    <a:pt x="358" y="1"/>
                    <a:pt x="351" y="3"/>
                    <a:pt x="344" y="8"/>
                  </a:cubicBezTo>
                  <a:lnTo>
                    <a:pt x="52" y="179"/>
                  </a:lnTo>
                  <a:cubicBezTo>
                    <a:pt x="18" y="197"/>
                    <a:pt x="1" y="231"/>
                    <a:pt x="1" y="274"/>
                  </a:cubicBezTo>
                  <a:lnTo>
                    <a:pt x="1" y="987"/>
                  </a:lnTo>
                  <a:cubicBezTo>
                    <a:pt x="1" y="1012"/>
                    <a:pt x="15" y="1028"/>
                    <a:pt x="32" y="1028"/>
                  </a:cubicBezTo>
                  <a:cubicBezTo>
                    <a:pt x="39" y="1028"/>
                    <a:pt x="45" y="1026"/>
                    <a:pt x="52" y="1021"/>
                  </a:cubicBezTo>
                  <a:cubicBezTo>
                    <a:pt x="78" y="996"/>
                    <a:pt x="104" y="961"/>
                    <a:pt x="104" y="927"/>
                  </a:cubicBezTo>
                  <a:lnTo>
                    <a:pt x="104" y="626"/>
                  </a:lnTo>
                  <a:lnTo>
                    <a:pt x="319" y="506"/>
                  </a:lnTo>
                  <a:cubicBezTo>
                    <a:pt x="344" y="489"/>
                    <a:pt x="362" y="446"/>
                    <a:pt x="362" y="411"/>
                  </a:cubicBezTo>
                  <a:cubicBezTo>
                    <a:pt x="362" y="386"/>
                    <a:pt x="352" y="370"/>
                    <a:pt x="337" y="370"/>
                  </a:cubicBezTo>
                  <a:cubicBezTo>
                    <a:pt x="332" y="370"/>
                    <a:pt x="326" y="372"/>
                    <a:pt x="319" y="377"/>
                  </a:cubicBezTo>
                  <a:lnTo>
                    <a:pt x="104" y="497"/>
                  </a:lnTo>
                  <a:lnTo>
                    <a:pt x="104" y="282"/>
                  </a:lnTo>
                  <a:lnTo>
                    <a:pt x="344" y="136"/>
                  </a:lnTo>
                  <a:cubicBezTo>
                    <a:pt x="379" y="119"/>
                    <a:pt x="396" y="85"/>
                    <a:pt x="396" y="42"/>
                  </a:cubicBezTo>
                  <a:cubicBezTo>
                    <a:pt x="396" y="17"/>
                    <a:pt x="382" y="1"/>
                    <a:pt x="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654;p41"/>
            <p:cNvSpPr/>
            <p:nvPr/>
          </p:nvSpPr>
          <p:spPr>
            <a:xfrm>
              <a:off x="7105825" y="1668625"/>
              <a:ext cx="9700" cy="25500"/>
            </a:xfrm>
            <a:custGeom>
              <a:avLst/>
              <a:gdLst/>
              <a:ahLst/>
              <a:cxnLst/>
              <a:rect l="l" t="t" r="r" b="b"/>
              <a:pathLst>
                <a:path w="388" h="1020" extrusionOk="0">
                  <a:moveTo>
                    <a:pt x="356" y="1"/>
                  </a:moveTo>
                  <a:cubicBezTo>
                    <a:pt x="350" y="1"/>
                    <a:pt x="343" y="3"/>
                    <a:pt x="336" y="7"/>
                  </a:cubicBezTo>
                  <a:lnTo>
                    <a:pt x="44" y="171"/>
                  </a:lnTo>
                  <a:cubicBezTo>
                    <a:pt x="18" y="196"/>
                    <a:pt x="1" y="231"/>
                    <a:pt x="1" y="265"/>
                  </a:cubicBezTo>
                  <a:lnTo>
                    <a:pt x="1" y="978"/>
                  </a:lnTo>
                  <a:cubicBezTo>
                    <a:pt x="1" y="1003"/>
                    <a:pt x="10" y="1019"/>
                    <a:pt x="28" y="1019"/>
                  </a:cubicBezTo>
                  <a:cubicBezTo>
                    <a:pt x="35" y="1019"/>
                    <a:pt x="43" y="1017"/>
                    <a:pt x="52" y="1012"/>
                  </a:cubicBezTo>
                  <a:lnTo>
                    <a:pt x="336" y="841"/>
                  </a:lnTo>
                  <a:cubicBezTo>
                    <a:pt x="370" y="815"/>
                    <a:pt x="387" y="780"/>
                    <a:pt x="387" y="746"/>
                  </a:cubicBezTo>
                  <a:cubicBezTo>
                    <a:pt x="387" y="713"/>
                    <a:pt x="372" y="700"/>
                    <a:pt x="353" y="700"/>
                  </a:cubicBezTo>
                  <a:cubicBezTo>
                    <a:pt x="347" y="700"/>
                    <a:pt x="342" y="701"/>
                    <a:pt x="336" y="703"/>
                  </a:cubicBezTo>
                  <a:lnTo>
                    <a:pt x="95" y="849"/>
                  </a:lnTo>
                  <a:lnTo>
                    <a:pt x="95" y="626"/>
                  </a:lnTo>
                  <a:lnTo>
                    <a:pt x="310" y="506"/>
                  </a:lnTo>
                  <a:cubicBezTo>
                    <a:pt x="336" y="480"/>
                    <a:pt x="362" y="445"/>
                    <a:pt x="362" y="411"/>
                  </a:cubicBezTo>
                  <a:cubicBezTo>
                    <a:pt x="362" y="378"/>
                    <a:pt x="346" y="365"/>
                    <a:pt x="327" y="365"/>
                  </a:cubicBezTo>
                  <a:cubicBezTo>
                    <a:pt x="322" y="365"/>
                    <a:pt x="316" y="366"/>
                    <a:pt x="310" y="368"/>
                  </a:cubicBezTo>
                  <a:lnTo>
                    <a:pt x="95" y="497"/>
                  </a:lnTo>
                  <a:lnTo>
                    <a:pt x="95" y="282"/>
                  </a:lnTo>
                  <a:lnTo>
                    <a:pt x="336" y="136"/>
                  </a:lnTo>
                  <a:cubicBezTo>
                    <a:pt x="370" y="119"/>
                    <a:pt x="387" y="76"/>
                    <a:pt x="387" y="42"/>
                  </a:cubicBezTo>
                  <a:cubicBezTo>
                    <a:pt x="387" y="16"/>
                    <a:pt x="373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655;p41"/>
            <p:cNvSpPr/>
            <p:nvPr/>
          </p:nvSpPr>
          <p:spPr>
            <a:xfrm>
              <a:off x="7092300" y="1697425"/>
              <a:ext cx="60800" cy="82150"/>
            </a:xfrm>
            <a:custGeom>
              <a:avLst/>
              <a:gdLst/>
              <a:ahLst/>
              <a:cxnLst/>
              <a:rect l="l" t="t" r="r" b="b"/>
              <a:pathLst>
                <a:path w="2432" h="3286" extrusionOk="0">
                  <a:moveTo>
                    <a:pt x="2318" y="1"/>
                  </a:moveTo>
                  <a:cubicBezTo>
                    <a:pt x="2295" y="1"/>
                    <a:pt x="2270" y="8"/>
                    <a:pt x="2243" y="24"/>
                  </a:cubicBezTo>
                  <a:lnTo>
                    <a:pt x="189" y="1209"/>
                  </a:lnTo>
                  <a:cubicBezTo>
                    <a:pt x="69" y="1295"/>
                    <a:pt x="0" y="1433"/>
                    <a:pt x="0" y="1579"/>
                  </a:cubicBezTo>
                  <a:lnTo>
                    <a:pt x="0" y="3117"/>
                  </a:lnTo>
                  <a:cubicBezTo>
                    <a:pt x="0" y="3225"/>
                    <a:pt x="48" y="3286"/>
                    <a:pt x="114" y="3286"/>
                  </a:cubicBezTo>
                  <a:cubicBezTo>
                    <a:pt x="137" y="3286"/>
                    <a:pt x="163" y="3278"/>
                    <a:pt x="189" y="3263"/>
                  </a:cubicBezTo>
                  <a:lnTo>
                    <a:pt x="2243" y="2077"/>
                  </a:lnTo>
                  <a:cubicBezTo>
                    <a:pt x="2354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5" y="1"/>
                    <a:pt x="2318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656;p41"/>
            <p:cNvSpPr/>
            <p:nvPr/>
          </p:nvSpPr>
          <p:spPr>
            <a:xfrm>
              <a:off x="7013050" y="1743600"/>
              <a:ext cx="60800" cy="82050"/>
            </a:xfrm>
            <a:custGeom>
              <a:avLst/>
              <a:gdLst/>
              <a:ahLst/>
              <a:cxnLst/>
              <a:rect l="l" t="t" r="r" b="b"/>
              <a:pathLst>
                <a:path w="2432" h="3282" extrusionOk="0">
                  <a:moveTo>
                    <a:pt x="2318" y="1"/>
                  </a:moveTo>
                  <a:cubicBezTo>
                    <a:pt x="2295" y="1"/>
                    <a:pt x="2269" y="8"/>
                    <a:pt x="2243" y="24"/>
                  </a:cubicBezTo>
                  <a:lnTo>
                    <a:pt x="189" y="1209"/>
                  </a:lnTo>
                  <a:cubicBezTo>
                    <a:pt x="69" y="1287"/>
                    <a:pt x="0" y="1424"/>
                    <a:pt x="0" y="1570"/>
                  </a:cubicBezTo>
                  <a:lnTo>
                    <a:pt x="0" y="3117"/>
                  </a:lnTo>
                  <a:cubicBezTo>
                    <a:pt x="0" y="3217"/>
                    <a:pt x="46" y="3281"/>
                    <a:pt x="111" y="3281"/>
                  </a:cubicBezTo>
                  <a:cubicBezTo>
                    <a:pt x="135" y="3281"/>
                    <a:pt x="162" y="3273"/>
                    <a:pt x="189" y="3254"/>
                  </a:cubicBezTo>
                  <a:lnTo>
                    <a:pt x="2243" y="2077"/>
                  </a:lnTo>
                  <a:cubicBezTo>
                    <a:pt x="2354" y="1991"/>
                    <a:pt x="2432" y="1854"/>
                    <a:pt x="2432" y="1708"/>
                  </a:cubicBezTo>
                  <a:lnTo>
                    <a:pt x="2432" y="170"/>
                  </a:lnTo>
                  <a:cubicBezTo>
                    <a:pt x="2432" y="62"/>
                    <a:pt x="2384" y="1"/>
                    <a:pt x="2318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657;p41"/>
            <p:cNvSpPr/>
            <p:nvPr/>
          </p:nvSpPr>
          <p:spPr>
            <a:xfrm>
              <a:off x="6925400" y="1738450"/>
              <a:ext cx="60825" cy="82150"/>
            </a:xfrm>
            <a:custGeom>
              <a:avLst/>
              <a:gdLst/>
              <a:ahLst/>
              <a:cxnLst/>
              <a:rect l="l" t="t" r="r" b="b"/>
              <a:pathLst>
                <a:path w="2433" h="3286" extrusionOk="0">
                  <a:moveTo>
                    <a:pt x="114" y="1"/>
                  </a:moveTo>
                  <a:cubicBezTo>
                    <a:pt x="48" y="1"/>
                    <a:pt x="1" y="62"/>
                    <a:pt x="1" y="170"/>
                  </a:cubicBezTo>
                  <a:lnTo>
                    <a:pt x="1" y="1716"/>
                  </a:lnTo>
                  <a:cubicBezTo>
                    <a:pt x="1" y="1862"/>
                    <a:pt x="70" y="2000"/>
                    <a:pt x="190" y="2086"/>
                  </a:cubicBezTo>
                  <a:lnTo>
                    <a:pt x="2243" y="3263"/>
                  </a:lnTo>
                  <a:cubicBezTo>
                    <a:pt x="2270" y="3278"/>
                    <a:pt x="2296" y="3286"/>
                    <a:pt x="2319" y="3286"/>
                  </a:cubicBezTo>
                  <a:cubicBezTo>
                    <a:pt x="2385" y="3286"/>
                    <a:pt x="2432" y="3225"/>
                    <a:pt x="2432" y="3117"/>
                  </a:cubicBezTo>
                  <a:lnTo>
                    <a:pt x="2432" y="1570"/>
                  </a:lnTo>
                  <a:cubicBezTo>
                    <a:pt x="2432" y="1424"/>
                    <a:pt x="2364" y="1295"/>
                    <a:pt x="2243" y="1209"/>
                  </a:cubicBezTo>
                  <a:lnTo>
                    <a:pt x="190" y="24"/>
                  </a:lnTo>
                  <a:cubicBezTo>
                    <a:pt x="163" y="8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658;p41"/>
            <p:cNvSpPr/>
            <p:nvPr/>
          </p:nvSpPr>
          <p:spPr>
            <a:xfrm>
              <a:off x="6925400" y="1857650"/>
              <a:ext cx="60825" cy="81950"/>
            </a:xfrm>
            <a:custGeom>
              <a:avLst/>
              <a:gdLst/>
              <a:ahLst/>
              <a:cxnLst/>
              <a:rect l="l" t="t" r="r" b="b"/>
              <a:pathLst>
                <a:path w="2433" h="3278" extrusionOk="0">
                  <a:moveTo>
                    <a:pt x="114" y="1"/>
                  </a:moveTo>
                  <a:cubicBezTo>
                    <a:pt x="48" y="1"/>
                    <a:pt x="1" y="62"/>
                    <a:pt x="1" y="170"/>
                  </a:cubicBezTo>
                  <a:lnTo>
                    <a:pt x="1" y="1708"/>
                  </a:lnTo>
                  <a:cubicBezTo>
                    <a:pt x="1" y="1854"/>
                    <a:pt x="70" y="1991"/>
                    <a:pt x="190" y="2077"/>
                  </a:cubicBezTo>
                  <a:lnTo>
                    <a:pt x="2243" y="3254"/>
                  </a:lnTo>
                  <a:cubicBezTo>
                    <a:pt x="2270" y="3270"/>
                    <a:pt x="2296" y="3277"/>
                    <a:pt x="2319" y="3277"/>
                  </a:cubicBezTo>
                  <a:cubicBezTo>
                    <a:pt x="2385" y="3277"/>
                    <a:pt x="2432" y="3216"/>
                    <a:pt x="2432" y="3108"/>
                  </a:cubicBezTo>
                  <a:lnTo>
                    <a:pt x="2432" y="1570"/>
                  </a:lnTo>
                  <a:cubicBezTo>
                    <a:pt x="2432" y="1424"/>
                    <a:pt x="2364" y="1287"/>
                    <a:pt x="2243" y="1201"/>
                  </a:cubicBezTo>
                  <a:lnTo>
                    <a:pt x="190" y="24"/>
                  </a:lnTo>
                  <a:cubicBezTo>
                    <a:pt x="163" y="8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6173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A9C2D3B-FFD7-410E-9C4F-857D7813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28" y="0"/>
            <a:ext cx="53603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9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subTitle" idx="8"/>
          </p:nvPr>
        </p:nvSpPr>
        <p:spPr>
          <a:xfrm>
            <a:off x="5726063" y="3115637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108820016</a:t>
            </a:r>
            <a:endParaRPr dirty="0"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044975" y="2393068"/>
            <a:ext cx="1665600" cy="44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108820008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8" name="Google Shape;328;p25"/>
          <p:cNvSpPr txBox="1">
            <a:spLocks noGrp="1"/>
          </p:cNvSpPr>
          <p:nvPr>
            <p:ph type="subTitle" idx="13"/>
          </p:nvPr>
        </p:nvSpPr>
        <p:spPr>
          <a:xfrm>
            <a:off x="3844498" y="943645"/>
            <a:ext cx="1665600" cy="29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108820001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4146304" y="431502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108820027</a:t>
            </a:r>
            <a:endParaRPr dirty="0"/>
          </a:p>
        </p:txBody>
      </p:sp>
      <p:sp>
        <p:nvSpPr>
          <p:cNvPr id="330" name="Google Shape;330;p25"/>
          <p:cNvSpPr txBox="1">
            <a:spLocks noGrp="1"/>
          </p:cNvSpPr>
          <p:nvPr>
            <p:ph type="subTitle" idx="15"/>
          </p:nvPr>
        </p:nvSpPr>
        <p:spPr>
          <a:xfrm>
            <a:off x="7164464" y="2161980"/>
            <a:ext cx="1665600" cy="332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108820015</a:t>
            </a:r>
            <a:endParaRPr dirty="0"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16"/>
          </p:nvPr>
        </p:nvSpPr>
        <p:spPr>
          <a:xfrm>
            <a:off x="4969064" y="267945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3" name="Google Shape;333;p25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title" idx="19"/>
          </p:nvPr>
        </p:nvSpPr>
        <p:spPr>
          <a:xfrm>
            <a:off x="3465298" y="3816460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36" name="Google Shape;336;p25"/>
          <p:cNvSpPr txBox="1">
            <a:spLocks noGrp="1"/>
          </p:cNvSpPr>
          <p:nvPr>
            <p:ph type="title" idx="20"/>
          </p:nvPr>
        </p:nvSpPr>
        <p:spPr>
          <a:xfrm>
            <a:off x="5952464" y="3814061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4"/>
          </p:nvPr>
        </p:nvSpPr>
        <p:spPr>
          <a:xfrm>
            <a:off x="1404362" y="451983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周宥霄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5"/>
          </p:nvPr>
        </p:nvSpPr>
        <p:spPr>
          <a:xfrm>
            <a:off x="6086603" y="2684858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郭梓琳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胡紹宇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4587503" y="3779214"/>
            <a:ext cx="1090204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周世昊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143052" y="3814061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簡上博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3"/>
          </p:nvPr>
        </p:nvSpPr>
        <p:spPr>
          <a:xfrm>
            <a:off x="4189307" y="483494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羅羽軒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089933" y="938514"/>
            <a:ext cx="1665600" cy="333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108820028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2" name="Google Shape;336;p25"/>
          <p:cNvSpPr txBox="1">
            <a:spLocks/>
          </p:cNvSpPr>
          <p:nvPr/>
        </p:nvSpPr>
        <p:spPr>
          <a:xfrm>
            <a:off x="6308545" y="1724460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438370" y="169001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周雨柔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6687745" y="4251389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108820031</a:t>
            </a:r>
            <a:endParaRPr dirty="0"/>
          </a:p>
        </p:txBody>
      </p:sp>
      <p:grpSp>
        <p:nvGrpSpPr>
          <p:cNvPr id="25" name="Google Shape;5896;p41"/>
          <p:cNvGrpSpPr/>
          <p:nvPr/>
        </p:nvGrpSpPr>
        <p:grpSpPr>
          <a:xfrm>
            <a:off x="3152684" y="591250"/>
            <a:ext cx="217600" cy="371150"/>
            <a:chOff x="1961300" y="3340250"/>
            <a:chExt cx="217600" cy="371150"/>
          </a:xfrm>
        </p:grpSpPr>
        <p:sp>
          <p:nvSpPr>
            <p:cNvPr id="26" name="Google Shape;5897;p41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98;p41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99;p41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00;p41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01;p41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02;p41"/>
            <p:cNvSpPr/>
            <p:nvPr/>
          </p:nvSpPr>
          <p:spPr>
            <a:xfrm>
              <a:off x="1989875" y="3580800"/>
              <a:ext cx="46825" cy="12375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03;p41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904;p41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05;p41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06;p41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07;p41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08;p41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09;p41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10;p41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11;p41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12;p41"/>
            <p:cNvSpPr/>
            <p:nvPr/>
          </p:nvSpPr>
          <p:spPr>
            <a:xfrm>
              <a:off x="2044000" y="3454725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5828;p41"/>
          <p:cNvGrpSpPr/>
          <p:nvPr/>
        </p:nvGrpSpPr>
        <p:grpSpPr>
          <a:xfrm>
            <a:off x="568394" y="542112"/>
            <a:ext cx="201725" cy="370425"/>
            <a:chOff x="4451725" y="3340250"/>
            <a:chExt cx="201725" cy="370425"/>
          </a:xfrm>
        </p:grpSpPr>
        <p:sp>
          <p:nvSpPr>
            <p:cNvPr id="43" name="Google Shape;5829;p41"/>
            <p:cNvSpPr/>
            <p:nvPr/>
          </p:nvSpPr>
          <p:spPr>
            <a:xfrm>
              <a:off x="4459675" y="3509175"/>
              <a:ext cx="193775" cy="201500"/>
            </a:xfrm>
            <a:custGeom>
              <a:avLst/>
              <a:gdLst/>
              <a:ahLst/>
              <a:cxnLst/>
              <a:rect l="l" t="t" r="r" b="b"/>
              <a:pathLst>
                <a:path w="7751" h="8060" extrusionOk="0">
                  <a:moveTo>
                    <a:pt x="5741" y="1"/>
                  </a:moveTo>
                  <a:cubicBezTo>
                    <a:pt x="3436" y="1"/>
                    <a:pt x="1934" y="581"/>
                    <a:pt x="1934" y="581"/>
                  </a:cubicBezTo>
                  <a:cubicBezTo>
                    <a:pt x="1203" y="1070"/>
                    <a:pt x="611" y="1740"/>
                    <a:pt x="207" y="2522"/>
                  </a:cubicBezTo>
                  <a:cubicBezTo>
                    <a:pt x="69" y="2780"/>
                    <a:pt x="1" y="3072"/>
                    <a:pt x="18" y="3364"/>
                  </a:cubicBezTo>
                  <a:lnTo>
                    <a:pt x="18" y="6706"/>
                  </a:lnTo>
                  <a:lnTo>
                    <a:pt x="1186" y="7385"/>
                  </a:lnTo>
                  <a:cubicBezTo>
                    <a:pt x="1956" y="7831"/>
                    <a:pt x="2823" y="8060"/>
                    <a:pt x="3697" y="8060"/>
                  </a:cubicBezTo>
                  <a:cubicBezTo>
                    <a:pt x="4169" y="8060"/>
                    <a:pt x="4643" y="7993"/>
                    <a:pt x="5104" y="7857"/>
                  </a:cubicBezTo>
                  <a:cubicBezTo>
                    <a:pt x="6238" y="7531"/>
                    <a:pt x="7192" y="6766"/>
                    <a:pt x="7750" y="5735"/>
                  </a:cubicBezTo>
                  <a:lnTo>
                    <a:pt x="7750" y="2393"/>
                  </a:lnTo>
                  <a:cubicBezTo>
                    <a:pt x="7724" y="1508"/>
                    <a:pt x="7381" y="675"/>
                    <a:pt x="6771" y="39"/>
                  </a:cubicBezTo>
                  <a:cubicBezTo>
                    <a:pt x="6413" y="13"/>
                    <a:pt x="6069" y="1"/>
                    <a:pt x="5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30;p41"/>
            <p:cNvSpPr/>
            <p:nvPr/>
          </p:nvSpPr>
          <p:spPr>
            <a:xfrm>
              <a:off x="4451725" y="3340250"/>
              <a:ext cx="200650" cy="206425"/>
            </a:xfrm>
            <a:custGeom>
              <a:avLst/>
              <a:gdLst/>
              <a:ahLst/>
              <a:cxnLst/>
              <a:rect l="l" t="t" r="r" b="b"/>
              <a:pathLst>
                <a:path w="8026" h="8257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252" y="7647"/>
                  </a:lnTo>
                  <a:cubicBezTo>
                    <a:pt x="2252" y="7647"/>
                    <a:pt x="3738" y="8033"/>
                    <a:pt x="4357" y="8102"/>
                  </a:cubicBezTo>
                  <a:cubicBezTo>
                    <a:pt x="4580" y="8205"/>
                    <a:pt x="4820" y="8257"/>
                    <a:pt x="5061" y="8257"/>
                  </a:cubicBezTo>
                  <a:cubicBezTo>
                    <a:pt x="5121" y="8257"/>
                    <a:pt x="5173" y="8248"/>
                    <a:pt x="5233" y="8248"/>
                  </a:cubicBezTo>
                  <a:cubicBezTo>
                    <a:pt x="5439" y="8214"/>
                    <a:pt x="5645" y="8145"/>
                    <a:pt x="5834" y="8042"/>
                  </a:cubicBezTo>
                  <a:cubicBezTo>
                    <a:pt x="6908" y="7415"/>
                    <a:pt x="7578" y="6264"/>
                    <a:pt x="7578" y="5026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31;p41"/>
            <p:cNvSpPr/>
            <p:nvPr/>
          </p:nvSpPr>
          <p:spPr>
            <a:xfrm>
              <a:off x="4464825" y="3580375"/>
              <a:ext cx="46850" cy="123525"/>
            </a:xfrm>
            <a:custGeom>
              <a:avLst/>
              <a:gdLst/>
              <a:ahLst/>
              <a:cxnLst/>
              <a:rect l="l" t="t" r="r" b="b"/>
              <a:pathLst>
                <a:path w="1874" h="4941" extrusionOk="0">
                  <a:moveTo>
                    <a:pt x="528" y="0"/>
                  </a:moveTo>
                  <a:cubicBezTo>
                    <a:pt x="220" y="0"/>
                    <a:pt x="1" y="285"/>
                    <a:pt x="1" y="765"/>
                  </a:cubicBezTo>
                  <a:lnTo>
                    <a:pt x="1" y="3970"/>
                  </a:lnTo>
                  <a:lnTo>
                    <a:pt x="1075" y="4597"/>
                  </a:lnTo>
                  <a:cubicBezTo>
                    <a:pt x="1332" y="4735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74" y="1203"/>
                    <a:pt x="1479" y="456"/>
                    <a:pt x="1006" y="181"/>
                  </a:cubicBezTo>
                  <a:lnTo>
                    <a:pt x="869" y="104"/>
                  </a:lnTo>
                  <a:cubicBezTo>
                    <a:pt x="748" y="34"/>
                    <a:pt x="633" y="0"/>
                    <a:pt x="528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32;p41"/>
            <p:cNvSpPr/>
            <p:nvPr/>
          </p:nvSpPr>
          <p:spPr>
            <a:xfrm>
              <a:off x="4506725" y="3412200"/>
              <a:ext cx="134475" cy="134425"/>
            </a:xfrm>
            <a:custGeom>
              <a:avLst/>
              <a:gdLst/>
              <a:ahLst/>
              <a:cxnLst/>
              <a:rect l="l" t="t" r="r" b="b"/>
              <a:pathLst>
                <a:path w="5379" h="5377" extrusionOk="0">
                  <a:moveTo>
                    <a:pt x="5378" y="1"/>
                  </a:moveTo>
                  <a:lnTo>
                    <a:pt x="5112" y="147"/>
                  </a:lnTo>
                  <a:lnTo>
                    <a:pt x="4751" y="361"/>
                  </a:lnTo>
                  <a:cubicBezTo>
                    <a:pt x="4593" y="452"/>
                    <a:pt x="4415" y="498"/>
                    <a:pt x="4237" y="498"/>
                  </a:cubicBezTo>
                  <a:cubicBezTo>
                    <a:pt x="4028" y="498"/>
                    <a:pt x="3819" y="435"/>
                    <a:pt x="3643" y="310"/>
                  </a:cubicBezTo>
                  <a:cubicBezTo>
                    <a:pt x="3394" y="903"/>
                    <a:pt x="2956" y="1392"/>
                    <a:pt x="2397" y="1719"/>
                  </a:cubicBezTo>
                  <a:lnTo>
                    <a:pt x="2225" y="1813"/>
                  </a:lnTo>
                  <a:cubicBezTo>
                    <a:pt x="1785" y="2066"/>
                    <a:pt x="1285" y="2197"/>
                    <a:pt x="779" y="2197"/>
                  </a:cubicBezTo>
                  <a:cubicBezTo>
                    <a:pt x="683" y="2197"/>
                    <a:pt x="586" y="2192"/>
                    <a:pt x="490" y="2183"/>
                  </a:cubicBezTo>
                  <a:cubicBezTo>
                    <a:pt x="439" y="2154"/>
                    <a:pt x="385" y="2141"/>
                    <a:pt x="332" y="2141"/>
                  </a:cubicBezTo>
                  <a:cubicBezTo>
                    <a:pt x="161" y="2141"/>
                    <a:pt x="0" y="2278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1"/>
                  </a:lnTo>
                  <a:lnTo>
                    <a:pt x="52" y="3815"/>
                  </a:lnTo>
                  <a:cubicBezTo>
                    <a:pt x="301" y="4090"/>
                    <a:pt x="593" y="4322"/>
                    <a:pt x="911" y="4511"/>
                  </a:cubicBezTo>
                  <a:lnTo>
                    <a:pt x="1950" y="5104"/>
                  </a:lnTo>
                  <a:cubicBezTo>
                    <a:pt x="2219" y="5286"/>
                    <a:pt x="2529" y="5376"/>
                    <a:pt x="2838" y="5376"/>
                  </a:cubicBezTo>
                  <a:cubicBezTo>
                    <a:pt x="3113" y="5376"/>
                    <a:pt x="3388" y="5305"/>
                    <a:pt x="3634" y="5164"/>
                  </a:cubicBezTo>
                  <a:cubicBezTo>
                    <a:pt x="4708" y="4537"/>
                    <a:pt x="5378" y="3386"/>
                    <a:pt x="5378" y="2148"/>
                  </a:cubicBezTo>
                  <a:lnTo>
                    <a:pt x="5378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33;p41"/>
            <p:cNvSpPr/>
            <p:nvPr/>
          </p:nvSpPr>
          <p:spPr>
            <a:xfrm>
              <a:off x="4585325" y="3537850"/>
              <a:ext cx="17650" cy="18500"/>
            </a:xfrm>
            <a:custGeom>
              <a:avLst/>
              <a:gdLst/>
              <a:ahLst/>
              <a:cxnLst/>
              <a:rect l="l" t="t" r="r" b="b"/>
              <a:pathLst>
                <a:path w="706" h="74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636" y="44"/>
                    <a:pt x="559" y="95"/>
                    <a:pt x="490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9" y="7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34;p41"/>
            <p:cNvSpPr/>
            <p:nvPr/>
          </p:nvSpPr>
          <p:spPr>
            <a:xfrm>
              <a:off x="4573075" y="3545800"/>
              <a:ext cx="20650" cy="22350"/>
            </a:xfrm>
            <a:custGeom>
              <a:avLst/>
              <a:gdLst/>
              <a:ahLst/>
              <a:cxnLst/>
              <a:rect l="l" t="t" r="r" b="b"/>
              <a:pathLst>
                <a:path w="826" h="894" extrusionOk="0">
                  <a:moveTo>
                    <a:pt x="491" y="0"/>
                  </a:moveTo>
                  <a:cubicBezTo>
                    <a:pt x="448" y="9"/>
                    <a:pt x="405" y="18"/>
                    <a:pt x="370" y="26"/>
                  </a:cubicBezTo>
                  <a:lnTo>
                    <a:pt x="1" y="748"/>
                  </a:lnTo>
                  <a:lnTo>
                    <a:pt x="173" y="894"/>
                  </a:lnTo>
                  <a:lnTo>
                    <a:pt x="628" y="628"/>
                  </a:lnTo>
                  <a:lnTo>
                    <a:pt x="826" y="25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35;p41"/>
            <p:cNvSpPr/>
            <p:nvPr/>
          </p:nvSpPr>
          <p:spPr>
            <a:xfrm>
              <a:off x="4508000" y="3531400"/>
              <a:ext cx="74350" cy="38275"/>
            </a:xfrm>
            <a:custGeom>
              <a:avLst/>
              <a:gdLst/>
              <a:ahLst/>
              <a:cxnLst/>
              <a:rect l="l" t="t" r="r" b="b"/>
              <a:pathLst>
                <a:path w="2974" h="1531" extrusionOk="0">
                  <a:moveTo>
                    <a:pt x="1" y="1"/>
                  </a:moveTo>
                  <a:lnTo>
                    <a:pt x="2501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3" y="609"/>
                    <a:pt x="2852" y="613"/>
                    <a:pt x="2792" y="613"/>
                  </a:cubicBezTo>
                  <a:cubicBezTo>
                    <a:pt x="2555" y="613"/>
                    <a:pt x="2325" y="559"/>
                    <a:pt x="2106" y="456"/>
                  </a:cubicBezTo>
                  <a:cubicBezTo>
                    <a:pt x="1487" y="387"/>
                    <a:pt x="868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36;p41"/>
            <p:cNvSpPr/>
            <p:nvPr/>
          </p:nvSpPr>
          <p:spPr>
            <a:xfrm>
              <a:off x="4508000" y="3507575"/>
              <a:ext cx="53075" cy="35250"/>
            </a:xfrm>
            <a:custGeom>
              <a:avLst/>
              <a:gdLst/>
              <a:ahLst/>
              <a:cxnLst/>
              <a:rect l="l" t="t" r="r" b="b"/>
              <a:pathLst>
                <a:path w="2123" h="1410" extrusionOk="0">
                  <a:moveTo>
                    <a:pt x="1" y="0"/>
                  </a:moveTo>
                  <a:lnTo>
                    <a:pt x="1" y="945"/>
                  </a:lnTo>
                  <a:lnTo>
                    <a:pt x="267" y="1031"/>
                  </a:lnTo>
                  <a:cubicBezTo>
                    <a:pt x="868" y="1212"/>
                    <a:pt x="1487" y="1340"/>
                    <a:pt x="2106" y="1409"/>
                  </a:cubicBezTo>
                  <a:lnTo>
                    <a:pt x="2123" y="1409"/>
                  </a:lnTo>
                  <a:cubicBezTo>
                    <a:pt x="2045" y="1375"/>
                    <a:pt x="1968" y="1332"/>
                    <a:pt x="1891" y="1289"/>
                  </a:cubicBezTo>
                  <a:lnTo>
                    <a:pt x="860" y="696"/>
                  </a:lnTo>
                  <a:cubicBezTo>
                    <a:pt x="533" y="507"/>
                    <a:pt x="241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37;p41"/>
            <p:cNvSpPr/>
            <p:nvPr/>
          </p:nvSpPr>
          <p:spPr>
            <a:xfrm>
              <a:off x="4568575" y="3452775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2" y="1"/>
                  </a:moveTo>
                  <a:cubicBezTo>
                    <a:pt x="414" y="1"/>
                    <a:pt x="372" y="12"/>
                    <a:pt x="327" y="36"/>
                  </a:cubicBezTo>
                  <a:cubicBezTo>
                    <a:pt x="121" y="182"/>
                    <a:pt x="9" y="405"/>
                    <a:pt x="0" y="646"/>
                  </a:cubicBezTo>
                  <a:cubicBezTo>
                    <a:pt x="0" y="826"/>
                    <a:pt x="83" y="930"/>
                    <a:pt x="200" y="930"/>
                  </a:cubicBezTo>
                  <a:cubicBezTo>
                    <a:pt x="239" y="930"/>
                    <a:pt x="282" y="918"/>
                    <a:pt x="327" y="895"/>
                  </a:cubicBezTo>
                  <a:cubicBezTo>
                    <a:pt x="525" y="749"/>
                    <a:pt x="636" y="525"/>
                    <a:pt x="645" y="285"/>
                  </a:cubicBezTo>
                  <a:cubicBezTo>
                    <a:pt x="645" y="104"/>
                    <a:pt x="567" y="1"/>
                    <a:pt x="45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38;p41"/>
            <p:cNvSpPr/>
            <p:nvPr/>
          </p:nvSpPr>
          <p:spPr>
            <a:xfrm>
              <a:off x="4613475" y="34256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1" y="1"/>
                  </a:moveTo>
                  <a:cubicBezTo>
                    <a:pt x="412" y="1"/>
                    <a:pt x="370" y="13"/>
                    <a:pt x="327" y="39"/>
                  </a:cubicBezTo>
                  <a:cubicBezTo>
                    <a:pt x="120" y="177"/>
                    <a:pt x="9" y="409"/>
                    <a:pt x="0" y="649"/>
                  </a:cubicBezTo>
                  <a:cubicBezTo>
                    <a:pt x="0" y="822"/>
                    <a:pt x="81" y="928"/>
                    <a:pt x="197" y="928"/>
                  </a:cubicBezTo>
                  <a:cubicBezTo>
                    <a:pt x="237" y="928"/>
                    <a:pt x="281" y="916"/>
                    <a:pt x="327" y="890"/>
                  </a:cubicBezTo>
                  <a:cubicBezTo>
                    <a:pt x="524" y="752"/>
                    <a:pt x="636" y="520"/>
                    <a:pt x="644" y="280"/>
                  </a:cubicBezTo>
                  <a:cubicBezTo>
                    <a:pt x="644" y="107"/>
                    <a:pt x="563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39;p41"/>
            <p:cNvSpPr/>
            <p:nvPr/>
          </p:nvSpPr>
          <p:spPr>
            <a:xfrm>
              <a:off x="4577375" y="3561700"/>
              <a:ext cx="38050" cy="119225"/>
            </a:xfrm>
            <a:custGeom>
              <a:avLst/>
              <a:gdLst/>
              <a:ahLst/>
              <a:cxnLst/>
              <a:rect l="l" t="t" r="r" b="b"/>
              <a:pathLst>
                <a:path w="1522" h="4769" extrusionOk="0">
                  <a:moveTo>
                    <a:pt x="456" y="0"/>
                  </a:moveTo>
                  <a:lnTo>
                    <a:pt x="1" y="267"/>
                  </a:lnTo>
                  <a:lnTo>
                    <a:pt x="233" y="3952"/>
                  </a:lnTo>
                  <a:lnTo>
                    <a:pt x="1118" y="4768"/>
                  </a:lnTo>
                  <a:lnTo>
                    <a:pt x="1521" y="354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40;p41"/>
            <p:cNvSpPr/>
            <p:nvPr/>
          </p:nvSpPr>
          <p:spPr>
            <a:xfrm>
              <a:off x="4613900" y="3572900"/>
              <a:ext cx="32025" cy="54725"/>
            </a:xfrm>
            <a:custGeom>
              <a:avLst/>
              <a:gdLst/>
              <a:ahLst/>
              <a:cxnLst/>
              <a:rect l="l" t="t" r="r" b="b"/>
              <a:pathLst>
                <a:path w="1281" h="2189" extrusionOk="0">
                  <a:moveTo>
                    <a:pt x="1171" y="1"/>
                  </a:moveTo>
                  <a:cubicBezTo>
                    <a:pt x="1153" y="1"/>
                    <a:pt x="1134" y="6"/>
                    <a:pt x="1117" y="16"/>
                  </a:cubicBezTo>
                  <a:lnTo>
                    <a:pt x="138" y="583"/>
                  </a:lnTo>
                  <a:cubicBezTo>
                    <a:pt x="52" y="635"/>
                    <a:pt x="0" y="721"/>
                    <a:pt x="0" y="815"/>
                  </a:cubicBezTo>
                  <a:lnTo>
                    <a:pt x="0" y="1709"/>
                  </a:lnTo>
                  <a:cubicBezTo>
                    <a:pt x="0" y="1988"/>
                    <a:pt x="231" y="2188"/>
                    <a:pt x="480" y="2188"/>
                  </a:cubicBezTo>
                  <a:cubicBezTo>
                    <a:pt x="561" y="2188"/>
                    <a:pt x="644" y="2167"/>
                    <a:pt x="722" y="2121"/>
                  </a:cubicBezTo>
                  <a:cubicBezTo>
                    <a:pt x="1066" y="1923"/>
                    <a:pt x="1280" y="1554"/>
                    <a:pt x="1280" y="1159"/>
                  </a:cubicBezTo>
                  <a:lnTo>
                    <a:pt x="1280" y="111"/>
                  </a:lnTo>
                  <a:cubicBezTo>
                    <a:pt x="1280" y="46"/>
                    <a:pt x="122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41;p41"/>
            <p:cNvSpPr/>
            <p:nvPr/>
          </p:nvSpPr>
          <p:spPr>
            <a:xfrm>
              <a:off x="4451725" y="3340250"/>
              <a:ext cx="200650" cy="167550"/>
            </a:xfrm>
            <a:custGeom>
              <a:avLst/>
              <a:gdLst/>
              <a:ahLst/>
              <a:cxnLst/>
              <a:rect l="l" t="t" r="r" b="b"/>
              <a:pathLst>
                <a:path w="8026" h="6702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690" y="6109"/>
                  </a:lnTo>
                  <a:lnTo>
                    <a:pt x="2613" y="6066"/>
                  </a:lnTo>
                  <a:cubicBezTo>
                    <a:pt x="2355" y="5920"/>
                    <a:pt x="2200" y="5645"/>
                    <a:pt x="2200" y="5353"/>
                  </a:cubicBezTo>
                  <a:cubicBezTo>
                    <a:pt x="2200" y="5159"/>
                    <a:pt x="2356" y="5023"/>
                    <a:pt x="2525" y="5023"/>
                  </a:cubicBezTo>
                  <a:cubicBezTo>
                    <a:pt x="2580" y="5023"/>
                    <a:pt x="2637" y="5038"/>
                    <a:pt x="2690" y="5069"/>
                  </a:cubicBezTo>
                  <a:cubicBezTo>
                    <a:pt x="2783" y="5079"/>
                    <a:pt x="2876" y="5083"/>
                    <a:pt x="2968" y="5083"/>
                  </a:cubicBezTo>
                  <a:cubicBezTo>
                    <a:pt x="3477" y="5083"/>
                    <a:pt x="3982" y="4946"/>
                    <a:pt x="4425" y="4691"/>
                  </a:cubicBezTo>
                  <a:lnTo>
                    <a:pt x="4597" y="4597"/>
                  </a:lnTo>
                  <a:cubicBezTo>
                    <a:pt x="5156" y="4270"/>
                    <a:pt x="5594" y="3772"/>
                    <a:pt x="5851" y="3179"/>
                  </a:cubicBezTo>
                  <a:cubicBezTo>
                    <a:pt x="6031" y="3307"/>
                    <a:pt x="6242" y="3372"/>
                    <a:pt x="6452" y="3372"/>
                  </a:cubicBezTo>
                  <a:cubicBezTo>
                    <a:pt x="6624" y="3372"/>
                    <a:pt x="6796" y="3328"/>
                    <a:pt x="6951" y="3239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42;p41"/>
            <p:cNvSpPr/>
            <p:nvPr/>
          </p:nvSpPr>
          <p:spPr>
            <a:xfrm>
              <a:off x="4518950" y="3450425"/>
              <a:ext cx="122250" cy="96200"/>
            </a:xfrm>
            <a:custGeom>
              <a:avLst/>
              <a:gdLst/>
              <a:ahLst/>
              <a:cxnLst/>
              <a:rect l="l" t="t" r="r" b="b"/>
              <a:pathLst>
                <a:path w="4890" h="3848" extrusionOk="0">
                  <a:moveTo>
                    <a:pt x="4889" y="1"/>
                  </a:moveTo>
                  <a:lnTo>
                    <a:pt x="1796" y="1779"/>
                  </a:lnTo>
                  <a:cubicBezTo>
                    <a:pt x="1693" y="1839"/>
                    <a:pt x="1575" y="1869"/>
                    <a:pt x="1456" y="1869"/>
                  </a:cubicBezTo>
                  <a:cubicBezTo>
                    <a:pt x="1337" y="1869"/>
                    <a:pt x="1217" y="1839"/>
                    <a:pt x="1109" y="1779"/>
                  </a:cubicBezTo>
                  <a:cubicBezTo>
                    <a:pt x="851" y="1633"/>
                    <a:pt x="697" y="1358"/>
                    <a:pt x="697" y="1066"/>
                  </a:cubicBezTo>
                  <a:lnTo>
                    <a:pt x="697" y="645"/>
                  </a:lnTo>
                  <a:cubicBezTo>
                    <a:pt x="561" y="665"/>
                    <a:pt x="425" y="674"/>
                    <a:pt x="289" y="674"/>
                  </a:cubicBezTo>
                  <a:cubicBezTo>
                    <a:pt x="193" y="674"/>
                    <a:pt x="97" y="670"/>
                    <a:pt x="1" y="662"/>
                  </a:cubicBezTo>
                  <a:lnTo>
                    <a:pt x="1" y="2252"/>
                  </a:lnTo>
                  <a:cubicBezTo>
                    <a:pt x="1" y="2552"/>
                    <a:pt x="155" y="2827"/>
                    <a:pt x="413" y="2982"/>
                  </a:cubicBezTo>
                  <a:lnTo>
                    <a:pt x="1453" y="3575"/>
                  </a:lnTo>
                  <a:cubicBezTo>
                    <a:pt x="1721" y="3757"/>
                    <a:pt x="2031" y="3847"/>
                    <a:pt x="2341" y="3847"/>
                  </a:cubicBezTo>
                  <a:cubicBezTo>
                    <a:pt x="2616" y="3847"/>
                    <a:pt x="2890" y="3776"/>
                    <a:pt x="3137" y="3635"/>
                  </a:cubicBezTo>
                  <a:cubicBezTo>
                    <a:pt x="4219" y="3008"/>
                    <a:pt x="4881" y="1857"/>
                    <a:pt x="4889" y="619"/>
                  </a:cubicBezTo>
                  <a:lnTo>
                    <a:pt x="4889" y="1"/>
                  </a:ln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43;p41"/>
            <p:cNvSpPr/>
            <p:nvPr/>
          </p:nvSpPr>
          <p:spPr>
            <a:xfrm>
              <a:off x="4568800" y="34676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0" y="2431"/>
                    <a:pt x="1246" y="2354"/>
                  </a:cubicBezTo>
                  <a:cubicBezTo>
                    <a:pt x="1916" y="1968"/>
                    <a:pt x="2328" y="1255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28;p41"/>
          <p:cNvGrpSpPr/>
          <p:nvPr/>
        </p:nvGrpSpPr>
        <p:grpSpPr>
          <a:xfrm>
            <a:off x="440048" y="1991664"/>
            <a:ext cx="201725" cy="370425"/>
            <a:chOff x="4451725" y="3340250"/>
            <a:chExt cx="201725" cy="370425"/>
          </a:xfrm>
        </p:grpSpPr>
        <p:sp>
          <p:nvSpPr>
            <p:cNvPr id="59" name="Google Shape;5829;p41"/>
            <p:cNvSpPr/>
            <p:nvPr/>
          </p:nvSpPr>
          <p:spPr>
            <a:xfrm>
              <a:off x="4459675" y="3509175"/>
              <a:ext cx="193775" cy="201500"/>
            </a:xfrm>
            <a:custGeom>
              <a:avLst/>
              <a:gdLst/>
              <a:ahLst/>
              <a:cxnLst/>
              <a:rect l="l" t="t" r="r" b="b"/>
              <a:pathLst>
                <a:path w="7751" h="8060" extrusionOk="0">
                  <a:moveTo>
                    <a:pt x="5741" y="1"/>
                  </a:moveTo>
                  <a:cubicBezTo>
                    <a:pt x="3436" y="1"/>
                    <a:pt x="1934" y="581"/>
                    <a:pt x="1934" y="581"/>
                  </a:cubicBezTo>
                  <a:cubicBezTo>
                    <a:pt x="1203" y="1070"/>
                    <a:pt x="611" y="1740"/>
                    <a:pt x="207" y="2522"/>
                  </a:cubicBezTo>
                  <a:cubicBezTo>
                    <a:pt x="69" y="2780"/>
                    <a:pt x="1" y="3072"/>
                    <a:pt x="18" y="3364"/>
                  </a:cubicBezTo>
                  <a:lnTo>
                    <a:pt x="18" y="6706"/>
                  </a:lnTo>
                  <a:lnTo>
                    <a:pt x="1186" y="7385"/>
                  </a:lnTo>
                  <a:cubicBezTo>
                    <a:pt x="1956" y="7831"/>
                    <a:pt x="2823" y="8060"/>
                    <a:pt x="3697" y="8060"/>
                  </a:cubicBezTo>
                  <a:cubicBezTo>
                    <a:pt x="4169" y="8060"/>
                    <a:pt x="4643" y="7993"/>
                    <a:pt x="5104" y="7857"/>
                  </a:cubicBezTo>
                  <a:cubicBezTo>
                    <a:pt x="6238" y="7531"/>
                    <a:pt x="7192" y="6766"/>
                    <a:pt x="7750" y="5735"/>
                  </a:cubicBezTo>
                  <a:lnTo>
                    <a:pt x="7750" y="2393"/>
                  </a:lnTo>
                  <a:cubicBezTo>
                    <a:pt x="7724" y="1508"/>
                    <a:pt x="7381" y="675"/>
                    <a:pt x="6771" y="39"/>
                  </a:cubicBezTo>
                  <a:cubicBezTo>
                    <a:pt x="6413" y="13"/>
                    <a:pt x="6069" y="1"/>
                    <a:pt x="5741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0;p41"/>
            <p:cNvSpPr/>
            <p:nvPr/>
          </p:nvSpPr>
          <p:spPr>
            <a:xfrm>
              <a:off x="4451725" y="3340250"/>
              <a:ext cx="200650" cy="206425"/>
            </a:xfrm>
            <a:custGeom>
              <a:avLst/>
              <a:gdLst/>
              <a:ahLst/>
              <a:cxnLst/>
              <a:rect l="l" t="t" r="r" b="b"/>
              <a:pathLst>
                <a:path w="8026" h="8257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252" y="7647"/>
                  </a:lnTo>
                  <a:cubicBezTo>
                    <a:pt x="2252" y="7647"/>
                    <a:pt x="3738" y="8033"/>
                    <a:pt x="4357" y="8102"/>
                  </a:cubicBezTo>
                  <a:cubicBezTo>
                    <a:pt x="4580" y="8205"/>
                    <a:pt x="4820" y="8257"/>
                    <a:pt x="5061" y="8257"/>
                  </a:cubicBezTo>
                  <a:cubicBezTo>
                    <a:pt x="5121" y="8257"/>
                    <a:pt x="5173" y="8248"/>
                    <a:pt x="5233" y="8248"/>
                  </a:cubicBezTo>
                  <a:cubicBezTo>
                    <a:pt x="5439" y="8214"/>
                    <a:pt x="5645" y="8145"/>
                    <a:pt x="5834" y="8042"/>
                  </a:cubicBezTo>
                  <a:cubicBezTo>
                    <a:pt x="6908" y="7415"/>
                    <a:pt x="7578" y="6264"/>
                    <a:pt x="7578" y="5026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31;p41"/>
            <p:cNvSpPr/>
            <p:nvPr/>
          </p:nvSpPr>
          <p:spPr>
            <a:xfrm>
              <a:off x="4464825" y="3580375"/>
              <a:ext cx="46850" cy="123525"/>
            </a:xfrm>
            <a:custGeom>
              <a:avLst/>
              <a:gdLst/>
              <a:ahLst/>
              <a:cxnLst/>
              <a:rect l="l" t="t" r="r" b="b"/>
              <a:pathLst>
                <a:path w="1874" h="4941" extrusionOk="0">
                  <a:moveTo>
                    <a:pt x="528" y="0"/>
                  </a:moveTo>
                  <a:cubicBezTo>
                    <a:pt x="220" y="0"/>
                    <a:pt x="1" y="285"/>
                    <a:pt x="1" y="765"/>
                  </a:cubicBezTo>
                  <a:lnTo>
                    <a:pt x="1" y="3970"/>
                  </a:lnTo>
                  <a:lnTo>
                    <a:pt x="1075" y="4597"/>
                  </a:lnTo>
                  <a:cubicBezTo>
                    <a:pt x="1332" y="4735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74" y="1203"/>
                    <a:pt x="1479" y="456"/>
                    <a:pt x="1006" y="181"/>
                  </a:cubicBezTo>
                  <a:lnTo>
                    <a:pt x="869" y="104"/>
                  </a:lnTo>
                  <a:cubicBezTo>
                    <a:pt x="748" y="34"/>
                    <a:pt x="633" y="0"/>
                    <a:pt x="528" y="0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32;p41"/>
            <p:cNvSpPr/>
            <p:nvPr/>
          </p:nvSpPr>
          <p:spPr>
            <a:xfrm>
              <a:off x="4506725" y="3412200"/>
              <a:ext cx="134475" cy="134425"/>
            </a:xfrm>
            <a:custGeom>
              <a:avLst/>
              <a:gdLst/>
              <a:ahLst/>
              <a:cxnLst/>
              <a:rect l="l" t="t" r="r" b="b"/>
              <a:pathLst>
                <a:path w="5379" h="5377" extrusionOk="0">
                  <a:moveTo>
                    <a:pt x="5378" y="1"/>
                  </a:moveTo>
                  <a:lnTo>
                    <a:pt x="5112" y="147"/>
                  </a:lnTo>
                  <a:lnTo>
                    <a:pt x="4751" y="361"/>
                  </a:lnTo>
                  <a:cubicBezTo>
                    <a:pt x="4593" y="452"/>
                    <a:pt x="4415" y="498"/>
                    <a:pt x="4237" y="498"/>
                  </a:cubicBezTo>
                  <a:cubicBezTo>
                    <a:pt x="4028" y="498"/>
                    <a:pt x="3819" y="435"/>
                    <a:pt x="3643" y="310"/>
                  </a:cubicBezTo>
                  <a:cubicBezTo>
                    <a:pt x="3394" y="903"/>
                    <a:pt x="2956" y="1392"/>
                    <a:pt x="2397" y="1719"/>
                  </a:cubicBezTo>
                  <a:lnTo>
                    <a:pt x="2225" y="1813"/>
                  </a:lnTo>
                  <a:cubicBezTo>
                    <a:pt x="1785" y="2066"/>
                    <a:pt x="1285" y="2197"/>
                    <a:pt x="779" y="2197"/>
                  </a:cubicBezTo>
                  <a:cubicBezTo>
                    <a:pt x="683" y="2197"/>
                    <a:pt x="586" y="2192"/>
                    <a:pt x="490" y="2183"/>
                  </a:cubicBezTo>
                  <a:cubicBezTo>
                    <a:pt x="439" y="2154"/>
                    <a:pt x="385" y="2141"/>
                    <a:pt x="332" y="2141"/>
                  </a:cubicBezTo>
                  <a:cubicBezTo>
                    <a:pt x="161" y="2141"/>
                    <a:pt x="0" y="2278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1"/>
                  </a:lnTo>
                  <a:lnTo>
                    <a:pt x="52" y="3815"/>
                  </a:lnTo>
                  <a:cubicBezTo>
                    <a:pt x="301" y="4090"/>
                    <a:pt x="593" y="4322"/>
                    <a:pt x="911" y="4511"/>
                  </a:cubicBezTo>
                  <a:lnTo>
                    <a:pt x="1950" y="5104"/>
                  </a:lnTo>
                  <a:cubicBezTo>
                    <a:pt x="2219" y="5286"/>
                    <a:pt x="2529" y="5376"/>
                    <a:pt x="2838" y="5376"/>
                  </a:cubicBezTo>
                  <a:cubicBezTo>
                    <a:pt x="3113" y="5376"/>
                    <a:pt x="3388" y="5305"/>
                    <a:pt x="3634" y="5164"/>
                  </a:cubicBezTo>
                  <a:cubicBezTo>
                    <a:pt x="4708" y="4537"/>
                    <a:pt x="5378" y="3386"/>
                    <a:pt x="5378" y="2148"/>
                  </a:cubicBezTo>
                  <a:lnTo>
                    <a:pt x="5378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33;p41"/>
            <p:cNvSpPr/>
            <p:nvPr/>
          </p:nvSpPr>
          <p:spPr>
            <a:xfrm>
              <a:off x="4585325" y="3537850"/>
              <a:ext cx="17650" cy="18500"/>
            </a:xfrm>
            <a:custGeom>
              <a:avLst/>
              <a:gdLst/>
              <a:ahLst/>
              <a:cxnLst/>
              <a:rect l="l" t="t" r="r" b="b"/>
              <a:pathLst>
                <a:path w="706" h="740" extrusionOk="0">
                  <a:moveTo>
                    <a:pt x="705" y="1"/>
                  </a:moveTo>
                  <a:lnTo>
                    <a:pt x="705" y="1"/>
                  </a:lnTo>
                  <a:cubicBezTo>
                    <a:pt x="636" y="44"/>
                    <a:pt x="559" y="95"/>
                    <a:pt x="490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9" y="7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34;p41"/>
            <p:cNvSpPr/>
            <p:nvPr/>
          </p:nvSpPr>
          <p:spPr>
            <a:xfrm>
              <a:off x="4573075" y="3545800"/>
              <a:ext cx="20650" cy="22350"/>
            </a:xfrm>
            <a:custGeom>
              <a:avLst/>
              <a:gdLst/>
              <a:ahLst/>
              <a:cxnLst/>
              <a:rect l="l" t="t" r="r" b="b"/>
              <a:pathLst>
                <a:path w="826" h="894" extrusionOk="0">
                  <a:moveTo>
                    <a:pt x="491" y="0"/>
                  </a:moveTo>
                  <a:cubicBezTo>
                    <a:pt x="448" y="9"/>
                    <a:pt x="405" y="18"/>
                    <a:pt x="370" y="26"/>
                  </a:cubicBezTo>
                  <a:lnTo>
                    <a:pt x="1" y="748"/>
                  </a:lnTo>
                  <a:lnTo>
                    <a:pt x="173" y="894"/>
                  </a:lnTo>
                  <a:lnTo>
                    <a:pt x="628" y="628"/>
                  </a:lnTo>
                  <a:lnTo>
                    <a:pt x="826" y="250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35;p41"/>
            <p:cNvSpPr/>
            <p:nvPr/>
          </p:nvSpPr>
          <p:spPr>
            <a:xfrm>
              <a:off x="4508000" y="3531400"/>
              <a:ext cx="74350" cy="38275"/>
            </a:xfrm>
            <a:custGeom>
              <a:avLst/>
              <a:gdLst/>
              <a:ahLst/>
              <a:cxnLst/>
              <a:rect l="l" t="t" r="r" b="b"/>
              <a:pathLst>
                <a:path w="2974" h="1531" extrusionOk="0">
                  <a:moveTo>
                    <a:pt x="1" y="1"/>
                  </a:moveTo>
                  <a:lnTo>
                    <a:pt x="2501" y="1530"/>
                  </a:lnTo>
                  <a:lnTo>
                    <a:pt x="2973" y="602"/>
                  </a:lnTo>
                  <a:lnTo>
                    <a:pt x="2973" y="602"/>
                  </a:lnTo>
                  <a:cubicBezTo>
                    <a:pt x="2913" y="609"/>
                    <a:pt x="2852" y="613"/>
                    <a:pt x="2792" y="613"/>
                  </a:cubicBezTo>
                  <a:cubicBezTo>
                    <a:pt x="2555" y="613"/>
                    <a:pt x="2325" y="559"/>
                    <a:pt x="2106" y="456"/>
                  </a:cubicBezTo>
                  <a:cubicBezTo>
                    <a:pt x="1487" y="387"/>
                    <a:pt x="868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36;p41"/>
            <p:cNvSpPr/>
            <p:nvPr/>
          </p:nvSpPr>
          <p:spPr>
            <a:xfrm>
              <a:off x="4508000" y="3507575"/>
              <a:ext cx="53075" cy="35250"/>
            </a:xfrm>
            <a:custGeom>
              <a:avLst/>
              <a:gdLst/>
              <a:ahLst/>
              <a:cxnLst/>
              <a:rect l="l" t="t" r="r" b="b"/>
              <a:pathLst>
                <a:path w="2123" h="1410" extrusionOk="0">
                  <a:moveTo>
                    <a:pt x="1" y="0"/>
                  </a:moveTo>
                  <a:lnTo>
                    <a:pt x="1" y="945"/>
                  </a:lnTo>
                  <a:lnTo>
                    <a:pt x="267" y="1031"/>
                  </a:lnTo>
                  <a:cubicBezTo>
                    <a:pt x="868" y="1212"/>
                    <a:pt x="1487" y="1340"/>
                    <a:pt x="2106" y="1409"/>
                  </a:cubicBezTo>
                  <a:lnTo>
                    <a:pt x="2123" y="1409"/>
                  </a:lnTo>
                  <a:cubicBezTo>
                    <a:pt x="2045" y="1375"/>
                    <a:pt x="1968" y="1332"/>
                    <a:pt x="1891" y="1289"/>
                  </a:cubicBezTo>
                  <a:lnTo>
                    <a:pt x="860" y="696"/>
                  </a:lnTo>
                  <a:cubicBezTo>
                    <a:pt x="533" y="507"/>
                    <a:pt x="241" y="275"/>
                    <a:pt x="1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37;p41"/>
            <p:cNvSpPr/>
            <p:nvPr/>
          </p:nvSpPr>
          <p:spPr>
            <a:xfrm>
              <a:off x="4568575" y="3452775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2" y="1"/>
                  </a:moveTo>
                  <a:cubicBezTo>
                    <a:pt x="414" y="1"/>
                    <a:pt x="372" y="12"/>
                    <a:pt x="327" y="36"/>
                  </a:cubicBezTo>
                  <a:cubicBezTo>
                    <a:pt x="121" y="182"/>
                    <a:pt x="9" y="405"/>
                    <a:pt x="0" y="646"/>
                  </a:cubicBezTo>
                  <a:cubicBezTo>
                    <a:pt x="0" y="826"/>
                    <a:pt x="83" y="930"/>
                    <a:pt x="200" y="930"/>
                  </a:cubicBezTo>
                  <a:cubicBezTo>
                    <a:pt x="239" y="930"/>
                    <a:pt x="282" y="918"/>
                    <a:pt x="327" y="895"/>
                  </a:cubicBezTo>
                  <a:cubicBezTo>
                    <a:pt x="525" y="749"/>
                    <a:pt x="636" y="525"/>
                    <a:pt x="645" y="285"/>
                  </a:cubicBezTo>
                  <a:cubicBezTo>
                    <a:pt x="645" y="104"/>
                    <a:pt x="567" y="1"/>
                    <a:pt x="45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38;p41"/>
            <p:cNvSpPr/>
            <p:nvPr/>
          </p:nvSpPr>
          <p:spPr>
            <a:xfrm>
              <a:off x="4613475" y="3425625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1" y="1"/>
                  </a:moveTo>
                  <a:cubicBezTo>
                    <a:pt x="412" y="1"/>
                    <a:pt x="370" y="13"/>
                    <a:pt x="327" y="39"/>
                  </a:cubicBezTo>
                  <a:cubicBezTo>
                    <a:pt x="120" y="177"/>
                    <a:pt x="9" y="409"/>
                    <a:pt x="0" y="649"/>
                  </a:cubicBezTo>
                  <a:cubicBezTo>
                    <a:pt x="0" y="822"/>
                    <a:pt x="81" y="928"/>
                    <a:pt x="197" y="928"/>
                  </a:cubicBezTo>
                  <a:cubicBezTo>
                    <a:pt x="237" y="928"/>
                    <a:pt x="281" y="916"/>
                    <a:pt x="327" y="890"/>
                  </a:cubicBezTo>
                  <a:cubicBezTo>
                    <a:pt x="524" y="752"/>
                    <a:pt x="636" y="520"/>
                    <a:pt x="644" y="280"/>
                  </a:cubicBezTo>
                  <a:cubicBezTo>
                    <a:pt x="644" y="107"/>
                    <a:pt x="563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39;p41"/>
            <p:cNvSpPr/>
            <p:nvPr/>
          </p:nvSpPr>
          <p:spPr>
            <a:xfrm>
              <a:off x="4577375" y="3561700"/>
              <a:ext cx="38050" cy="119225"/>
            </a:xfrm>
            <a:custGeom>
              <a:avLst/>
              <a:gdLst/>
              <a:ahLst/>
              <a:cxnLst/>
              <a:rect l="l" t="t" r="r" b="b"/>
              <a:pathLst>
                <a:path w="1522" h="4769" extrusionOk="0">
                  <a:moveTo>
                    <a:pt x="456" y="0"/>
                  </a:moveTo>
                  <a:lnTo>
                    <a:pt x="1" y="267"/>
                  </a:lnTo>
                  <a:lnTo>
                    <a:pt x="233" y="3952"/>
                  </a:lnTo>
                  <a:lnTo>
                    <a:pt x="1118" y="4768"/>
                  </a:lnTo>
                  <a:lnTo>
                    <a:pt x="1521" y="354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40;p41"/>
            <p:cNvSpPr/>
            <p:nvPr/>
          </p:nvSpPr>
          <p:spPr>
            <a:xfrm>
              <a:off x="4613900" y="3572900"/>
              <a:ext cx="32025" cy="54725"/>
            </a:xfrm>
            <a:custGeom>
              <a:avLst/>
              <a:gdLst/>
              <a:ahLst/>
              <a:cxnLst/>
              <a:rect l="l" t="t" r="r" b="b"/>
              <a:pathLst>
                <a:path w="1281" h="2189" extrusionOk="0">
                  <a:moveTo>
                    <a:pt x="1171" y="1"/>
                  </a:moveTo>
                  <a:cubicBezTo>
                    <a:pt x="1153" y="1"/>
                    <a:pt x="1134" y="6"/>
                    <a:pt x="1117" y="16"/>
                  </a:cubicBezTo>
                  <a:lnTo>
                    <a:pt x="138" y="583"/>
                  </a:lnTo>
                  <a:cubicBezTo>
                    <a:pt x="52" y="635"/>
                    <a:pt x="0" y="721"/>
                    <a:pt x="0" y="815"/>
                  </a:cubicBezTo>
                  <a:lnTo>
                    <a:pt x="0" y="1709"/>
                  </a:lnTo>
                  <a:cubicBezTo>
                    <a:pt x="0" y="1988"/>
                    <a:pt x="231" y="2188"/>
                    <a:pt x="480" y="2188"/>
                  </a:cubicBezTo>
                  <a:cubicBezTo>
                    <a:pt x="561" y="2188"/>
                    <a:pt x="644" y="2167"/>
                    <a:pt x="722" y="2121"/>
                  </a:cubicBezTo>
                  <a:cubicBezTo>
                    <a:pt x="1066" y="1923"/>
                    <a:pt x="1280" y="1554"/>
                    <a:pt x="1280" y="1159"/>
                  </a:cubicBezTo>
                  <a:lnTo>
                    <a:pt x="1280" y="111"/>
                  </a:lnTo>
                  <a:cubicBezTo>
                    <a:pt x="1280" y="46"/>
                    <a:pt x="1227" y="1"/>
                    <a:pt x="1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841;p41"/>
            <p:cNvSpPr/>
            <p:nvPr/>
          </p:nvSpPr>
          <p:spPr>
            <a:xfrm>
              <a:off x="4451725" y="3340250"/>
              <a:ext cx="200650" cy="167550"/>
            </a:xfrm>
            <a:custGeom>
              <a:avLst/>
              <a:gdLst/>
              <a:ahLst/>
              <a:cxnLst/>
              <a:rect l="l" t="t" r="r" b="b"/>
              <a:pathLst>
                <a:path w="8026" h="6702" extrusionOk="0">
                  <a:moveTo>
                    <a:pt x="4702" y="1"/>
                  </a:moveTo>
                  <a:cubicBezTo>
                    <a:pt x="3462" y="1"/>
                    <a:pt x="2147" y="510"/>
                    <a:pt x="1401" y="1951"/>
                  </a:cubicBezTo>
                  <a:cubicBezTo>
                    <a:pt x="1" y="4648"/>
                    <a:pt x="2252" y="6702"/>
                    <a:pt x="2252" y="6702"/>
                  </a:cubicBezTo>
                  <a:lnTo>
                    <a:pt x="2690" y="6109"/>
                  </a:lnTo>
                  <a:lnTo>
                    <a:pt x="2613" y="6066"/>
                  </a:lnTo>
                  <a:cubicBezTo>
                    <a:pt x="2355" y="5920"/>
                    <a:pt x="2200" y="5645"/>
                    <a:pt x="2200" y="5353"/>
                  </a:cubicBezTo>
                  <a:cubicBezTo>
                    <a:pt x="2200" y="5159"/>
                    <a:pt x="2356" y="5023"/>
                    <a:pt x="2525" y="5023"/>
                  </a:cubicBezTo>
                  <a:cubicBezTo>
                    <a:pt x="2580" y="5023"/>
                    <a:pt x="2637" y="5038"/>
                    <a:pt x="2690" y="5069"/>
                  </a:cubicBezTo>
                  <a:cubicBezTo>
                    <a:pt x="2783" y="5079"/>
                    <a:pt x="2876" y="5083"/>
                    <a:pt x="2968" y="5083"/>
                  </a:cubicBezTo>
                  <a:cubicBezTo>
                    <a:pt x="3477" y="5083"/>
                    <a:pt x="3982" y="4946"/>
                    <a:pt x="4425" y="4691"/>
                  </a:cubicBezTo>
                  <a:lnTo>
                    <a:pt x="4597" y="4597"/>
                  </a:lnTo>
                  <a:cubicBezTo>
                    <a:pt x="5156" y="4270"/>
                    <a:pt x="5594" y="3772"/>
                    <a:pt x="5851" y="3179"/>
                  </a:cubicBezTo>
                  <a:cubicBezTo>
                    <a:pt x="6031" y="3307"/>
                    <a:pt x="6242" y="3372"/>
                    <a:pt x="6452" y="3372"/>
                  </a:cubicBezTo>
                  <a:cubicBezTo>
                    <a:pt x="6624" y="3372"/>
                    <a:pt x="6796" y="3328"/>
                    <a:pt x="6951" y="3239"/>
                  </a:cubicBezTo>
                  <a:lnTo>
                    <a:pt x="7578" y="2879"/>
                  </a:lnTo>
                  <a:lnTo>
                    <a:pt x="7647" y="2818"/>
                  </a:lnTo>
                  <a:cubicBezTo>
                    <a:pt x="7896" y="2664"/>
                    <a:pt x="8025" y="2372"/>
                    <a:pt x="7965" y="2080"/>
                  </a:cubicBezTo>
                  <a:cubicBezTo>
                    <a:pt x="7690" y="696"/>
                    <a:pt x="5860" y="147"/>
                    <a:pt x="5860" y="147"/>
                  </a:cubicBezTo>
                  <a:cubicBezTo>
                    <a:pt x="5497" y="54"/>
                    <a:pt x="5103" y="1"/>
                    <a:pt x="4702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842;p41"/>
            <p:cNvSpPr/>
            <p:nvPr/>
          </p:nvSpPr>
          <p:spPr>
            <a:xfrm>
              <a:off x="4518950" y="3450425"/>
              <a:ext cx="122250" cy="96200"/>
            </a:xfrm>
            <a:custGeom>
              <a:avLst/>
              <a:gdLst/>
              <a:ahLst/>
              <a:cxnLst/>
              <a:rect l="l" t="t" r="r" b="b"/>
              <a:pathLst>
                <a:path w="4890" h="3848" extrusionOk="0">
                  <a:moveTo>
                    <a:pt x="4889" y="1"/>
                  </a:moveTo>
                  <a:lnTo>
                    <a:pt x="1796" y="1779"/>
                  </a:lnTo>
                  <a:cubicBezTo>
                    <a:pt x="1693" y="1839"/>
                    <a:pt x="1575" y="1869"/>
                    <a:pt x="1456" y="1869"/>
                  </a:cubicBezTo>
                  <a:cubicBezTo>
                    <a:pt x="1337" y="1869"/>
                    <a:pt x="1217" y="1839"/>
                    <a:pt x="1109" y="1779"/>
                  </a:cubicBezTo>
                  <a:cubicBezTo>
                    <a:pt x="851" y="1633"/>
                    <a:pt x="697" y="1358"/>
                    <a:pt x="697" y="1066"/>
                  </a:cubicBezTo>
                  <a:lnTo>
                    <a:pt x="697" y="645"/>
                  </a:lnTo>
                  <a:cubicBezTo>
                    <a:pt x="561" y="665"/>
                    <a:pt x="425" y="674"/>
                    <a:pt x="289" y="674"/>
                  </a:cubicBezTo>
                  <a:cubicBezTo>
                    <a:pt x="193" y="674"/>
                    <a:pt x="97" y="670"/>
                    <a:pt x="1" y="662"/>
                  </a:cubicBezTo>
                  <a:lnTo>
                    <a:pt x="1" y="2252"/>
                  </a:lnTo>
                  <a:cubicBezTo>
                    <a:pt x="1" y="2552"/>
                    <a:pt x="155" y="2827"/>
                    <a:pt x="413" y="2982"/>
                  </a:cubicBezTo>
                  <a:lnTo>
                    <a:pt x="1453" y="3575"/>
                  </a:lnTo>
                  <a:cubicBezTo>
                    <a:pt x="1721" y="3757"/>
                    <a:pt x="2031" y="3847"/>
                    <a:pt x="2341" y="3847"/>
                  </a:cubicBezTo>
                  <a:cubicBezTo>
                    <a:pt x="2616" y="3847"/>
                    <a:pt x="2890" y="3776"/>
                    <a:pt x="3137" y="3635"/>
                  </a:cubicBezTo>
                  <a:cubicBezTo>
                    <a:pt x="4219" y="3008"/>
                    <a:pt x="4881" y="1857"/>
                    <a:pt x="4889" y="619"/>
                  </a:cubicBezTo>
                  <a:lnTo>
                    <a:pt x="4889" y="1"/>
                  </a:ln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843;p41"/>
            <p:cNvSpPr/>
            <p:nvPr/>
          </p:nvSpPr>
          <p:spPr>
            <a:xfrm>
              <a:off x="4568800" y="3467625"/>
              <a:ext cx="58225" cy="61675"/>
            </a:xfrm>
            <a:custGeom>
              <a:avLst/>
              <a:gdLst/>
              <a:ahLst/>
              <a:cxnLst/>
              <a:rect l="l" t="t" r="r" b="b"/>
              <a:pathLst>
                <a:path w="2329" h="2467" extrusionOk="0">
                  <a:moveTo>
                    <a:pt x="2328" y="0"/>
                  </a:moveTo>
                  <a:lnTo>
                    <a:pt x="0" y="1349"/>
                  </a:lnTo>
                  <a:lnTo>
                    <a:pt x="0" y="1641"/>
                  </a:lnTo>
                  <a:cubicBezTo>
                    <a:pt x="0" y="2123"/>
                    <a:pt x="395" y="2466"/>
                    <a:pt x="829" y="2466"/>
                  </a:cubicBezTo>
                  <a:cubicBezTo>
                    <a:pt x="968" y="2466"/>
                    <a:pt x="1110" y="2431"/>
                    <a:pt x="1246" y="2354"/>
                  </a:cubicBezTo>
                  <a:cubicBezTo>
                    <a:pt x="1916" y="1968"/>
                    <a:pt x="2328" y="1255"/>
                    <a:pt x="2328" y="481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5796;p41"/>
          <p:cNvGrpSpPr/>
          <p:nvPr/>
        </p:nvGrpSpPr>
        <p:grpSpPr>
          <a:xfrm>
            <a:off x="3693184" y="3914786"/>
            <a:ext cx="199350" cy="370950"/>
            <a:chOff x="5692750" y="3340300"/>
            <a:chExt cx="199350" cy="370950"/>
          </a:xfrm>
        </p:grpSpPr>
        <p:sp>
          <p:nvSpPr>
            <p:cNvPr id="75" name="Google Shape;5797;p41"/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798;p41"/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799;p41"/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800;p41"/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801;p41"/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802;p41"/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803;p41"/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804;p41"/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805;p41"/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806;p41"/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807;p41"/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808;p41"/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809;p41"/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810;p41"/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811;p41"/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5879;p41"/>
          <p:cNvGrpSpPr/>
          <p:nvPr/>
        </p:nvGrpSpPr>
        <p:grpSpPr>
          <a:xfrm>
            <a:off x="5250409" y="2782783"/>
            <a:ext cx="184950" cy="371150"/>
            <a:chOff x="7564175" y="3340250"/>
            <a:chExt cx="184950" cy="371150"/>
          </a:xfrm>
        </p:grpSpPr>
        <p:sp>
          <p:nvSpPr>
            <p:cNvPr id="91" name="Google Shape;5880;p41"/>
            <p:cNvSpPr/>
            <p:nvPr/>
          </p:nvSpPr>
          <p:spPr>
            <a:xfrm>
              <a:off x="7564175" y="3510950"/>
              <a:ext cx="184950" cy="200450"/>
            </a:xfrm>
            <a:custGeom>
              <a:avLst/>
              <a:gdLst/>
              <a:ahLst/>
              <a:cxnLst/>
              <a:rect l="l" t="t" r="r" b="b"/>
              <a:pathLst>
                <a:path w="7398" h="8018" extrusionOk="0">
                  <a:moveTo>
                    <a:pt x="5773" y="1"/>
                  </a:moveTo>
                  <a:cubicBezTo>
                    <a:pt x="4844" y="1"/>
                    <a:pt x="2363" y="602"/>
                    <a:pt x="1015" y="1592"/>
                  </a:cubicBezTo>
                  <a:cubicBezTo>
                    <a:pt x="688" y="1927"/>
                    <a:pt x="413" y="2314"/>
                    <a:pt x="198" y="2735"/>
                  </a:cubicBezTo>
                  <a:cubicBezTo>
                    <a:pt x="69" y="2984"/>
                    <a:pt x="1" y="3259"/>
                    <a:pt x="9" y="3542"/>
                  </a:cubicBezTo>
                  <a:lnTo>
                    <a:pt x="9" y="6730"/>
                  </a:lnTo>
                  <a:lnTo>
                    <a:pt x="1126" y="7374"/>
                  </a:lnTo>
                  <a:cubicBezTo>
                    <a:pt x="1865" y="7800"/>
                    <a:pt x="2696" y="8017"/>
                    <a:pt x="3532" y="8017"/>
                  </a:cubicBezTo>
                  <a:cubicBezTo>
                    <a:pt x="3978" y="8017"/>
                    <a:pt x="4427" y="7955"/>
                    <a:pt x="4863" y="7829"/>
                  </a:cubicBezTo>
                  <a:cubicBezTo>
                    <a:pt x="5946" y="7520"/>
                    <a:pt x="6857" y="6790"/>
                    <a:pt x="7398" y="5802"/>
                  </a:cubicBezTo>
                  <a:lnTo>
                    <a:pt x="7398" y="2606"/>
                  </a:lnTo>
                  <a:cubicBezTo>
                    <a:pt x="7398" y="1618"/>
                    <a:pt x="6797" y="475"/>
                    <a:pt x="6049" y="46"/>
                  </a:cubicBezTo>
                  <a:lnTo>
                    <a:pt x="6006" y="20"/>
                  </a:lnTo>
                  <a:cubicBezTo>
                    <a:pt x="5947" y="7"/>
                    <a:pt x="5868" y="1"/>
                    <a:pt x="577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881;p41"/>
            <p:cNvSpPr/>
            <p:nvPr/>
          </p:nvSpPr>
          <p:spPr>
            <a:xfrm>
              <a:off x="7694775" y="3511425"/>
              <a:ext cx="54350" cy="180450"/>
            </a:xfrm>
            <a:custGeom>
              <a:avLst/>
              <a:gdLst/>
              <a:ahLst/>
              <a:cxnLst/>
              <a:rect l="l" t="t" r="r" b="b"/>
              <a:pathLst>
                <a:path w="2174" h="7218" extrusionOk="0">
                  <a:moveTo>
                    <a:pt x="782" y="1"/>
                  </a:moveTo>
                  <a:cubicBezTo>
                    <a:pt x="576" y="353"/>
                    <a:pt x="318" y="671"/>
                    <a:pt x="0" y="937"/>
                  </a:cubicBezTo>
                  <a:lnTo>
                    <a:pt x="224" y="1418"/>
                  </a:lnTo>
                  <a:cubicBezTo>
                    <a:pt x="645" y="2003"/>
                    <a:pt x="877" y="2699"/>
                    <a:pt x="877" y="3420"/>
                  </a:cubicBezTo>
                  <a:lnTo>
                    <a:pt x="877" y="7218"/>
                  </a:lnTo>
                  <a:cubicBezTo>
                    <a:pt x="1409" y="6848"/>
                    <a:pt x="1856" y="6358"/>
                    <a:pt x="2165" y="5783"/>
                  </a:cubicBezTo>
                  <a:lnTo>
                    <a:pt x="2165" y="2587"/>
                  </a:lnTo>
                  <a:cubicBezTo>
                    <a:pt x="2174" y="1599"/>
                    <a:pt x="1573" y="456"/>
                    <a:pt x="825" y="27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882;p41"/>
            <p:cNvSpPr/>
            <p:nvPr/>
          </p:nvSpPr>
          <p:spPr>
            <a:xfrm>
              <a:off x="7564175" y="3532900"/>
              <a:ext cx="91100" cy="178350"/>
            </a:xfrm>
            <a:custGeom>
              <a:avLst/>
              <a:gdLst/>
              <a:ahLst/>
              <a:cxnLst/>
              <a:rect l="l" t="t" r="r" b="b"/>
              <a:pathLst>
                <a:path w="3644" h="7134" extrusionOk="0">
                  <a:moveTo>
                    <a:pt x="1848" y="1"/>
                  </a:moveTo>
                  <a:cubicBezTo>
                    <a:pt x="1152" y="473"/>
                    <a:pt x="585" y="1109"/>
                    <a:pt x="198" y="1857"/>
                  </a:cubicBezTo>
                  <a:cubicBezTo>
                    <a:pt x="69" y="2097"/>
                    <a:pt x="1" y="2372"/>
                    <a:pt x="9" y="2656"/>
                  </a:cubicBezTo>
                  <a:lnTo>
                    <a:pt x="9" y="5843"/>
                  </a:lnTo>
                  <a:lnTo>
                    <a:pt x="1126" y="6487"/>
                  </a:lnTo>
                  <a:cubicBezTo>
                    <a:pt x="1851" y="6911"/>
                    <a:pt x="2669" y="7134"/>
                    <a:pt x="3506" y="7134"/>
                  </a:cubicBezTo>
                  <a:cubicBezTo>
                    <a:pt x="3552" y="7134"/>
                    <a:pt x="3598" y="7133"/>
                    <a:pt x="3643" y="7132"/>
                  </a:cubicBezTo>
                  <a:lnTo>
                    <a:pt x="3643" y="2879"/>
                  </a:lnTo>
                  <a:cubicBezTo>
                    <a:pt x="3643" y="1960"/>
                    <a:pt x="3171" y="1109"/>
                    <a:pt x="2389" y="628"/>
                  </a:cubicBezTo>
                  <a:lnTo>
                    <a:pt x="1848" y="293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883;p41"/>
            <p:cNvSpPr/>
            <p:nvPr/>
          </p:nvSpPr>
          <p:spPr>
            <a:xfrm>
              <a:off x="7672225" y="3552875"/>
              <a:ext cx="19775" cy="22600"/>
            </a:xfrm>
            <a:custGeom>
              <a:avLst/>
              <a:gdLst/>
              <a:ahLst/>
              <a:cxnLst/>
              <a:rect l="l" t="t" r="r" b="b"/>
              <a:pathLst>
                <a:path w="791" h="904" extrusionOk="0">
                  <a:moveTo>
                    <a:pt x="395" y="1"/>
                  </a:moveTo>
                  <a:lnTo>
                    <a:pt x="0" y="766"/>
                  </a:lnTo>
                  <a:lnTo>
                    <a:pt x="172" y="903"/>
                  </a:lnTo>
                  <a:lnTo>
                    <a:pt x="610" y="654"/>
                  </a:lnTo>
                  <a:lnTo>
                    <a:pt x="791" y="2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88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8171"/>
                  </a:lnTo>
                  <a:cubicBezTo>
                    <a:pt x="3059" y="8377"/>
                    <a:pt x="3833" y="8480"/>
                    <a:pt x="4614" y="8506"/>
                  </a:cubicBezTo>
                  <a:lnTo>
                    <a:pt x="4821" y="8008"/>
                  </a:lnTo>
                  <a:cubicBezTo>
                    <a:pt x="5757" y="7389"/>
                    <a:pt x="6324" y="6341"/>
                    <a:pt x="6324" y="5224"/>
                  </a:cubicBezTo>
                  <a:lnTo>
                    <a:pt x="6324" y="3274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885;p41"/>
            <p:cNvSpPr/>
            <p:nvPr/>
          </p:nvSpPr>
          <p:spPr>
            <a:xfrm>
              <a:off x="7624325" y="3530550"/>
              <a:ext cx="62950" cy="22150"/>
            </a:xfrm>
            <a:custGeom>
              <a:avLst/>
              <a:gdLst/>
              <a:ahLst/>
              <a:cxnLst/>
              <a:rect l="l" t="t" r="r" b="b"/>
              <a:pathLst>
                <a:path w="2518" h="886" extrusionOk="0">
                  <a:moveTo>
                    <a:pt x="0" y="0"/>
                  </a:moveTo>
                  <a:lnTo>
                    <a:pt x="0" y="559"/>
                  </a:lnTo>
                  <a:cubicBezTo>
                    <a:pt x="756" y="756"/>
                    <a:pt x="1530" y="868"/>
                    <a:pt x="2303" y="885"/>
                  </a:cubicBezTo>
                  <a:lnTo>
                    <a:pt x="2518" y="387"/>
                  </a:lnTo>
                  <a:lnTo>
                    <a:pt x="2518" y="387"/>
                  </a:lnTo>
                  <a:cubicBezTo>
                    <a:pt x="2466" y="421"/>
                    <a:pt x="2414" y="456"/>
                    <a:pt x="2363" y="490"/>
                  </a:cubicBezTo>
                  <a:cubicBezTo>
                    <a:pt x="2127" y="626"/>
                    <a:pt x="1865" y="693"/>
                    <a:pt x="1604" y="693"/>
                  </a:cubicBezTo>
                  <a:cubicBezTo>
                    <a:pt x="1304" y="693"/>
                    <a:pt x="1005" y="605"/>
                    <a:pt x="748" y="4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886;p41"/>
            <p:cNvSpPr/>
            <p:nvPr/>
          </p:nvSpPr>
          <p:spPr>
            <a:xfrm>
              <a:off x="7569125" y="3587100"/>
              <a:ext cx="44475" cy="117875"/>
            </a:xfrm>
            <a:custGeom>
              <a:avLst/>
              <a:gdLst/>
              <a:ahLst/>
              <a:cxnLst/>
              <a:rect l="l" t="t" r="r" b="b"/>
              <a:pathLst>
                <a:path w="1779" h="4715" extrusionOk="0">
                  <a:moveTo>
                    <a:pt x="498" y="1"/>
                  </a:moveTo>
                  <a:cubicBezTo>
                    <a:pt x="205" y="1"/>
                    <a:pt x="0" y="274"/>
                    <a:pt x="0" y="728"/>
                  </a:cubicBezTo>
                  <a:lnTo>
                    <a:pt x="0" y="3787"/>
                  </a:lnTo>
                  <a:lnTo>
                    <a:pt x="1031" y="4380"/>
                  </a:lnTo>
                  <a:cubicBezTo>
                    <a:pt x="1272" y="4517"/>
                    <a:pt x="1521" y="4629"/>
                    <a:pt x="1779" y="4715"/>
                  </a:cubicBezTo>
                  <a:lnTo>
                    <a:pt x="1779" y="1759"/>
                  </a:lnTo>
                  <a:cubicBezTo>
                    <a:pt x="1779" y="1149"/>
                    <a:pt x="1409" y="436"/>
                    <a:pt x="954" y="170"/>
                  </a:cubicBezTo>
                  <a:lnTo>
                    <a:pt x="825" y="101"/>
                  </a:lnTo>
                  <a:cubicBezTo>
                    <a:pt x="709" y="33"/>
                    <a:pt x="598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887;p41"/>
            <p:cNvSpPr/>
            <p:nvPr/>
          </p:nvSpPr>
          <p:spPr>
            <a:xfrm>
              <a:off x="7688325" y="3402100"/>
              <a:ext cx="42975" cy="113000"/>
            </a:xfrm>
            <a:custGeom>
              <a:avLst/>
              <a:gdLst/>
              <a:ahLst/>
              <a:cxnLst/>
              <a:rect l="l" t="t" r="r" b="b"/>
              <a:pathLst>
                <a:path w="1719" h="4520" extrusionOk="0">
                  <a:moveTo>
                    <a:pt x="61" y="1"/>
                  </a:moveTo>
                  <a:lnTo>
                    <a:pt x="1" y="3532"/>
                  </a:lnTo>
                  <a:lnTo>
                    <a:pt x="1719" y="4520"/>
                  </a:lnTo>
                  <a:lnTo>
                    <a:pt x="1719" y="67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888;p41"/>
            <p:cNvSpPr/>
            <p:nvPr/>
          </p:nvSpPr>
          <p:spPr>
            <a:xfrm>
              <a:off x="7624325" y="3412750"/>
              <a:ext cx="100550" cy="135350"/>
            </a:xfrm>
            <a:custGeom>
              <a:avLst/>
              <a:gdLst/>
              <a:ahLst/>
              <a:cxnLst/>
              <a:rect l="l" t="t" r="r" b="b"/>
              <a:pathLst>
                <a:path w="4022" h="5414" extrusionOk="0">
                  <a:moveTo>
                    <a:pt x="3900" y="1"/>
                  </a:moveTo>
                  <a:cubicBezTo>
                    <a:pt x="3883" y="1"/>
                    <a:pt x="3866" y="5"/>
                    <a:pt x="3849" y="13"/>
                  </a:cubicBezTo>
                  <a:cubicBezTo>
                    <a:pt x="3789" y="56"/>
                    <a:pt x="3746" y="125"/>
                    <a:pt x="3746" y="202"/>
                  </a:cubicBezTo>
                  <a:lnTo>
                    <a:pt x="3746" y="511"/>
                  </a:lnTo>
                  <a:lnTo>
                    <a:pt x="1246" y="1748"/>
                  </a:lnTo>
                  <a:lnTo>
                    <a:pt x="1246" y="1310"/>
                  </a:lnTo>
                  <a:cubicBezTo>
                    <a:pt x="1246" y="1252"/>
                    <a:pt x="1198" y="1209"/>
                    <a:pt x="1145" y="1209"/>
                  </a:cubicBezTo>
                  <a:cubicBezTo>
                    <a:pt x="1127" y="1209"/>
                    <a:pt x="1109" y="1214"/>
                    <a:pt x="1091" y="1224"/>
                  </a:cubicBezTo>
                  <a:cubicBezTo>
                    <a:pt x="1031" y="1259"/>
                    <a:pt x="988" y="1327"/>
                    <a:pt x="988" y="1405"/>
                  </a:cubicBezTo>
                  <a:lnTo>
                    <a:pt x="988" y="1877"/>
                  </a:lnTo>
                  <a:cubicBezTo>
                    <a:pt x="653" y="2041"/>
                    <a:pt x="69" y="2333"/>
                    <a:pt x="0" y="2358"/>
                  </a:cubicBezTo>
                  <a:lnTo>
                    <a:pt x="0" y="4721"/>
                  </a:lnTo>
                  <a:lnTo>
                    <a:pt x="748" y="5151"/>
                  </a:lnTo>
                  <a:cubicBezTo>
                    <a:pt x="1005" y="5325"/>
                    <a:pt x="1304" y="5414"/>
                    <a:pt x="1603" y="5414"/>
                  </a:cubicBezTo>
                  <a:cubicBezTo>
                    <a:pt x="1863" y="5414"/>
                    <a:pt x="2122" y="5347"/>
                    <a:pt x="2354" y="5211"/>
                  </a:cubicBezTo>
                  <a:cubicBezTo>
                    <a:pt x="3385" y="4609"/>
                    <a:pt x="4021" y="3518"/>
                    <a:pt x="4021" y="2324"/>
                  </a:cubicBezTo>
                  <a:lnTo>
                    <a:pt x="4021" y="374"/>
                  </a:lnTo>
                  <a:lnTo>
                    <a:pt x="4004" y="382"/>
                  </a:lnTo>
                  <a:lnTo>
                    <a:pt x="4004" y="99"/>
                  </a:lnTo>
                  <a:cubicBezTo>
                    <a:pt x="4004" y="40"/>
                    <a:pt x="3954" y="1"/>
                    <a:pt x="3900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889;p41"/>
            <p:cNvSpPr/>
            <p:nvPr/>
          </p:nvSpPr>
          <p:spPr>
            <a:xfrm>
              <a:off x="7682100" y="3524325"/>
              <a:ext cx="23225" cy="39975"/>
            </a:xfrm>
            <a:custGeom>
              <a:avLst/>
              <a:gdLst/>
              <a:ahLst/>
              <a:cxnLst/>
              <a:rect l="l" t="t" r="r" b="b"/>
              <a:pathLst>
                <a:path w="929" h="1599" extrusionOk="0">
                  <a:moveTo>
                    <a:pt x="928" y="0"/>
                  </a:moveTo>
                  <a:cubicBezTo>
                    <a:pt x="722" y="249"/>
                    <a:pt x="473" y="464"/>
                    <a:pt x="207" y="636"/>
                  </a:cubicBezTo>
                  <a:lnTo>
                    <a:pt x="0" y="1143"/>
                  </a:lnTo>
                  <a:lnTo>
                    <a:pt x="610" y="1598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890;p41"/>
            <p:cNvSpPr/>
            <p:nvPr/>
          </p:nvSpPr>
          <p:spPr>
            <a:xfrm>
              <a:off x="7657600" y="3454500"/>
              <a:ext cx="15275" cy="22175"/>
            </a:xfrm>
            <a:custGeom>
              <a:avLst/>
              <a:gdLst/>
              <a:ahLst/>
              <a:cxnLst/>
              <a:rect l="l" t="t" r="r" b="b"/>
              <a:pathLst>
                <a:path w="611" h="887" extrusionOk="0">
                  <a:moveTo>
                    <a:pt x="423" y="0"/>
                  </a:moveTo>
                  <a:cubicBezTo>
                    <a:pt x="386" y="0"/>
                    <a:pt x="345" y="12"/>
                    <a:pt x="302" y="35"/>
                  </a:cubicBezTo>
                  <a:cubicBezTo>
                    <a:pt x="113" y="173"/>
                    <a:pt x="1" y="388"/>
                    <a:pt x="1" y="620"/>
                  </a:cubicBezTo>
                  <a:cubicBezTo>
                    <a:pt x="1" y="787"/>
                    <a:pt x="78" y="887"/>
                    <a:pt x="185" y="887"/>
                  </a:cubicBezTo>
                  <a:cubicBezTo>
                    <a:pt x="221" y="887"/>
                    <a:pt x="261" y="875"/>
                    <a:pt x="302" y="852"/>
                  </a:cubicBezTo>
                  <a:cubicBezTo>
                    <a:pt x="491" y="714"/>
                    <a:pt x="602" y="499"/>
                    <a:pt x="611" y="267"/>
                  </a:cubicBezTo>
                  <a:cubicBezTo>
                    <a:pt x="611" y="100"/>
                    <a:pt x="534" y="0"/>
                    <a:pt x="423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891;p41"/>
            <p:cNvSpPr/>
            <p:nvPr/>
          </p:nvSpPr>
          <p:spPr>
            <a:xfrm>
              <a:off x="7694775" y="3435375"/>
              <a:ext cx="15275" cy="22200"/>
            </a:xfrm>
            <a:custGeom>
              <a:avLst/>
              <a:gdLst/>
              <a:ahLst/>
              <a:cxnLst/>
              <a:rect l="l" t="t" r="r" b="b"/>
              <a:pathLst>
                <a:path w="611" h="888" extrusionOk="0">
                  <a:moveTo>
                    <a:pt x="422" y="1"/>
                  </a:moveTo>
                  <a:cubicBezTo>
                    <a:pt x="385" y="1"/>
                    <a:pt x="344" y="12"/>
                    <a:pt x="301" y="36"/>
                  </a:cubicBezTo>
                  <a:cubicBezTo>
                    <a:pt x="112" y="173"/>
                    <a:pt x="0" y="388"/>
                    <a:pt x="0" y="620"/>
                  </a:cubicBezTo>
                  <a:cubicBezTo>
                    <a:pt x="0" y="787"/>
                    <a:pt x="77" y="887"/>
                    <a:pt x="184" y="887"/>
                  </a:cubicBezTo>
                  <a:cubicBezTo>
                    <a:pt x="221" y="887"/>
                    <a:pt x="260" y="876"/>
                    <a:pt x="301" y="852"/>
                  </a:cubicBezTo>
                  <a:cubicBezTo>
                    <a:pt x="490" y="715"/>
                    <a:pt x="602" y="500"/>
                    <a:pt x="610" y="268"/>
                  </a:cubicBezTo>
                  <a:cubicBezTo>
                    <a:pt x="610" y="101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892;p41"/>
            <p:cNvSpPr/>
            <p:nvPr/>
          </p:nvSpPr>
          <p:spPr>
            <a:xfrm>
              <a:off x="7676525" y="3569200"/>
              <a:ext cx="36100" cy="115375"/>
            </a:xfrm>
            <a:custGeom>
              <a:avLst/>
              <a:gdLst/>
              <a:ahLst/>
              <a:cxnLst/>
              <a:rect l="l" t="t" r="r" b="b"/>
              <a:pathLst>
                <a:path w="1444" h="4615" extrusionOk="0">
                  <a:moveTo>
                    <a:pt x="430" y="1"/>
                  </a:moveTo>
                  <a:lnTo>
                    <a:pt x="0" y="250"/>
                  </a:lnTo>
                  <a:lnTo>
                    <a:pt x="215" y="3936"/>
                  </a:lnTo>
                  <a:lnTo>
                    <a:pt x="954" y="4614"/>
                  </a:lnTo>
                  <a:lnTo>
                    <a:pt x="1443" y="338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893;p41"/>
            <p:cNvSpPr/>
            <p:nvPr/>
          </p:nvSpPr>
          <p:spPr>
            <a:xfrm>
              <a:off x="7652025" y="3472550"/>
              <a:ext cx="55450" cy="58725"/>
            </a:xfrm>
            <a:custGeom>
              <a:avLst/>
              <a:gdLst/>
              <a:ahLst/>
              <a:cxnLst/>
              <a:rect l="l" t="t" r="r" b="b"/>
              <a:pathLst>
                <a:path w="2218" h="2349" extrusionOk="0">
                  <a:moveTo>
                    <a:pt x="2217" y="1"/>
                  </a:moveTo>
                  <a:lnTo>
                    <a:pt x="1" y="1281"/>
                  </a:lnTo>
                  <a:lnTo>
                    <a:pt x="1" y="1564"/>
                  </a:lnTo>
                  <a:cubicBezTo>
                    <a:pt x="1" y="2021"/>
                    <a:pt x="377" y="2349"/>
                    <a:pt x="787" y="2349"/>
                  </a:cubicBezTo>
                  <a:cubicBezTo>
                    <a:pt x="918" y="2349"/>
                    <a:pt x="1051" y="2316"/>
                    <a:pt x="1178" y="2243"/>
                  </a:cubicBezTo>
                  <a:cubicBezTo>
                    <a:pt x="1822" y="1874"/>
                    <a:pt x="2217" y="1195"/>
                    <a:pt x="2217" y="456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89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5258"/>
                  </a:lnTo>
                  <a:cubicBezTo>
                    <a:pt x="2372" y="5224"/>
                    <a:pt x="2965" y="4932"/>
                    <a:pt x="3291" y="4777"/>
                  </a:cubicBezTo>
                  <a:lnTo>
                    <a:pt x="3291" y="4305"/>
                  </a:lnTo>
                  <a:cubicBezTo>
                    <a:pt x="3291" y="4227"/>
                    <a:pt x="3334" y="4159"/>
                    <a:pt x="3403" y="4116"/>
                  </a:cubicBezTo>
                  <a:cubicBezTo>
                    <a:pt x="3417" y="4108"/>
                    <a:pt x="3433" y="4104"/>
                    <a:pt x="3449" y="4104"/>
                  </a:cubicBezTo>
                  <a:cubicBezTo>
                    <a:pt x="3499" y="4104"/>
                    <a:pt x="3549" y="4143"/>
                    <a:pt x="3549" y="4202"/>
                  </a:cubicBezTo>
                  <a:lnTo>
                    <a:pt x="3549" y="4648"/>
                  </a:lnTo>
                  <a:lnTo>
                    <a:pt x="6049" y="3411"/>
                  </a:lnTo>
                  <a:lnTo>
                    <a:pt x="6049" y="3102"/>
                  </a:lnTo>
                  <a:cubicBezTo>
                    <a:pt x="6049" y="3025"/>
                    <a:pt x="6084" y="2956"/>
                    <a:pt x="6152" y="2913"/>
                  </a:cubicBezTo>
                  <a:cubicBezTo>
                    <a:pt x="6168" y="2905"/>
                    <a:pt x="6185" y="2901"/>
                    <a:pt x="6202" y="2901"/>
                  </a:cubicBezTo>
                  <a:cubicBezTo>
                    <a:pt x="6257" y="2901"/>
                    <a:pt x="6307" y="2942"/>
                    <a:pt x="6307" y="3007"/>
                  </a:cubicBezTo>
                  <a:lnTo>
                    <a:pt x="6307" y="3282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895;p41"/>
            <p:cNvSpPr/>
            <p:nvPr/>
          </p:nvSpPr>
          <p:spPr>
            <a:xfrm>
              <a:off x="7624325" y="3544500"/>
              <a:ext cx="57800" cy="32475"/>
            </a:xfrm>
            <a:custGeom>
              <a:avLst/>
              <a:gdLst/>
              <a:ahLst/>
              <a:cxnLst/>
              <a:rect l="l" t="t" r="r" b="b"/>
              <a:pathLst>
                <a:path w="2312" h="1299" extrusionOk="0">
                  <a:moveTo>
                    <a:pt x="0" y="1"/>
                  </a:moveTo>
                  <a:lnTo>
                    <a:pt x="0" y="181"/>
                  </a:lnTo>
                  <a:lnTo>
                    <a:pt x="1822" y="1298"/>
                  </a:lnTo>
                  <a:lnTo>
                    <a:pt x="2311" y="327"/>
                  </a:lnTo>
                  <a:cubicBezTo>
                    <a:pt x="1530" y="310"/>
                    <a:pt x="756" y="19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5879;p41"/>
          <p:cNvGrpSpPr/>
          <p:nvPr/>
        </p:nvGrpSpPr>
        <p:grpSpPr>
          <a:xfrm>
            <a:off x="6551555" y="1825723"/>
            <a:ext cx="184950" cy="371150"/>
            <a:chOff x="7564175" y="3340250"/>
            <a:chExt cx="184950" cy="371150"/>
          </a:xfrm>
        </p:grpSpPr>
        <p:sp>
          <p:nvSpPr>
            <p:cNvPr id="108" name="Google Shape;5880;p41"/>
            <p:cNvSpPr/>
            <p:nvPr/>
          </p:nvSpPr>
          <p:spPr>
            <a:xfrm>
              <a:off x="7564175" y="3510950"/>
              <a:ext cx="184950" cy="200450"/>
            </a:xfrm>
            <a:custGeom>
              <a:avLst/>
              <a:gdLst/>
              <a:ahLst/>
              <a:cxnLst/>
              <a:rect l="l" t="t" r="r" b="b"/>
              <a:pathLst>
                <a:path w="7398" h="8018" extrusionOk="0">
                  <a:moveTo>
                    <a:pt x="5773" y="1"/>
                  </a:moveTo>
                  <a:cubicBezTo>
                    <a:pt x="4844" y="1"/>
                    <a:pt x="2363" y="602"/>
                    <a:pt x="1015" y="1592"/>
                  </a:cubicBezTo>
                  <a:cubicBezTo>
                    <a:pt x="688" y="1927"/>
                    <a:pt x="413" y="2314"/>
                    <a:pt x="198" y="2735"/>
                  </a:cubicBezTo>
                  <a:cubicBezTo>
                    <a:pt x="69" y="2984"/>
                    <a:pt x="1" y="3259"/>
                    <a:pt x="9" y="3542"/>
                  </a:cubicBezTo>
                  <a:lnTo>
                    <a:pt x="9" y="6730"/>
                  </a:lnTo>
                  <a:lnTo>
                    <a:pt x="1126" y="7374"/>
                  </a:lnTo>
                  <a:cubicBezTo>
                    <a:pt x="1865" y="7800"/>
                    <a:pt x="2696" y="8017"/>
                    <a:pt x="3532" y="8017"/>
                  </a:cubicBezTo>
                  <a:cubicBezTo>
                    <a:pt x="3978" y="8017"/>
                    <a:pt x="4427" y="7955"/>
                    <a:pt x="4863" y="7829"/>
                  </a:cubicBezTo>
                  <a:cubicBezTo>
                    <a:pt x="5946" y="7520"/>
                    <a:pt x="6857" y="6790"/>
                    <a:pt x="7398" y="5802"/>
                  </a:cubicBezTo>
                  <a:lnTo>
                    <a:pt x="7398" y="2606"/>
                  </a:lnTo>
                  <a:cubicBezTo>
                    <a:pt x="7398" y="1618"/>
                    <a:pt x="6797" y="475"/>
                    <a:pt x="6049" y="46"/>
                  </a:cubicBezTo>
                  <a:lnTo>
                    <a:pt x="6006" y="20"/>
                  </a:lnTo>
                  <a:cubicBezTo>
                    <a:pt x="5947" y="7"/>
                    <a:pt x="5868" y="1"/>
                    <a:pt x="577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881;p41"/>
            <p:cNvSpPr/>
            <p:nvPr/>
          </p:nvSpPr>
          <p:spPr>
            <a:xfrm>
              <a:off x="7694775" y="3511425"/>
              <a:ext cx="54350" cy="180450"/>
            </a:xfrm>
            <a:custGeom>
              <a:avLst/>
              <a:gdLst/>
              <a:ahLst/>
              <a:cxnLst/>
              <a:rect l="l" t="t" r="r" b="b"/>
              <a:pathLst>
                <a:path w="2174" h="7218" extrusionOk="0">
                  <a:moveTo>
                    <a:pt x="782" y="1"/>
                  </a:moveTo>
                  <a:cubicBezTo>
                    <a:pt x="576" y="353"/>
                    <a:pt x="318" y="671"/>
                    <a:pt x="0" y="937"/>
                  </a:cubicBezTo>
                  <a:lnTo>
                    <a:pt x="224" y="1418"/>
                  </a:lnTo>
                  <a:cubicBezTo>
                    <a:pt x="645" y="2003"/>
                    <a:pt x="877" y="2699"/>
                    <a:pt x="877" y="3420"/>
                  </a:cubicBezTo>
                  <a:lnTo>
                    <a:pt x="877" y="7218"/>
                  </a:lnTo>
                  <a:cubicBezTo>
                    <a:pt x="1409" y="6848"/>
                    <a:pt x="1856" y="6358"/>
                    <a:pt x="2165" y="5783"/>
                  </a:cubicBezTo>
                  <a:lnTo>
                    <a:pt x="2165" y="2587"/>
                  </a:lnTo>
                  <a:cubicBezTo>
                    <a:pt x="2174" y="1599"/>
                    <a:pt x="1573" y="456"/>
                    <a:pt x="825" y="27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882;p41"/>
            <p:cNvSpPr/>
            <p:nvPr/>
          </p:nvSpPr>
          <p:spPr>
            <a:xfrm>
              <a:off x="7564175" y="3532900"/>
              <a:ext cx="91100" cy="178350"/>
            </a:xfrm>
            <a:custGeom>
              <a:avLst/>
              <a:gdLst/>
              <a:ahLst/>
              <a:cxnLst/>
              <a:rect l="l" t="t" r="r" b="b"/>
              <a:pathLst>
                <a:path w="3644" h="7134" extrusionOk="0">
                  <a:moveTo>
                    <a:pt x="1848" y="1"/>
                  </a:moveTo>
                  <a:cubicBezTo>
                    <a:pt x="1152" y="473"/>
                    <a:pt x="585" y="1109"/>
                    <a:pt x="198" y="1857"/>
                  </a:cubicBezTo>
                  <a:cubicBezTo>
                    <a:pt x="69" y="2097"/>
                    <a:pt x="1" y="2372"/>
                    <a:pt x="9" y="2656"/>
                  </a:cubicBezTo>
                  <a:lnTo>
                    <a:pt x="9" y="5843"/>
                  </a:lnTo>
                  <a:lnTo>
                    <a:pt x="1126" y="6487"/>
                  </a:lnTo>
                  <a:cubicBezTo>
                    <a:pt x="1851" y="6911"/>
                    <a:pt x="2669" y="7134"/>
                    <a:pt x="3506" y="7134"/>
                  </a:cubicBezTo>
                  <a:cubicBezTo>
                    <a:pt x="3552" y="7134"/>
                    <a:pt x="3598" y="7133"/>
                    <a:pt x="3643" y="7132"/>
                  </a:cubicBezTo>
                  <a:lnTo>
                    <a:pt x="3643" y="2879"/>
                  </a:lnTo>
                  <a:cubicBezTo>
                    <a:pt x="3643" y="1960"/>
                    <a:pt x="3171" y="1109"/>
                    <a:pt x="2389" y="628"/>
                  </a:cubicBezTo>
                  <a:lnTo>
                    <a:pt x="1848" y="293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883;p41"/>
            <p:cNvSpPr/>
            <p:nvPr/>
          </p:nvSpPr>
          <p:spPr>
            <a:xfrm>
              <a:off x="7672225" y="3552875"/>
              <a:ext cx="19775" cy="22600"/>
            </a:xfrm>
            <a:custGeom>
              <a:avLst/>
              <a:gdLst/>
              <a:ahLst/>
              <a:cxnLst/>
              <a:rect l="l" t="t" r="r" b="b"/>
              <a:pathLst>
                <a:path w="791" h="904" extrusionOk="0">
                  <a:moveTo>
                    <a:pt x="395" y="1"/>
                  </a:moveTo>
                  <a:lnTo>
                    <a:pt x="0" y="766"/>
                  </a:lnTo>
                  <a:lnTo>
                    <a:pt x="172" y="903"/>
                  </a:lnTo>
                  <a:lnTo>
                    <a:pt x="610" y="654"/>
                  </a:lnTo>
                  <a:lnTo>
                    <a:pt x="791" y="293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88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8171"/>
                  </a:lnTo>
                  <a:cubicBezTo>
                    <a:pt x="3059" y="8377"/>
                    <a:pt x="3833" y="8480"/>
                    <a:pt x="4614" y="8506"/>
                  </a:cubicBezTo>
                  <a:lnTo>
                    <a:pt x="4821" y="8008"/>
                  </a:lnTo>
                  <a:cubicBezTo>
                    <a:pt x="5757" y="7389"/>
                    <a:pt x="6324" y="6341"/>
                    <a:pt x="6324" y="5224"/>
                  </a:cubicBezTo>
                  <a:lnTo>
                    <a:pt x="6324" y="3274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885;p41"/>
            <p:cNvSpPr/>
            <p:nvPr/>
          </p:nvSpPr>
          <p:spPr>
            <a:xfrm>
              <a:off x="7624325" y="3530550"/>
              <a:ext cx="62950" cy="22150"/>
            </a:xfrm>
            <a:custGeom>
              <a:avLst/>
              <a:gdLst/>
              <a:ahLst/>
              <a:cxnLst/>
              <a:rect l="l" t="t" r="r" b="b"/>
              <a:pathLst>
                <a:path w="2518" h="886" extrusionOk="0">
                  <a:moveTo>
                    <a:pt x="0" y="0"/>
                  </a:moveTo>
                  <a:lnTo>
                    <a:pt x="0" y="559"/>
                  </a:lnTo>
                  <a:cubicBezTo>
                    <a:pt x="756" y="756"/>
                    <a:pt x="1530" y="868"/>
                    <a:pt x="2303" y="885"/>
                  </a:cubicBezTo>
                  <a:lnTo>
                    <a:pt x="2518" y="387"/>
                  </a:lnTo>
                  <a:lnTo>
                    <a:pt x="2518" y="387"/>
                  </a:lnTo>
                  <a:cubicBezTo>
                    <a:pt x="2466" y="421"/>
                    <a:pt x="2414" y="456"/>
                    <a:pt x="2363" y="490"/>
                  </a:cubicBezTo>
                  <a:cubicBezTo>
                    <a:pt x="2127" y="626"/>
                    <a:pt x="1865" y="693"/>
                    <a:pt x="1604" y="693"/>
                  </a:cubicBezTo>
                  <a:cubicBezTo>
                    <a:pt x="1304" y="693"/>
                    <a:pt x="1005" y="605"/>
                    <a:pt x="748" y="4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886;p41"/>
            <p:cNvSpPr/>
            <p:nvPr/>
          </p:nvSpPr>
          <p:spPr>
            <a:xfrm>
              <a:off x="7569125" y="3587100"/>
              <a:ext cx="44475" cy="117875"/>
            </a:xfrm>
            <a:custGeom>
              <a:avLst/>
              <a:gdLst/>
              <a:ahLst/>
              <a:cxnLst/>
              <a:rect l="l" t="t" r="r" b="b"/>
              <a:pathLst>
                <a:path w="1779" h="4715" extrusionOk="0">
                  <a:moveTo>
                    <a:pt x="498" y="1"/>
                  </a:moveTo>
                  <a:cubicBezTo>
                    <a:pt x="205" y="1"/>
                    <a:pt x="0" y="274"/>
                    <a:pt x="0" y="728"/>
                  </a:cubicBezTo>
                  <a:lnTo>
                    <a:pt x="0" y="3787"/>
                  </a:lnTo>
                  <a:lnTo>
                    <a:pt x="1031" y="4380"/>
                  </a:lnTo>
                  <a:cubicBezTo>
                    <a:pt x="1272" y="4517"/>
                    <a:pt x="1521" y="4629"/>
                    <a:pt x="1779" y="4715"/>
                  </a:cubicBezTo>
                  <a:lnTo>
                    <a:pt x="1779" y="1759"/>
                  </a:lnTo>
                  <a:cubicBezTo>
                    <a:pt x="1779" y="1149"/>
                    <a:pt x="1409" y="436"/>
                    <a:pt x="954" y="170"/>
                  </a:cubicBezTo>
                  <a:lnTo>
                    <a:pt x="825" y="101"/>
                  </a:lnTo>
                  <a:cubicBezTo>
                    <a:pt x="709" y="33"/>
                    <a:pt x="598" y="1"/>
                    <a:pt x="4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887;p41"/>
            <p:cNvSpPr/>
            <p:nvPr/>
          </p:nvSpPr>
          <p:spPr>
            <a:xfrm>
              <a:off x="7688325" y="3402100"/>
              <a:ext cx="42975" cy="113000"/>
            </a:xfrm>
            <a:custGeom>
              <a:avLst/>
              <a:gdLst/>
              <a:ahLst/>
              <a:cxnLst/>
              <a:rect l="l" t="t" r="r" b="b"/>
              <a:pathLst>
                <a:path w="1719" h="4520" extrusionOk="0">
                  <a:moveTo>
                    <a:pt x="61" y="1"/>
                  </a:moveTo>
                  <a:lnTo>
                    <a:pt x="1" y="3532"/>
                  </a:lnTo>
                  <a:lnTo>
                    <a:pt x="1719" y="4520"/>
                  </a:lnTo>
                  <a:lnTo>
                    <a:pt x="1719" y="67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888;p41"/>
            <p:cNvSpPr/>
            <p:nvPr/>
          </p:nvSpPr>
          <p:spPr>
            <a:xfrm>
              <a:off x="7624325" y="3412750"/>
              <a:ext cx="100550" cy="135350"/>
            </a:xfrm>
            <a:custGeom>
              <a:avLst/>
              <a:gdLst/>
              <a:ahLst/>
              <a:cxnLst/>
              <a:rect l="l" t="t" r="r" b="b"/>
              <a:pathLst>
                <a:path w="4022" h="5414" extrusionOk="0">
                  <a:moveTo>
                    <a:pt x="3900" y="1"/>
                  </a:moveTo>
                  <a:cubicBezTo>
                    <a:pt x="3883" y="1"/>
                    <a:pt x="3866" y="5"/>
                    <a:pt x="3849" y="13"/>
                  </a:cubicBezTo>
                  <a:cubicBezTo>
                    <a:pt x="3789" y="56"/>
                    <a:pt x="3746" y="125"/>
                    <a:pt x="3746" y="202"/>
                  </a:cubicBezTo>
                  <a:lnTo>
                    <a:pt x="3746" y="511"/>
                  </a:lnTo>
                  <a:lnTo>
                    <a:pt x="1246" y="1748"/>
                  </a:lnTo>
                  <a:lnTo>
                    <a:pt x="1246" y="1310"/>
                  </a:lnTo>
                  <a:cubicBezTo>
                    <a:pt x="1246" y="1252"/>
                    <a:pt x="1198" y="1209"/>
                    <a:pt x="1145" y="1209"/>
                  </a:cubicBezTo>
                  <a:cubicBezTo>
                    <a:pt x="1127" y="1209"/>
                    <a:pt x="1109" y="1214"/>
                    <a:pt x="1091" y="1224"/>
                  </a:cubicBezTo>
                  <a:cubicBezTo>
                    <a:pt x="1031" y="1259"/>
                    <a:pt x="988" y="1327"/>
                    <a:pt x="988" y="1405"/>
                  </a:cubicBezTo>
                  <a:lnTo>
                    <a:pt x="988" y="1877"/>
                  </a:lnTo>
                  <a:cubicBezTo>
                    <a:pt x="653" y="2041"/>
                    <a:pt x="69" y="2333"/>
                    <a:pt x="0" y="2358"/>
                  </a:cubicBezTo>
                  <a:lnTo>
                    <a:pt x="0" y="4721"/>
                  </a:lnTo>
                  <a:lnTo>
                    <a:pt x="748" y="5151"/>
                  </a:lnTo>
                  <a:cubicBezTo>
                    <a:pt x="1005" y="5325"/>
                    <a:pt x="1304" y="5414"/>
                    <a:pt x="1603" y="5414"/>
                  </a:cubicBezTo>
                  <a:cubicBezTo>
                    <a:pt x="1863" y="5414"/>
                    <a:pt x="2122" y="5347"/>
                    <a:pt x="2354" y="5211"/>
                  </a:cubicBezTo>
                  <a:cubicBezTo>
                    <a:pt x="3385" y="4609"/>
                    <a:pt x="4021" y="3518"/>
                    <a:pt x="4021" y="2324"/>
                  </a:cubicBezTo>
                  <a:lnTo>
                    <a:pt x="4021" y="374"/>
                  </a:lnTo>
                  <a:lnTo>
                    <a:pt x="4004" y="382"/>
                  </a:lnTo>
                  <a:lnTo>
                    <a:pt x="4004" y="99"/>
                  </a:lnTo>
                  <a:cubicBezTo>
                    <a:pt x="4004" y="40"/>
                    <a:pt x="3954" y="1"/>
                    <a:pt x="3900" y="1"/>
                  </a:cubicBezTo>
                  <a:close/>
                </a:path>
              </a:pathLst>
            </a:custGeom>
            <a:solidFill>
              <a:srgbClr val="758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89;p41"/>
            <p:cNvSpPr/>
            <p:nvPr/>
          </p:nvSpPr>
          <p:spPr>
            <a:xfrm>
              <a:off x="7682100" y="3524325"/>
              <a:ext cx="23225" cy="39975"/>
            </a:xfrm>
            <a:custGeom>
              <a:avLst/>
              <a:gdLst/>
              <a:ahLst/>
              <a:cxnLst/>
              <a:rect l="l" t="t" r="r" b="b"/>
              <a:pathLst>
                <a:path w="929" h="1599" extrusionOk="0">
                  <a:moveTo>
                    <a:pt x="928" y="0"/>
                  </a:moveTo>
                  <a:cubicBezTo>
                    <a:pt x="722" y="249"/>
                    <a:pt x="473" y="464"/>
                    <a:pt x="207" y="636"/>
                  </a:cubicBezTo>
                  <a:lnTo>
                    <a:pt x="0" y="1143"/>
                  </a:lnTo>
                  <a:lnTo>
                    <a:pt x="610" y="1598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890;p41"/>
            <p:cNvSpPr/>
            <p:nvPr/>
          </p:nvSpPr>
          <p:spPr>
            <a:xfrm>
              <a:off x="7657600" y="3454500"/>
              <a:ext cx="15275" cy="22175"/>
            </a:xfrm>
            <a:custGeom>
              <a:avLst/>
              <a:gdLst/>
              <a:ahLst/>
              <a:cxnLst/>
              <a:rect l="l" t="t" r="r" b="b"/>
              <a:pathLst>
                <a:path w="611" h="887" extrusionOk="0">
                  <a:moveTo>
                    <a:pt x="423" y="0"/>
                  </a:moveTo>
                  <a:cubicBezTo>
                    <a:pt x="386" y="0"/>
                    <a:pt x="345" y="12"/>
                    <a:pt x="302" y="35"/>
                  </a:cubicBezTo>
                  <a:cubicBezTo>
                    <a:pt x="113" y="173"/>
                    <a:pt x="1" y="388"/>
                    <a:pt x="1" y="620"/>
                  </a:cubicBezTo>
                  <a:cubicBezTo>
                    <a:pt x="1" y="787"/>
                    <a:pt x="78" y="887"/>
                    <a:pt x="185" y="887"/>
                  </a:cubicBezTo>
                  <a:cubicBezTo>
                    <a:pt x="221" y="887"/>
                    <a:pt x="261" y="875"/>
                    <a:pt x="302" y="852"/>
                  </a:cubicBezTo>
                  <a:cubicBezTo>
                    <a:pt x="491" y="714"/>
                    <a:pt x="602" y="499"/>
                    <a:pt x="611" y="267"/>
                  </a:cubicBezTo>
                  <a:cubicBezTo>
                    <a:pt x="611" y="100"/>
                    <a:pt x="534" y="0"/>
                    <a:pt x="423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891;p41"/>
            <p:cNvSpPr/>
            <p:nvPr/>
          </p:nvSpPr>
          <p:spPr>
            <a:xfrm>
              <a:off x="7694775" y="3435375"/>
              <a:ext cx="15275" cy="22200"/>
            </a:xfrm>
            <a:custGeom>
              <a:avLst/>
              <a:gdLst/>
              <a:ahLst/>
              <a:cxnLst/>
              <a:rect l="l" t="t" r="r" b="b"/>
              <a:pathLst>
                <a:path w="611" h="888" extrusionOk="0">
                  <a:moveTo>
                    <a:pt x="422" y="1"/>
                  </a:moveTo>
                  <a:cubicBezTo>
                    <a:pt x="385" y="1"/>
                    <a:pt x="344" y="12"/>
                    <a:pt x="301" y="36"/>
                  </a:cubicBezTo>
                  <a:cubicBezTo>
                    <a:pt x="112" y="173"/>
                    <a:pt x="0" y="388"/>
                    <a:pt x="0" y="620"/>
                  </a:cubicBezTo>
                  <a:cubicBezTo>
                    <a:pt x="0" y="787"/>
                    <a:pt x="77" y="887"/>
                    <a:pt x="184" y="887"/>
                  </a:cubicBezTo>
                  <a:cubicBezTo>
                    <a:pt x="221" y="887"/>
                    <a:pt x="260" y="876"/>
                    <a:pt x="301" y="852"/>
                  </a:cubicBezTo>
                  <a:cubicBezTo>
                    <a:pt x="490" y="715"/>
                    <a:pt x="602" y="500"/>
                    <a:pt x="610" y="268"/>
                  </a:cubicBezTo>
                  <a:cubicBezTo>
                    <a:pt x="610" y="101"/>
                    <a:pt x="533" y="1"/>
                    <a:pt x="422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892;p41"/>
            <p:cNvSpPr/>
            <p:nvPr/>
          </p:nvSpPr>
          <p:spPr>
            <a:xfrm>
              <a:off x="7676525" y="3569200"/>
              <a:ext cx="36100" cy="115375"/>
            </a:xfrm>
            <a:custGeom>
              <a:avLst/>
              <a:gdLst/>
              <a:ahLst/>
              <a:cxnLst/>
              <a:rect l="l" t="t" r="r" b="b"/>
              <a:pathLst>
                <a:path w="1444" h="4615" extrusionOk="0">
                  <a:moveTo>
                    <a:pt x="430" y="1"/>
                  </a:moveTo>
                  <a:lnTo>
                    <a:pt x="0" y="250"/>
                  </a:lnTo>
                  <a:lnTo>
                    <a:pt x="215" y="3936"/>
                  </a:lnTo>
                  <a:lnTo>
                    <a:pt x="954" y="4614"/>
                  </a:lnTo>
                  <a:lnTo>
                    <a:pt x="1443" y="3386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893;p41"/>
            <p:cNvSpPr/>
            <p:nvPr/>
          </p:nvSpPr>
          <p:spPr>
            <a:xfrm>
              <a:off x="7652025" y="3472550"/>
              <a:ext cx="55450" cy="58725"/>
            </a:xfrm>
            <a:custGeom>
              <a:avLst/>
              <a:gdLst/>
              <a:ahLst/>
              <a:cxnLst/>
              <a:rect l="l" t="t" r="r" b="b"/>
              <a:pathLst>
                <a:path w="2218" h="2349" extrusionOk="0">
                  <a:moveTo>
                    <a:pt x="2217" y="1"/>
                  </a:moveTo>
                  <a:lnTo>
                    <a:pt x="1" y="1281"/>
                  </a:lnTo>
                  <a:lnTo>
                    <a:pt x="1" y="1564"/>
                  </a:lnTo>
                  <a:cubicBezTo>
                    <a:pt x="1" y="2021"/>
                    <a:pt x="377" y="2349"/>
                    <a:pt x="787" y="2349"/>
                  </a:cubicBezTo>
                  <a:cubicBezTo>
                    <a:pt x="918" y="2349"/>
                    <a:pt x="1051" y="2316"/>
                    <a:pt x="1178" y="2243"/>
                  </a:cubicBezTo>
                  <a:cubicBezTo>
                    <a:pt x="1822" y="1874"/>
                    <a:pt x="2217" y="1195"/>
                    <a:pt x="2217" y="456"/>
                  </a:cubicBezTo>
                  <a:lnTo>
                    <a:pt x="2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894;p41"/>
            <p:cNvSpPr/>
            <p:nvPr/>
          </p:nvSpPr>
          <p:spPr>
            <a:xfrm>
              <a:off x="7566750" y="3340250"/>
              <a:ext cx="164550" cy="236725"/>
            </a:xfrm>
            <a:custGeom>
              <a:avLst/>
              <a:gdLst/>
              <a:ahLst/>
              <a:cxnLst/>
              <a:rect l="l" t="t" r="r" b="b"/>
              <a:pathLst>
                <a:path w="6582" h="9469" extrusionOk="0">
                  <a:moveTo>
                    <a:pt x="3729" y="1"/>
                  </a:moveTo>
                  <a:cubicBezTo>
                    <a:pt x="2500" y="1"/>
                    <a:pt x="1195" y="508"/>
                    <a:pt x="456" y="1942"/>
                  </a:cubicBezTo>
                  <a:cubicBezTo>
                    <a:pt x="173" y="2466"/>
                    <a:pt x="18" y="3050"/>
                    <a:pt x="1" y="3643"/>
                  </a:cubicBezTo>
                  <a:lnTo>
                    <a:pt x="1" y="5980"/>
                  </a:lnTo>
                  <a:cubicBezTo>
                    <a:pt x="1" y="7312"/>
                    <a:pt x="705" y="8540"/>
                    <a:pt x="1865" y="9210"/>
                  </a:cubicBezTo>
                  <a:lnTo>
                    <a:pt x="2312" y="9468"/>
                  </a:lnTo>
                  <a:lnTo>
                    <a:pt x="2312" y="5258"/>
                  </a:lnTo>
                  <a:cubicBezTo>
                    <a:pt x="2372" y="5224"/>
                    <a:pt x="2965" y="4932"/>
                    <a:pt x="3291" y="4777"/>
                  </a:cubicBezTo>
                  <a:lnTo>
                    <a:pt x="3291" y="4305"/>
                  </a:lnTo>
                  <a:cubicBezTo>
                    <a:pt x="3291" y="4227"/>
                    <a:pt x="3334" y="4159"/>
                    <a:pt x="3403" y="4116"/>
                  </a:cubicBezTo>
                  <a:cubicBezTo>
                    <a:pt x="3417" y="4108"/>
                    <a:pt x="3433" y="4104"/>
                    <a:pt x="3449" y="4104"/>
                  </a:cubicBezTo>
                  <a:cubicBezTo>
                    <a:pt x="3499" y="4104"/>
                    <a:pt x="3549" y="4143"/>
                    <a:pt x="3549" y="4202"/>
                  </a:cubicBezTo>
                  <a:lnTo>
                    <a:pt x="3549" y="4648"/>
                  </a:lnTo>
                  <a:lnTo>
                    <a:pt x="6049" y="3411"/>
                  </a:lnTo>
                  <a:lnTo>
                    <a:pt x="6049" y="3102"/>
                  </a:lnTo>
                  <a:cubicBezTo>
                    <a:pt x="6049" y="3025"/>
                    <a:pt x="6084" y="2956"/>
                    <a:pt x="6152" y="2913"/>
                  </a:cubicBezTo>
                  <a:cubicBezTo>
                    <a:pt x="6168" y="2905"/>
                    <a:pt x="6185" y="2901"/>
                    <a:pt x="6202" y="2901"/>
                  </a:cubicBezTo>
                  <a:cubicBezTo>
                    <a:pt x="6257" y="2901"/>
                    <a:pt x="6307" y="2942"/>
                    <a:pt x="6307" y="3007"/>
                  </a:cubicBezTo>
                  <a:lnTo>
                    <a:pt x="6307" y="3282"/>
                  </a:lnTo>
                  <a:lnTo>
                    <a:pt x="6582" y="3145"/>
                  </a:lnTo>
                  <a:lnTo>
                    <a:pt x="6582" y="2226"/>
                  </a:lnTo>
                  <a:cubicBezTo>
                    <a:pt x="6573" y="1281"/>
                    <a:pt x="5946" y="456"/>
                    <a:pt x="5035" y="189"/>
                  </a:cubicBezTo>
                  <a:cubicBezTo>
                    <a:pt x="4633" y="71"/>
                    <a:pt x="4186" y="1"/>
                    <a:pt x="3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895;p41"/>
            <p:cNvSpPr/>
            <p:nvPr/>
          </p:nvSpPr>
          <p:spPr>
            <a:xfrm>
              <a:off x="7624325" y="3544500"/>
              <a:ext cx="57800" cy="32475"/>
            </a:xfrm>
            <a:custGeom>
              <a:avLst/>
              <a:gdLst/>
              <a:ahLst/>
              <a:cxnLst/>
              <a:rect l="l" t="t" r="r" b="b"/>
              <a:pathLst>
                <a:path w="2312" h="1299" extrusionOk="0">
                  <a:moveTo>
                    <a:pt x="0" y="1"/>
                  </a:moveTo>
                  <a:lnTo>
                    <a:pt x="0" y="181"/>
                  </a:lnTo>
                  <a:lnTo>
                    <a:pt x="1822" y="1298"/>
                  </a:lnTo>
                  <a:lnTo>
                    <a:pt x="2311" y="327"/>
                  </a:lnTo>
                  <a:cubicBezTo>
                    <a:pt x="1530" y="310"/>
                    <a:pt x="756" y="19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5796;p41"/>
          <p:cNvGrpSpPr/>
          <p:nvPr/>
        </p:nvGrpSpPr>
        <p:grpSpPr>
          <a:xfrm>
            <a:off x="6150150" y="3894086"/>
            <a:ext cx="199350" cy="370950"/>
            <a:chOff x="5692750" y="3340300"/>
            <a:chExt cx="199350" cy="370950"/>
          </a:xfrm>
        </p:grpSpPr>
        <p:sp>
          <p:nvSpPr>
            <p:cNvPr id="125" name="Google Shape;5797;p41"/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98;p41"/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99;p41"/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800;p41"/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801;p41"/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802;p41"/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3;p41"/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04;p41"/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424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05;p41"/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06;p41"/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07;p41"/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5C6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08;p41"/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09;p41"/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10;p41"/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11;p41"/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rgbClr val="A9B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339;p25"/>
          <p:cNvSpPr txBox="1">
            <a:spLocks noGrp="1"/>
          </p:cNvSpPr>
          <p:nvPr>
            <p:ph type="subTitle" idx="6"/>
          </p:nvPr>
        </p:nvSpPr>
        <p:spPr>
          <a:xfrm rot="19798227">
            <a:off x="2320601" y="1969214"/>
            <a:ext cx="4299487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400" b="1" dirty="0">
                <a:solidFill>
                  <a:srgbClr val="6DC7FF"/>
                </a:solidFill>
                <a:latin typeface="Segoe Print" panose="02000600000000000000" pitchFamily="2" charset="0"/>
                <a:ea typeface="微軟正黑體" panose="020B0604030504040204" pitchFamily="34" charset="-120"/>
              </a:rPr>
              <a:t>TEAM MEMBERS </a:t>
            </a:r>
            <a:r>
              <a:rPr lang="en-US" altLang="zh-TW" sz="2400" b="1" dirty="0">
                <a:solidFill>
                  <a:srgbClr val="6DC7FF"/>
                </a:solidFill>
                <a:latin typeface="Segoe Print" panose="02000600000000000000" pitchFamily="2" charset="0"/>
                <a:ea typeface="微軟正黑體" panose="020B0604030504040204" pitchFamily="34" charset="-120"/>
              </a:rPr>
              <a:t>@</a:t>
            </a:r>
            <a:r>
              <a:rPr lang="zh-TW" altLang="en-US" sz="2400" b="1" dirty="0">
                <a:solidFill>
                  <a:srgbClr val="6DC7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電資三</a:t>
            </a:r>
            <a:endParaRPr sz="2400" b="1" dirty="0">
              <a:solidFill>
                <a:srgbClr val="6DC7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/>
          <p:nvPr/>
        </p:nvSpPr>
        <p:spPr>
          <a:xfrm rot="-1288312">
            <a:off x="2116115" y="4000870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>
            <a:off x="1795814" y="3458532"/>
            <a:ext cx="1086960" cy="624423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1838669" y="2010751"/>
            <a:ext cx="1002855" cy="2012803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2900265" y="2649863"/>
            <a:ext cx="256120" cy="333259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3024113" y="2728283"/>
            <a:ext cx="68763" cy="176374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2900350" y="1958016"/>
            <a:ext cx="256034" cy="333216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3012489" y="2036435"/>
            <a:ext cx="98123" cy="165775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2900308" y="2303961"/>
            <a:ext cx="256077" cy="333174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3019155" y="2433022"/>
            <a:ext cx="84746" cy="136800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3036463" y="2376355"/>
            <a:ext cx="49574" cy="86883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2133802" y="3380416"/>
            <a:ext cx="547956" cy="391287"/>
            <a:chOff x="3160365" y="3814680"/>
            <a:chExt cx="590089" cy="421373"/>
          </a:xfrm>
        </p:grpSpPr>
        <p:grpSp>
          <p:nvGrpSpPr>
            <p:cNvPr id="571" name="Google Shape;571;p28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572" name="Google Shape;572;p28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8"/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8"/>
          <p:cNvSpPr/>
          <p:nvPr/>
        </p:nvSpPr>
        <p:spPr>
          <a:xfrm>
            <a:off x="1844609" y="2010751"/>
            <a:ext cx="996914" cy="575532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1995295" y="2219601"/>
            <a:ext cx="767505" cy="1405390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2445857" y="2804395"/>
            <a:ext cx="206674" cy="387620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2230384" y="2577341"/>
            <a:ext cx="36967" cy="24915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252905" y="2557127"/>
            <a:ext cx="25770" cy="35557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2235469" y="2511699"/>
            <a:ext cx="284839" cy="301207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2317992" y="2543964"/>
            <a:ext cx="145902" cy="156245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2357949" y="3976122"/>
            <a:ext cx="139235" cy="148424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2373804" y="3912659"/>
            <a:ext cx="106798" cy="178040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2223973" y="3183247"/>
            <a:ext cx="354713" cy="866354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2404702" y="3316924"/>
            <a:ext cx="78080" cy="234666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2251281" y="2806788"/>
            <a:ext cx="290523" cy="441212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2287607" y="3041450"/>
            <a:ext cx="3804" cy="13120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>
            <a:off x="2287607" y="3041450"/>
            <a:ext cx="67908" cy="78507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2269444" y="2559819"/>
            <a:ext cx="229623" cy="329114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2398634" y="2673154"/>
            <a:ext cx="17650" cy="17693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2418121" y="2735591"/>
            <a:ext cx="21069" cy="11881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2466455" y="2625504"/>
            <a:ext cx="20257" cy="14830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2382223" y="2644308"/>
            <a:ext cx="17907" cy="17821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2463293" y="2653966"/>
            <a:ext cx="17479" cy="17736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2442523" y="2659479"/>
            <a:ext cx="27351" cy="54532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2341795" y="2763070"/>
            <a:ext cx="73592" cy="31582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2080894" y="2860123"/>
            <a:ext cx="290053" cy="440271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ystem introduction</a:t>
            </a:r>
            <a:endParaRPr dirty="0"/>
          </a:p>
        </p:txBody>
      </p:sp>
      <p:sp>
        <p:nvSpPr>
          <p:cNvPr id="601" name="Google Shape;601;p28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系統介紹</a:t>
            </a:r>
            <a:endParaRPr sz="4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02" name="Google Shape;602;p28"/>
          <p:cNvSpPr/>
          <p:nvPr/>
        </p:nvSpPr>
        <p:spPr>
          <a:xfrm rot="-1288312">
            <a:off x="3524517" y="313449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8"/>
          <p:cNvSpPr/>
          <p:nvPr/>
        </p:nvSpPr>
        <p:spPr>
          <a:xfrm rot="-1288312">
            <a:off x="1180479" y="319111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8"/>
          <p:cNvGrpSpPr/>
          <p:nvPr/>
        </p:nvGrpSpPr>
        <p:grpSpPr>
          <a:xfrm>
            <a:off x="3187740" y="1084518"/>
            <a:ext cx="1358251" cy="2260932"/>
            <a:chOff x="1653252" y="1249313"/>
            <a:chExt cx="1608730" cy="2677877"/>
          </a:xfrm>
        </p:grpSpPr>
        <p:sp>
          <p:nvSpPr>
            <p:cNvPr id="605" name="Google Shape;605;p28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8"/>
          <p:cNvSpPr/>
          <p:nvPr/>
        </p:nvSpPr>
        <p:spPr>
          <a:xfrm>
            <a:off x="1838632" y="2531988"/>
            <a:ext cx="109444" cy="1491451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28"/>
          <p:cNvGrpSpPr/>
          <p:nvPr/>
        </p:nvGrpSpPr>
        <p:grpSpPr>
          <a:xfrm>
            <a:off x="720006" y="1196359"/>
            <a:ext cx="1356670" cy="2211443"/>
            <a:chOff x="-1269564" y="1381779"/>
            <a:chExt cx="1606857" cy="2619262"/>
          </a:xfrm>
        </p:grpSpPr>
        <p:sp>
          <p:nvSpPr>
            <p:cNvPr id="664" name="Google Shape;664;p28"/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28"/>
          <p:cNvSpPr/>
          <p:nvPr/>
        </p:nvSpPr>
        <p:spPr>
          <a:xfrm>
            <a:off x="2727442" y="2014085"/>
            <a:ext cx="2778" cy="1496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2283418" y="4018558"/>
            <a:ext cx="64105" cy="91713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2269316" y="4064584"/>
            <a:ext cx="173126" cy="141073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8"/>
          <p:cNvSpPr/>
          <p:nvPr/>
        </p:nvSpPr>
        <p:spPr>
          <a:xfrm>
            <a:off x="2283418" y="4064584"/>
            <a:ext cx="127312" cy="99063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accent3"/>
                </a:solidFill>
              </a:rPr>
              <a:t>SYSTEM</a:t>
            </a:r>
            <a:r>
              <a:rPr lang="zh-TW" altLang="en-US" dirty="0">
                <a:solidFill>
                  <a:schemeClr val="accent3"/>
                </a:solidFill>
              </a:rPr>
              <a:t> </a:t>
            </a:r>
            <a:r>
              <a:rPr lang="en-US" altLang="zh-TW" dirty="0">
                <a:solidFill>
                  <a:schemeClr val="accent3"/>
                </a:solidFill>
              </a:rPr>
              <a:t>description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GOAL: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10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為了更加理解資料庫的架構設計、操作方式與實際應用，我們透過本學期資料庫系統課程，開發一個完整的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3C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產品線上購物系統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CCC Shop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4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旨在完成由</a:t>
            </a:r>
            <a:r>
              <a:rPr lang="zh-TW" altLang="zh-TW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商家為分類架構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的系統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</a:p>
          <a:p>
            <a:pPr marL="285750" indent="-285750">
              <a:lnSpc>
                <a:spcPct val="150000"/>
              </a:lnSpc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管理與販賣自家商品的空間，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</a:pPr>
            <a:r>
              <a:rPr lang="zh-TW" altLang="zh-TW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則可以以品牌為基礎來購買喜愛的產品。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/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本專案結合前端網頁設計、後端網路技術，並嘗試使用良好的架構來學習資料庫系統。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grpSp>
        <p:nvGrpSpPr>
          <p:cNvPr id="4" name="Google Shape;6811;p43"/>
          <p:cNvGrpSpPr/>
          <p:nvPr/>
        </p:nvGrpSpPr>
        <p:grpSpPr>
          <a:xfrm>
            <a:off x="5942620" y="293711"/>
            <a:ext cx="1441866" cy="1392899"/>
            <a:chOff x="2972250" y="1654900"/>
            <a:chExt cx="2134517" cy="2062026"/>
          </a:xfrm>
        </p:grpSpPr>
        <p:sp>
          <p:nvSpPr>
            <p:cNvPr id="5" name="Google Shape;6812;p43"/>
            <p:cNvSpPr/>
            <p:nvPr/>
          </p:nvSpPr>
          <p:spPr>
            <a:xfrm>
              <a:off x="3104000" y="2880350"/>
              <a:ext cx="113150" cy="291275"/>
            </a:xfrm>
            <a:custGeom>
              <a:avLst/>
              <a:gdLst/>
              <a:ahLst/>
              <a:cxnLst/>
              <a:rect l="l" t="t" r="r" b="b"/>
              <a:pathLst>
                <a:path w="4526" h="11651" extrusionOk="0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13;p43"/>
            <p:cNvSpPr/>
            <p:nvPr/>
          </p:nvSpPr>
          <p:spPr>
            <a:xfrm>
              <a:off x="3105350" y="2880375"/>
              <a:ext cx="100025" cy="290300"/>
            </a:xfrm>
            <a:custGeom>
              <a:avLst/>
              <a:gdLst/>
              <a:ahLst/>
              <a:cxnLst/>
              <a:rect l="l" t="t" r="r" b="b"/>
              <a:pathLst>
                <a:path w="4001" h="11612" extrusionOk="0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4;p43"/>
            <p:cNvSpPr/>
            <p:nvPr/>
          </p:nvSpPr>
          <p:spPr>
            <a:xfrm>
              <a:off x="3120375" y="2908750"/>
              <a:ext cx="91150" cy="258350"/>
            </a:xfrm>
            <a:custGeom>
              <a:avLst/>
              <a:gdLst/>
              <a:ahLst/>
              <a:cxnLst/>
              <a:rect l="l" t="t" r="r" b="b"/>
              <a:pathLst>
                <a:path w="3646" h="10334" extrusionOk="0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15;p43"/>
            <p:cNvSpPr/>
            <p:nvPr/>
          </p:nvSpPr>
          <p:spPr>
            <a:xfrm>
              <a:off x="2972250" y="3006875"/>
              <a:ext cx="358375" cy="288450"/>
            </a:xfrm>
            <a:custGeom>
              <a:avLst/>
              <a:gdLst/>
              <a:ahLst/>
              <a:cxnLst/>
              <a:rect l="l" t="t" r="r" b="b"/>
              <a:pathLst>
                <a:path w="14335" h="11538" extrusionOk="0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16;p43"/>
            <p:cNvSpPr/>
            <p:nvPr/>
          </p:nvSpPr>
          <p:spPr>
            <a:xfrm>
              <a:off x="3016525" y="3024600"/>
              <a:ext cx="285425" cy="224075"/>
            </a:xfrm>
            <a:custGeom>
              <a:avLst/>
              <a:gdLst/>
              <a:ahLst/>
              <a:cxnLst/>
              <a:rect l="l" t="t" r="r" b="b"/>
              <a:pathLst>
                <a:path w="11417" h="8963" extrusionOk="0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17;p43"/>
            <p:cNvSpPr/>
            <p:nvPr/>
          </p:nvSpPr>
          <p:spPr>
            <a:xfrm>
              <a:off x="3195780" y="2573084"/>
              <a:ext cx="1910987" cy="1143842"/>
            </a:xfrm>
            <a:custGeom>
              <a:avLst/>
              <a:gdLst/>
              <a:ahLst/>
              <a:cxnLst/>
              <a:rect l="l" t="t" r="r" b="b"/>
              <a:pathLst>
                <a:path w="70738" h="42341" extrusionOk="0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18;p43"/>
            <p:cNvSpPr/>
            <p:nvPr/>
          </p:nvSpPr>
          <p:spPr>
            <a:xfrm>
              <a:off x="3207910" y="2573084"/>
              <a:ext cx="1886620" cy="1084949"/>
            </a:xfrm>
            <a:custGeom>
              <a:avLst/>
              <a:gdLst/>
              <a:ahLst/>
              <a:cxnLst/>
              <a:rect l="l" t="t" r="r" b="b"/>
              <a:pathLst>
                <a:path w="69836" h="40161" extrusionOk="0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19;p43"/>
            <p:cNvSpPr/>
            <p:nvPr/>
          </p:nvSpPr>
          <p:spPr>
            <a:xfrm>
              <a:off x="3136750" y="3098850"/>
              <a:ext cx="16750" cy="90000"/>
            </a:xfrm>
            <a:custGeom>
              <a:avLst/>
              <a:gdLst/>
              <a:ahLst/>
              <a:cxnLst/>
              <a:rect l="l" t="t" r="r" b="b"/>
              <a:pathLst>
                <a:path w="670" h="3600" extrusionOk="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20;p43"/>
            <p:cNvSpPr/>
            <p:nvPr/>
          </p:nvSpPr>
          <p:spPr>
            <a:xfrm>
              <a:off x="3205350" y="1654900"/>
              <a:ext cx="1114125" cy="1569325"/>
            </a:xfrm>
            <a:custGeom>
              <a:avLst/>
              <a:gdLst/>
              <a:ahLst/>
              <a:cxnLst/>
              <a:rect l="l" t="t" r="r" b="b"/>
              <a:pathLst>
                <a:path w="44565" h="62773" extrusionOk="0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21;p43"/>
            <p:cNvSpPr/>
            <p:nvPr/>
          </p:nvSpPr>
          <p:spPr>
            <a:xfrm>
              <a:off x="3205350" y="2265375"/>
              <a:ext cx="191325" cy="958850"/>
            </a:xfrm>
            <a:custGeom>
              <a:avLst/>
              <a:gdLst/>
              <a:ahLst/>
              <a:cxnLst/>
              <a:rect l="l" t="t" r="r" b="b"/>
              <a:pathLst>
                <a:path w="7653" h="38354" extrusionOk="0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22;p43"/>
            <p:cNvSpPr/>
            <p:nvPr/>
          </p:nvSpPr>
          <p:spPr>
            <a:xfrm>
              <a:off x="3254950" y="1686475"/>
              <a:ext cx="1064525" cy="1534775"/>
            </a:xfrm>
            <a:custGeom>
              <a:avLst/>
              <a:gdLst/>
              <a:ahLst/>
              <a:cxnLst/>
              <a:rect l="l" t="t" r="r" b="b"/>
              <a:pathLst>
                <a:path w="42581" h="61391" extrusionOk="0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23;p43"/>
            <p:cNvSpPr/>
            <p:nvPr/>
          </p:nvSpPr>
          <p:spPr>
            <a:xfrm>
              <a:off x="3279675" y="1753325"/>
              <a:ext cx="1015050" cy="1372500"/>
            </a:xfrm>
            <a:custGeom>
              <a:avLst/>
              <a:gdLst/>
              <a:ahLst/>
              <a:cxnLst/>
              <a:rect l="l" t="t" r="r" b="b"/>
              <a:pathLst>
                <a:path w="40602" h="54900" extrusionOk="0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24;p43"/>
            <p:cNvSpPr/>
            <p:nvPr/>
          </p:nvSpPr>
          <p:spPr>
            <a:xfrm>
              <a:off x="3359775" y="2679875"/>
              <a:ext cx="1028200" cy="591375"/>
            </a:xfrm>
            <a:custGeom>
              <a:avLst/>
              <a:gdLst/>
              <a:ahLst/>
              <a:cxnLst/>
              <a:rect l="l" t="t" r="r" b="b"/>
              <a:pathLst>
                <a:path w="41128" h="23655" extrusionOk="0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25;p43"/>
            <p:cNvSpPr/>
            <p:nvPr/>
          </p:nvSpPr>
          <p:spPr>
            <a:xfrm>
              <a:off x="3483600" y="2751325"/>
              <a:ext cx="1275625" cy="733675"/>
            </a:xfrm>
            <a:custGeom>
              <a:avLst/>
              <a:gdLst/>
              <a:ahLst/>
              <a:cxnLst/>
              <a:rect l="l" t="t" r="r" b="b"/>
              <a:pathLst>
                <a:path w="51025" h="29347" extrusionOk="0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26;p43"/>
            <p:cNvSpPr/>
            <p:nvPr/>
          </p:nvSpPr>
          <p:spPr>
            <a:xfrm>
              <a:off x="3511075" y="2774325"/>
              <a:ext cx="1222050" cy="697925"/>
            </a:xfrm>
            <a:custGeom>
              <a:avLst/>
              <a:gdLst/>
              <a:ahLst/>
              <a:cxnLst/>
              <a:rect l="l" t="t" r="r" b="b"/>
              <a:pathLst>
                <a:path w="48882" h="27917" extrusionOk="0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27;p43"/>
            <p:cNvSpPr/>
            <p:nvPr/>
          </p:nvSpPr>
          <p:spPr>
            <a:xfrm>
              <a:off x="4170900" y="3147100"/>
              <a:ext cx="519900" cy="300200"/>
            </a:xfrm>
            <a:custGeom>
              <a:avLst/>
              <a:gdLst/>
              <a:ahLst/>
              <a:cxnLst/>
              <a:rect l="l" t="t" r="r" b="b"/>
              <a:pathLst>
                <a:path w="20796" h="12008" extrusionOk="0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28;p43"/>
            <p:cNvSpPr/>
            <p:nvPr/>
          </p:nvSpPr>
          <p:spPr>
            <a:xfrm>
              <a:off x="3502450" y="1672600"/>
              <a:ext cx="1015050" cy="1364475"/>
            </a:xfrm>
            <a:custGeom>
              <a:avLst/>
              <a:gdLst/>
              <a:ahLst/>
              <a:cxnLst/>
              <a:rect l="l" t="t" r="r" b="b"/>
              <a:pathLst>
                <a:path w="40602" h="54579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29;p43"/>
            <p:cNvSpPr/>
            <p:nvPr/>
          </p:nvSpPr>
          <p:spPr>
            <a:xfrm>
              <a:off x="3502450" y="1672600"/>
              <a:ext cx="1015050" cy="628200"/>
            </a:xfrm>
            <a:custGeom>
              <a:avLst/>
              <a:gdLst/>
              <a:ahLst/>
              <a:cxnLst/>
              <a:rect l="l" t="t" r="r" b="b"/>
              <a:pathLst>
                <a:path w="40602" h="25128" extrusionOk="0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0;p43"/>
            <p:cNvSpPr/>
            <p:nvPr/>
          </p:nvSpPr>
          <p:spPr>
            <a:xfrm>
              <a:off x="4362800" y="1753675"/>
              <a:ext cx="23475" cy="30375"/>
            </a:xfrm>
            <a:custGeom>
              <a:avLst/>
              <a:gdLst/>
              <a:ahLst/>
              <a:cxnLst/>
              <a:rect l="l" t="t" r="r" b="b"/>
              <a:pathLst>
                <a:path w="939" h="1215" extrusionOk="0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31;p43"/>
            <p:cNvSpPr/>
            <p:nvPr/>
          </p:nvSpPr>
          <p:spPr>
            <a:xfrm>
              <a:off x="4409375" y="17267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32;p43"/>
            <p:cNvSpPr/>
            <p:nvPr/>
          </p:nvSpPr>
          <p:spPr>
            <a:xfrm>
              <a:off x="4455975" y="1699850"/>
              <a:ext cx="23475" cy="30350"/>
            </a:xfrm>
            <a:custGeom>
              <a:avLst/>
              <a:gdLst/>
              <a:ahLst/>
              <a:cxnLst/>
              <a:rect l="l" t="t" r="r" b="b"/>
              <a:pathLst>
                <a:path w="939" h="1214" extrusionOk="0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33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34;p43"/>
            <p:cNvSpPr/>
            <p:nvPr/>
          </p:nvSpPr>
          <p:spPr>
            <a:xfrm>
              <a:off x="3502450" y="1714675"/>
              <a:ext cx="1015050" cy="729050"/>
            </a:xfrm>
            <a:custGeom>
              <a:avLst/>
              <a:gdLst/>
              <a:ahLst/>
              <a:cxnLst/>
              <a:rect l="l" t="t" r="r" b="b"/>
              <a:pathLst>
                <a:path w="40602" h="29162" extrusionOk="0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35;p43"/>
            <p:cNvSpPr/>
            <p:nvPr/>
          </p:nvSpPr>
          <p:spPr>
            <a:xfrm>
              <a:off x="3558425" y="2289375"/>
              <a:ext cx="53100" cy="80850"/>
            </a:xfrm>
            <a:custGeom>
              <a:avLst/>
              <a:gdLst/>
              <a:ahLst/>
              <a:cxnLst/>
              <a:rect l="l" t="t" r="r" b="b"/>
              <a:pathLst>
                <a:path w="2124" h="3234" extrusionOk="0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36;p43"/>
            <p:cNvSpPr/>
            <p:nvPr/>
          </p:nvSpPr>
          <p:spPr>
            <a:xfrm>
              <a:off x="3621500" y="2252825"/>
              <a:ext cx="13150" cy="85075"/>
            </a:xfrm>
            <a:custGeom>
              <a:avLst/>
              <a:gdLst/>
              <a:ahLst/>
              <a:cxnLst/>
              <a:rect l="l" t="t" r="r" b="b"/>
              <a:pathLst>
                <a:path w="526" h="3403" extrusionOk="0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37;p43"/>
            <p:cNvSpPr/>
            <p:nvPr/>
          </p:nvSpPr>
          <p:spPr>
            <a:xfrm>
              <a:off x="3644625" y="2246325"/>
              <a:ext cx="55625" cy="70500"/>
            </a:xfrm>
            <a:custGeom>
              <a:avLst/>
              <a:gdLst/>
              <a:ahLst/>
              <a:cxnLst/>
              <a:rect l="l" t="t" r="r" b="b"/>
              <a:pathLst>
                <a:path w="2225" h="2820" extrusionOk="0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38;p43"/>
            <p:cNvSpPr/>
            <p:nvPr/>
          </p:nvSpPr>
          <p:spPr>
            <a:xfrm>
              <a:off x="3708175" y="2207200"/>
              <a:ext cx="53100" cy="92900"/>
            </a:xfrm>
            <a:custGeom>
              <a:avLst/>
              <a:gdLst/>
              <a:ahLst/>
              <a:cxnLst/>
              <a:rect l="l" t="t" r="r" b="b"/>
              <a:pathLst>
                <a:path w="2124" h="3716" extrusionOk="0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39;p43"/>
            <p:cNvSpPr/>
            <p:nvPr/>
          </p:nvSpPr>
          <p:spPr>
            <a:xfrm>
              <a:off x="3675750" y="2398050"/>
              <a:ext cx="7800" cy="515475"/>
            </a:xfrm>
            <a:custGeom>
              <a:avLst/>
              <a:gdLst/>
              <a:ahLst/>
              <a:cxnLst/>
              <a:rect l="l" t="t" r="r" b="b"/>
              <a:pathLst>
                <a:path w="312" h="20619" extrusionOk="0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40;p43"/>
            <p:cNvSpPr/>
            <p:nvPr/>
          </p:nvSpPr>
          <p:spPr>
            <a:xfrm>
              <a:off x="3365525" y="2472275"/>
              <a:ext cx="247525" cy="317400"/>
            </a:xfrm>
            <a:custGeom>
              <a:avLst/>
              <a:gdLst/>
              <a:ahLst/>
              <a:cxnLst/>
              <a:rect l="l" t="t" r="r" b="b"/>
              <a:pathLst>
                <a:path w="9901" h="1269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41;p43"/>
            <p:cNvSpPr/>
            <p:nvPr/>
          </p:nvSpPr>
          <p:spPr>
            <a:xfrm>
              <a:off x="3365525" y="2472275"/>
              <a:ext cx="247525" cy="165625"/>
            </a:xfrm>
            <a:custGeom>
              <a:avLst/>
              <a:gdLst/>
              <a:ahLst/>
              <a:cxnLst/>
              <a:rect l="l" t="t" r="r" b="b"/>
              <a:pathLst>
                <a:path w="9901" h="6625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42;p43"/>
            <p:cNvSpPr/>
            <p:nvPr/>
          </p:nvSpPr>
          <p:spPr>
            <a:xfrm>
              <a:off x="3390250" y="2594975"/>
              <a:ext cx="99000" cy="157275"/>
            </a:xfrm>
            <a:custGeom>
              <a:avLst/>
              <a:gdLst/>
              <a:ahLst/>
              <a:cxnLst/>
              <a:rect l="l" t="t" r="r" b="b"/>
              <a:pathLst>
                <a:path w="3960" h="6291" extrusionOk="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43;p43"/>
            <p:cNvSpPr/>
            <p:nvPr/>
          </p:nvSpPr>
          <p:spPr>
            <a:xfrm>
              <a:off x="3390250" y="2631075"/>
              <a:ext cx="99000" cy="121175"/>
            </a:xfrm>
            <a:custGeom>
              <a:avLst/>
              <a:gdLst/>
              <a:ahLst/>
              <a:cxnLst/>
              <a:rect l="l" t="t" r="r" b="b"/>
              <a:pathLst>
                <a:path w="3960" h="4847" extrusionOk="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44;p43"/>
            <p:cNvSpPr/>
            <p:nvPr/>
          </p:nvSpPr>
          <p:spPr>
            <a:xfrm>
              <a:off x="3514075" y="254127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45;p43"/>
            <p:cNvSpPr/>
            <p:nvPr/>
          </p:nvSpPr>
          <p:spPr>
            <a:xfrm>
              <a:off x="3514075" y="2582425"/>
              <a:ext cx="74250" cy="53325"/>
            </a:xfrm>
            <a:custGeom>
              <a:avLst/>
              <a:gdLst/>
              <a:ahLst/>
              <a:cxnLst/>
              <a:rect l="l" t="t" r="r" b="b"/>
              <a:pathLst>
                <a:path w="2970" h="2133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46;p43"/>
            <p:cNvSpPr/>
            <p:nvPr/>
          </p:nvSpPr>
          <p:spPr>
            <a:xfrm>
              <a:off x="3514075" y="26236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847;p43"/>
            <p:cNvSpPr/>
            <p:nvPr/>
          </p:nvSpPr>
          <p:spPr>
            <a:xfrm>
              <a:off x="3365525" y="2713150"/>
              <a:ext cx="247525" cy="317425"/>
            </a:xfrm>
            <a:custGeom>
              <a:avLst/>
              <a:gdLst/>
              <a:ahLst/>
              <a:cxnLst/>
              <a:rect l="l" t="t" r="r" b="b"/>
              <a:pathLst>
                <a:path w="9901" h="12697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848;p43"/>
            <p:cNvSpPr/>
            <p:nvPr/>
          </p:nvSpPr>
          <p:spPr>
            <a:xfrm>
              <a:off x="3365525" y="2713150"/>
              <a:ext cx="247525" cy="165650"/>
            </a:xfrm>
            <a:custGeom>
              <a:avLst/>
              <a:gdLst/>
              <a:ahLst/>
              <a:cxnLst/>
              <a:rect l="l" t="t" r="r" b="b"/>
              <a:pathLst>
                <a:path w="9901" h="6626" extrusionOk="0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49;p43"/>
            <p:cNvSpPr/>
            <p:nvPr/>
          </p:nvSpPr>
          <p:spPr>
            <a:xfrm>
              <a:off x="3390250" y="2835925"/>
              <a:ext cx="99000" cy="157200"/>
            </a:xfrm>
            <a:custGeom>
              <a:avLst/>
              <a:gdLst/>
              <a:ahLst/>
              <a:cxnLst/>
              <a:rect l="l" t="t" r="r" b="b"/>
              <a:pathLst>
                <a:path w="3960" h="6288" extrusionOk="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50;p43"/>
            <p:cNvSpPr/>
            <p:nvPr/>
          </p:nvSpPr>
          <p:spPr>
            <a:xfrm>
              <a:off x="3390250" y="2872000"/>
              <a:ext cx="99000" cy="121125"/>
            </a:xfrm>
            <a:custGeom>
              <a:avLst/>
              <a:gdLst/>
              <a:ahLst/>
              <a:cxnLst/>
              <a:rect l="l" t="t" r="r" b="b"/>
              <a:pathLst>
                <a:path w="3960" h="4845" extrusionOk="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51;p43"/>
            <p:cNvSpPr/>
            <p:nvPr/>
          </p:nvSpPr>
          <p:spPr>
            <a:xfrm>
              <a:off x="3514075" y="2782175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52;p43"/>
            <p:cNvSpPr/>
            <p:nvPr/>
          </p:nvSpPr>
          <p:spPr>
            <a:xfrm>
              <a:off x="3514075" y="2823325"/>
              <a:ext cx="74250" cy="53300"/>
            </a:xfrm>
            <a:custGeom>
              <a:avLst/>
              <a:gdLst/>
              <a:ahLst/>
              <a:cxnLst/>
              <a:rect l="l" t="t" r="r" b="b"/>
              <a:pathLst>
                <a:path w="2970" h="2132" extrusionOk="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53;p43"/>
            <p:cNvSpPr/>
            <p:nvPr/>
          </p:nvSpPr>
          <p:spPr>
            <a:xfrm>
              <a:off x="3514075" y="2864500"/>
              <a:ext cx="74250" cy="53275"/>
            </a:xfrm>
            <a:custGeom>
              <a:avLst/>
              <a:gdLst/>
              <a:ahLst/>
              <a:cxnLst/>
              <a:rect l="l" t="t" r="r" b="b"/>
              <a:pathLst>
                <a:path w="2970" h="2131" extrusionOk="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54;p43"/>
            <p:cNvSpPr/>
            <p:nvPr/>
          </p:nvSpPr>
          <p:spPr>
            <a:xfrm>
              <a:off x="3750075" y="2213225"/>
              <a:ext cx="706325" cy="624950"/>
            </a:xfrm>
            <a:custGeom>
              <a:avLst/>
              <a:gdLst/>
              <a:ahLst/>
              <a:cxnLst/>
              <a:rect l="l" t="t" r="r" b="b"/>
              <a:pathLst>
                <a:path w="28253" h="24998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55;p43"/>
            <p:cNvSpPr/>
            <p:nvPr/>
          </p:nvSpPr>
          <p:spPr>
            <a:xfrm>
              <a:off x="3750075" y="2213225"/>
              <a:ext cx="706325" cy="430500"/>
            </a:xfrm>
            <a:custGeom>
              <a:avLst/>
              <a:gdLst/>
              <a:ahLst/>
              <a:cxnLst/>
              <a:rect l="l" t="t" r="r" b="b"/>
              <a:pathLst>
                <a:path w="28253" h="17220" extrusionOk="0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56;p43"/>
            <p:cNvSpPr/>
            <p:nvPr/>
          </p:nvSpPr>
          <p:spPr>
            <a:xfrm>
              <a:off x="3769850" y="2564975"/>
              <a:ext cx="158500" cy="242325"/>
            </a:xfrm>
            <a:custGeom>
              <a:avLst/>
              <a:gdLst/>
              <a:ahLst/>
              <a:cxnLst/>
              <a:rect l="l" t="t" r="r" b="b"/>
              <a:pathLst>
                <a:path w="6340" h="9693" extrusionOk="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57;p43"/>
            <p:cNvSpPr/>
            <p:nvPr/>
          </p:nvSpPr>
          <p:spPr>
            <a:xfrm>
              <a:off x="3769850" y="26080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58;p43"/>
            <p:cNvSpPr/>
            <p:nvPr/>
          </p:nvSpPr>
          <p:spPr>
            <a:xfrm>
              <a:off x="3769850" y="2630975"/>
              <a:ext cx="39625" cy="56700"/>
            </a:xfrm>
            <a:custGeom>
              <a:avLst/>
              <a:gdLst/>
              <a:ahLst/>
              <a:cxnLst/>
              <a:rect l="l" t="t" r="r" b="b"/>
              <a:pathLst>
                <a:path w="1585" h="2268" extrusionOk="0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59;p43"/>
            <p:cNvSpPr/>
            <p:nvPr/>
          </p:nvSpPr>
          <p:spPr>
            <a:xfrm>
              <a:off x="3979850" y="2289900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60;p43"/>
            <p:cNvSpPr/>
            <p:nvPr/>
          </p:nvSpPr>
          <p:spPr>
            <a:xfrm>
              <a:off x="3979850" y="2347050"/>
              <a:ext cx="445600" cy="270725"/>
            </a:xfrm>
            <a:custGeom>
              <a:avLst/>
              <a:gdLst/>
              <a:ahLst/>
              <a:cxnLst/>
              <a:rect l="l" t="t" r="r" b="b"/>
              <a:pathLst>
                <a:path w="17824" h="10829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1;p43"/>
            <p:cNvSpPr/>
            <p:nvPr/>
          </p:nvSpPr>
          <p:spPr>
            <a:xfrm>
              <a:off x="3979850" y="2404225"/>
              <a:ext cx="445600" cy="270700"/>
            </a:xfrm>
            <a:custGeom>
              <a:avLst/>
              <a:gdLst/>
              <a:ahLst/>
              <a:cxnLst/>
              <a:rect l="l" t="t" r="r" b="b"/>
              <a:pathLst>
                <a:path w="17824" h="10828" extrusionOk="0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62;p43"/>
            <p:cNvSpPr/>
            <p:nvPr/>
          </p:nvSpPr>
          <p:spPr>
            <a:xfrm>
              <a:off x="4528675" y="1901375"/>
              <a:ext cx="166300" cy="130825"/>
            </a:xfrm>
            <a:custGeom>
              <a:avLst/>
              <a:gdLst/>
              <a:ahLst/>
              <a:cxnLst/>
              <a:rect l="l" t="t" r="r" b="b"/>
              <a:pathLst>
                <a:path w="6652" h="5233" extrusionOk="0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63;p43"/>
            <p:cNvSpPr/>
            <p:nvPr/>
          </p:nvSpPr>
          <p:spPr>
            <a:xfrm>
              <a:off x="4677550" y="1980550"/>
              <a:ext cx="106600" cy="71600"/>
            </a:xfrm>
            <a:custGeom>
              <a:avLst/>
              <a:gdLst/>
              <a:ahLst/>
              <a:cxnLst/>
              <a:rect l="l" t="t" r="r" b="b"/>
              <a:pathLst>
                <a:path w="4264" h="2864" extrusionOk="0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64;p43"/>
            <p:cNvSpPr/>
            <p:nvPr/>
          </p:nvSpPr>
          <p:spPr>
            <a:xfrm>
              <a:off x="4677550" y="1980550"/>
              <a:ext cx="106600" cy="68100"/>
            </a:xfrm>
            <a:custGeom>
              <a:avLst/>
              <a:gdLst/>
              <a:ahLst/>
              <a:cxnLst/>
              <a:rect l="l" t="t" r="r" b="b"/>
              <a:pathLst>
                <a:path w="4264" h="2724" extrusionOk="0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65;p43"/>
            <p:cNvSpPr/>
            <p:nvPr/>
          </p:nvSpPr>
          <p:spPr>
            <a:xfrm>
              <a:off x="3873775" y="1869900"/>
              <a:ext cx="706450" cy="624975"/>
            </a:xfrm>
            <a:custGeom>
              <a:avLst/>
              <a:gdLst/>
              <a:ahLst/>
              <a:cxnLst/>
              <a:rect l="l" t="t" r="r" b="b"/>
              <a:pathLst>
                <a:path w="28258" h="2499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66;p43"/>
            <p:cNvSpPr/>
            <p:nvPr/>
          </p:nvSpPr>
          <p:spPr>
            <a:xfrm>
              <a:off x="3873775" y="1869900"/>
              <a:ext cx="706450" cy="430475"/>
            </a:xfrm>
            <a:custGeom>
              <a:avLst/>
              <a:gdLst/>
              <a:ahLst/>
              <a:cxnLst/>
              <a:rect l="l" t="t" r="r" b="b"/>
              <a:pathLst>
                <a:path w="28258" h="17219" extrusionOk="0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867;p43"/>
            <p:cNvSpPr/>
            <p:nvPr/>
          </p:nvSpPr>
          <p:spPr>
            <a:xfrm>
              <a:off x="3893575" y="2221700"/>
              <a:ext cx="158500" cy="242300"/>
            </a:xfrm>
            <a:custGeom>
              <a:avLst/>
              <a:gdLst/>
              <a:ahLst/>
              <a:cxnLst/>
              <a:rect l="l" t="t" r="r" b="b"/>
              <a:pathLst>
                <a:path w="6340" h="9692" extrusionOk="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868;p43"/>
            <p:cNvSpPr/>
            <p:nvPr/>
          </p:nvSpPr>
          <p:spPr>
            <a:xfrm>
              <a:off x="3893575" y="2264750"/>
              <a:ext cx="158500" cy="199250"/>
            </a:xfrm>
            <a:custGeom>
              <a:avLst/>
              <a:gdLst/>
              <a:ahLst/>
              <a:cxnLst/>
              <a:rect l="l" t="t" r="r" b="b"/>
              <a:pathLst>
                <a:path w="6340" h="7970" extrusionOk="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869;p43"/>
            <p:cNvSpPr/>
            <p:nvPr/>
          </p:nvSpPr>
          <p:spPr>
            <a:xfrm>
              <a:off x="3893575" y="2287725"/>
              <a:ext cx="39725" cy="56700"/>
            </a:xfrm>
            <a:custGeom>
              <a:avLst/>
              <a:gdLst/>
              <a:ahLst/>
              <a:cxnLst/>
              <a:rect l="l" t="t" r="r" b="b"/>
              <a:pathLst>
                <a:path w="1589" h="2268" extrusionOk="0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870;p43"/>
            <p:cNvSpPr/>
            <p:nvPr/>
          </p:nvSpPr>
          <p:spPr>
            <a:xfrm>
              <a:off x="4103575" y="194660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871;p43"/>
            <p:cNvSpPr/>
            <p:nvPr/>
          </p:nvSpPr>
          <p:spPr>
            <a:xfrm>
              <a:off x="4103575" y="2003775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72;p43"/>
            <p:cNvSpPr/>
            <p:nvPr/>
          </p:nvSpPr>
          <p:spPr>
            <a:xfrm>
              <a:off x="4103575" y="2060950"/>
              <a:ext cx="445675" cy="270700"/>
            </a:xfrm>
            <a:custGeom>
              <a:avLst/>
              <a:gdLst/>
              <a:ahLst/>
              <a:cxnLst/>
              <a:rect l="l" t="t" r="r" b="b"/>
              <a:pathLst>
                <a:path w="17827" h="10828" extrusionOk="0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873;p43"/>
            <p:cNvSpPr/>
            <p:nvPr/>
          </p:nvSpPr>
          <p:spPr>
            <a:xfrm>
              <a:off x="4860225" y="2733875"/>
              <a:ext cx="36050" cy="52500"/>
            </a:xfrm>
            <a:custGeom>
              <a:avLst/>
              <a:gdLst/>
              <a:ahLst/>
              <a:cxnLst/>
              <a:rect l="l" t="t" r="r" b="b"/>
              <a:pathLst>
                <a:path w="1442" h="2100" extrusionOk="0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874;p43"/>
            <p:cNvSpPr/>
            <p:nvPr/>
          </p:nvSpPr>
          <p:spPr>
            <a:xfrm>
              <a:off x="4733700" y="2669025"/>
              <a:ext cx="37825" cy="53700"/>
            </a:xfrm>
            <a:custGeom>
              <a:avLst/>
              <a:gdLst/>
              <a:ahLst/>
              <a:cxnLst/>
              <a:rect l="l" t="t" r="r" b="b"/>
              <a:pathLst>
                <a:path w="1513" h="2148" extrusionOk="0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75;p43"/>
            <p:cNvSpPr/>
            <p:nvPr/>
          </p:nvSpPr>
          <p:spPr>
            <a:xfrm>
              <a:off x="4696475" y="2222375"/>
              <a:ext cx="211975" cy="525100"/>
            </a:xfrm>
            <a:custGeom>
              <a:avLst/>
              <a:gdLst/>
              <a:ahLst/>
              <a:cxnLst/>
              <a:rect l="l" t="t" r="r" b="b"/>
              <a:pathLst>
                <a:path w="8479" h="21004" extrusionOk="0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76;p43"/>
            <p:cNvSpPr/>
            <p:nvPr/>
          </p:nvSpPr>
          <p:spPr>
            <a:xfrm>
              <a:off x="4725575" y="1982775"/>
              <a:ext cx="168300" cy="265200"/>
            </a:xfrm>
            <a:custGeom>
              <a:avLst/>
              <a:gdLst/>
              <a:ahLst/>
              <a:cxnLst/>
              <a:rect l="l" t="t" r="r" b="b"/>
              <a:pathLst>
                <a:path w="6732" h="10608" extrusionOk="0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77;p43"/>
            <p:cNvSpPr/>
            <p:nvPr/>
          </p:nvSpPr>
          <p:spPr>
            <a:xfrm>
              <a:off x="4846575" y="1840725"/>
              <a:ext cx="27925" cy="57675"/>
            </a:xfrm>
            <a:custGeom>
              <a:avLst/>
              <a:gdLst/>
              <a:ahLst/>
              <a:cxnLst/>
              <a:rect l="l" t="t" r="r" b="b"/>
              <a:pathLst>
                <a:path w="1117" h="2307" extrusionOk="0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878;p43"/>
            <p:cNvSpPr/>
            <p:nvPr/>
          </p:nvSpPr>
          <p:spPr>
            <a:xfrm>
              <a:off x="4708325" y="1828625"/>
              <a:ext cx="33425" cy="27375"/>
            </a:xfrm>
            <a:custGeom>
              <a:avLst/>
              <a:gdLst/>
              <a:ahLst/>
              <a:cxnLst/>
              <a:rect l="l" t="t" r="r" b="b"/>
              <a:pathLst>
                <a:path w="1337" h="1095" extrusionOk="0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79;p43"/>
            <p:cNvSpPr/>
            <p:nvPr/>
          </p:nvSpPr>
          <p:spPr>
            <a:xfrm>
              <a:off x="4723525" y="1817150"/>
              <a:ext cx="159000" cy="199125"/>
            </a:xfrm>
            <a:custGeom>
              <a:avLst/>
              <a:gdLst/>
              <a:ahLst/>
              <a:cxnLst/>
              <a:rect l="l" t="t" r="r" b="b"/>
              <a:pathLst>
                <a:path w="6360" h="7965" extrusionOk="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80;p43"/>
            <p:cNvSpPr/>
            <p:nvPr/>
          </p:nvSpPr>
          <p:spPr>
            <a:xfrm>
              <a:off x="4716800" y="1784625"/>
              <a:ext cx="142000" cy="119075"/>
            </a:xfrm>
            <a:custGeom>
              <a:avLst/>
              <a:gdLst/>
              <a:ahLst/>
              <a:cxnLst/>
              <a:rect l="l" t="t" r="r" b="b"/>
              <a:pathLst>
                <a:path w="5680" h="4763" extrusionOk="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81;p43"/>
            <p:cNvSpPr/>
            <p:nvPr/>
          </p:nvSpPr>
          <p:spPr>
            <a:xfrm>
              <a:off x="4849050" y="1828225"/>
              <a:ext cx="21625" cy="16175"/>
            </a:xfrm>
            <a:custGeom>
              <a:avLst/>
              <a:gdLst/>
              <a:ahLst/>
              <a:cxnLst/>
              <a:rect l="l" t="t" r="r" b="b"/>
              <a:pathLst>
                <a:path w="865" h="647" extrusionOk="0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82;p43"/>
            <p:cNvSpPr/>
            <p:nvPr/>
          </p:nvSpPr>
          <p:spPr>
            <a:xfrm>
              <a:off x="4784200" y="1939675"/>
              <a:ext cx="51400" cy="31750"/>
            </a:xfrm>
            <a:custGeom>
              <a:avLst/>
              <a:gdLst/>
              <a:ahLst/>
              <a:cxnLst/>
              <a:rect l="l" t="t" r="r" b="b"/>
              <a:pathLst>
                <a:path w="2056" h="1270" extrusionOk="0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83;p43"/>
            <p:cNvSpPr/>
            <p:nvPr/>
          </p:nvSpPr>
          <p:spPr>
            <a:xfrm>
              <a:off x="4790950" y="1885600"/>
              <a:ext cx="11200" cy="11700"/>
            </a:xfrm>
            <a:custGeom>
              <a:avLst/>
              <a:gdLst/>
              <a:ahLst/>
              <a:cxnLst/>
              <a:rect l="l" t="t" r="r" b="b"/>
              <a:pathLst>
                <a:path w="448" h="468" extrusionOk="0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84;p43"/>
            <p:cNvSpPr/>
            <p:nvPr/>
          </p:nvSpPr>
          <p:spPr>
            <a:xfrm>
              <a:off x="4796825" y="1866425"/>
              <a:ext cx="13850" cy="10400"/>
            </a:xfrm>
            <a:custGeom>
              <a:avLst/>
              <a:gdLst/>
              <a:ahLst/>
              <a:cxnLst/>
              <a:rect l="l" t="t" r="r" b="b"/>
              <a:pathLst>
                <a:path w="554" h="416" extrusionOk="0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85;p43"/>
            <p:cNvSpPr/>
            <p:nvPr/>
          </p:nvSpPr>
          <p:spPr>
            <a:xfrm>
              <a:off x="4778500" y="1929525"/>
              <a:ext cx="14100" cy="9500"/>
            </a:xfrm>
            <a:custGeom>
              <a:avLst/>
              <a:gdLst/>
              <a:ahLst/>
              <a:cxnLst/>
              <a:rect l="l" t="t" r="r" b="b"/>
              <a:pathLst>
                <a:path w="564" h="380" extrusionOk="0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86;p43"/>
            <p:cNvSpPr/>
            <p:nvPr/>
          </p:nvSpPr>
          <p:spPr>
            <a:xfrm>
              <a:off x="4738575" y="1863575"/>
              <a:ext cx="13225" cy="11375"/>
            </a:xfrm>
            <a:custGeom>
              <a:avLst/>
              <a:gdLst/>
              <a:ahLst/>
              <a:cxnLst/>
              <a:rect l="l" t="t" r="r" b="b"/>
              <a:pathLst>
                <a:path w="529" h="455" extrusionOk="0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87;p43"/>
            <p:cNvSpPr/>
            <p:nvPr/>
          </p:nvSpPr>
          <p:spPr>
            <a:xfrm>
              <a:off x="4744200" y="1883975"/>
              <a:ext cx="11275" cy="11700"/>
            </a:xfrm>
            <a:custGeom>
              <a:avLst/>
              <a:gdLst/>
              <a:ahLst/>
              <a:cxnLst/>
              <a:rect l="l" t="t" r="r" b="b"/>
              <a:pathLst>
                <a:path w="451" h="468" extrusionOk="0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88;p43"/>
            <p:cNvSpPr/>
            <p:nvPr/>
          </p:nvSpPr>
          <p:spPr>
            <a:xfrm>
              <a:off x="4753300" y="1884475"/>
              <a:ext cx="19500" cy="33825"/>
            </a:xfrm>
            <a:custGeom>
              <a:avLst/>
              <a:gdLst/>
              <a:ahLst/>
              <a:cxnLst/>
              <a:rect l="l" t="t" r="r" b="b"/>
              <a:pathLst>
                <a:path w="780" h="1353" extrusionOk="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89;p43"/>
            <p:cNvSpPr/>
            <p:nvPr/>
          </p:nvSpPr>
          <p:spPr>
            <a:xfrm>
              <a:off x="4800125" y="2763350"/>
              <a:ext cx="105100" cy="96050"/>
            </a:xfrm>
            <a:custGeom>
              <a:avLst/>
              <a:gdLst/>
              <a:ahLst/>
              <a:cxnLst/>
              <a:rect l="l" t="t" r="r" b="b"/>
              <a:pathLst>
                <a:path w="4204" h="3842" extrusionOk="0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90;p43"/>
            <p:cNvSpPr/>
            <p:nvPr/>
          </p:nvSpPr>
          <p:spPr>
            <a:xfrm>
              <a:off x="4647525" y="2709525"/>
              <a:ext cx="137475" cy="70475"/>
            </a:xfrm>
            <a:custGeom>
              <a:avLst/>
              <a:gdLst/>
              <a:ahLst/>
              <a:cxnLst/>
              <a:rect l="l" t="t" r="r" b="b"/>
              <a:pathLst>
                <a:path w="5499" h="2819" extrusionOk="0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91;p43"/>
            <p:cNvSpPr/>
            <p:nvPr/>
          </p:nvSpPr>
          <p:spPr>
            <a:xfrm>
              <a:off x="4495725" y="2007750"/>
              <a:ext cx="372125" cy="164025"/>
            </a:xfrm>
            <a:custGeom>
              <a:avLst/>
              <a:gdLst/>
              <a:ahLst/>
              <a:cxnLst/>
              <a:rect l="l" t="t" r="r" b="b"/>
              <a:pathLst>
                <a:path w="14885" h="6561" extrusionOk="0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92;p43"/>
            <p:cNvSpPr/>
            <p:nvPr/>
          </p:nvSpPr>
          <p:spPr>
            <a:xfrm>
              <a:off x="4768925" y="2003700"/>
              <a:ext cx="123425" cy="120050"/>
            </a:xfrm>
            <a:custGeom>
              <a:avLst/>
              <a:gdLst/>
              <a:ahLst/>
              <a:cxnLst/>
              <a:rect l="l" t="t" r="r" b="b"/>
              <a:pathLst>
                <a:path w="4937" h="4802" extrusionOk="0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93;p43"/>
            <p:cNvSpPr/>
            <p:nvPr/>
          </p:nvSpPr>
          <p:spPr>
            <a:xfrm>
              <a:off x="4805875" y="2040200"/>
              <a:ext cx="75025" cy="93200"/>
            </a:xfrm>
            <a:custGeom>
              <a:avLst/>
              <a:gdLst/>
              <a:ahLst/>
              <a:cxnLst/>
              <a:rect l="l" t="t" r="r" b="b"/>
              <a:pathLst>
                <a:path w="3001" h="3728" extrusionOk="0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94;p43"/>
            <p:cNvSpPr/>
            <p:nvPr/>
          </p:nvSpPr>
          <p:spPr>
            <a:xfrm>
              <a:off x="4805875" y="2040200"/>
              <a:ext cx="71700" cy="93200"/>
            </a:xfrm>
            <a:custGeom>
              <a:avLst/>
              <a:gdLst/>
              <a:ahLst/>
              <a:cxnLst/>
              <a:rect l="l" t="t" r="r" b="b"/>
              <a:pathLst>
                <a:path w="2868" h="3728" extrusionOk="0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95;p43"/>
            <p:cNvSpPr/>
            <p:nvPr/>
          </p:nvSpPr>
          <p:spPr>
            <a:xfrm>
              <a:off x="4494925" y="1869425"/>
              <a:ext cx="62325" cy="79075"/>
            </a:xfrm>
            <a:custGeom>
              <a:avLst/>
              <a:gdLst/>
              <a:ahLst/>
              <a:cxnLst/>
              <a:rect l="l" t="t" r="r" b="b"/>
              <a:pathLst>
                <a:path w="2493" h="3163" extrusionOk="0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0496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56196" y="1666525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System architecture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178;p32"/>
          <p:cNvSpPr txBox="1">
            <a:spLocks/>
          </p:cNvSpPr>
          <p:nvPr/>
        </p:nvSpPr>
        <p:spPr>
          <a:xfrm>
            <a:off x="4917241" y="2963740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E-Commerce System</a:t>
            </a:r>
            <a:endParaRPr lang="zh-TW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8" name="Google Shape;1182;p32"/>
          <p:cNvSpPr txBox="1">
            <a:spLocks/>
          </p:cNvSpPr>
          <p:nvPr/>
        </p:nvSpPr>
        <p:spPr>
          <a:xfrm>
            <a:off x="5020642" y="3228873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電子商務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主</a:t>
            </a:r>
            <a:r>
              <a:rPr lang="zh-TW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taatliches"/>
              </a:rPr>
              <a:t>系統</a:t>
            </a:r>
          </a:p>
        </p:txBody>
      </p:sp>
      <p:grpSp>
        <p:nvGrpSpPr>
          <p:cNvPr id="179" name="Google Shape;5597;p41"/>
          <p:cNvGrpSpPr/>
          <p:nvPr/>
        </p:nvGrpSpPr>
        <p:grpSpPr>
          <a:xfrm>
            <a:off x="5390154" y="1567543"/>
            <a:ext cx="1165784" cy="1178814"/>
            <a:chOff x="7470525" y="1611725"/>
            <a:chExt cx="372900" cy="365250"/>
          </a:xfrm>
        </p:grpSpPr>
        <p:sp>
          <p:nvSpPr>
            <p:cNvPr id="180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2"/>
          <p:cNvSpPr txBox="1">
            <a:spLocks noGrp="1"/>
          </p:cNvSpPr>
          <p:nvPr>
            <p:ph type="subTitle" idx="8"/>
          </p:nvPr>
        </p:nvSpPr>
        <p:spPr>
          <a:xfrm>
            <a:off x="587856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報表統計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</a:t>
            </a:r>
          </a:p>
        </p:txBody>
      </p:sp>
      <p:sp>
        <p:nvSpPr>
          <p:cNvPr id="1173" name="Google Shape;1173;p32"/>
          <p:cNvSpPr txBox="1">
            <a:spLocks noGrp="1"/>
          </p:cNvSpPr>
          <p:nvPr>
            <p:ph type="subTitle" idx="9"/>
          </p:nvPr>
        </p:nvSpPr>
        <p:spPr>
          <a:xfrm>
            <a:off x="3277969" y="2688016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4" name="Google Shape;1174;p32"/>
          <p:cNvSpPr txBox="1">
            <a:spLocks noGrp="1"/>
          </p:cNvSpPr>
          <p:nvPr>
            <p:ph type="subTitle" idx="13"/>
          </p:nvPr>
        </p:nvSpPr>
        <p:spPr>
          <a:xfrm>
            <a:off x="6193903" y="3766190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Product Rating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5" name="Google Shape;1175;p32"/>
          <p:cNvSpPr txBox="1">
            <a:spLocks noGrp="1"/>
          </p:cNvSpPr>
          <p:nvPr>
            <p:ph type="subTitle" idx="14"/>
          </p:nvPr>
        </p:nvSpPr>
        <p:spPr>
          <a:xfrm>
            <a:off x="587856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Report statistics Subsystem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subTitle" idx="15"/>
          </p:nvPr>
        </p:nvSpPr>
        <p:spPr>
          <a:xfrm>
            <a:off x="3277969" y="2372263"/>
            <a:ext cx="2752932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Shopping Cart Management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7" name="Google Shape;1177;p32"/>
          <p:cNvSpPr txBox="1">
            <a:spLocks noGrp="1"/>
          </p:cNvSpPr>
          <p:nvPr>
            <p:ph type="subTitle" idx="4"/>
          </p:nvPr>
        </p:nvSpPr>
        <p:spPr>
          <a:xfrm>
            <a:off x="6193578" y="2339915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zh-TW" dirty="0"/>
              <a:t>Product Management Subsystem</a:t>
            </a:r>
            <a:endParaRPr dirty="0"/>
          </a:p>
        </p:txBody>
      </p:sp>
      <p:sp>
        <p:nvSpPr>
          <p:cNvPr id="1179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601311" y="884359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Account Management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615148" y="116683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1" name="Google Shape;1181;p32"/>
          <p:cNvSpPr txBox="1">
            <a:spLocks noGrp="1"/>
          </p:cNvSpPr>
          <p:nvPr>
            <p:ph type="subTitle" idx="1"/>
          </p:nvPr>
        </p:nvSpPr>
        <p:spPr>
          <a:xfrm>
            <a:off x="6193578" y="2655669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商品管理子系統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grpSp>
        <p:nvGrpSpPr>
          <p:cNvPr id="1194" name="Google Shape;1194;p32"/>
          <p:cNvGrpSpPr/>
          <p:nvPr/>
        </p:nvGrpSpPr>
        <p:grpSpPr>
          <a:xfrm>
            <a:off x="7271266" y="3289767"/>
            <a:ext cx="271075" cy="370550"/>
            <a:chOff x="3804800" y="2745500"/>
            <a:chExt cx="271075" cy="370550"/>
          </a:xfrm>
        </p:grpSpPr>
        <p:sp>
          <p:nvSpPr>
            <p:cNvPr id="1195" name="Google Shape;1195;p32"/>
            <p:cNvSpPr/>
            <p:nvPr/>
          </p:nvSpPr>
          <p:spPr>
            <a:xfrm>
              <a:off x="3804800" y="2882150"/>
              <a:ext cx="223625" cy="233900"/>
            </a:xfrm>
            <a:custGeom>
              <a:avLst/>
              <a:gdLst/>
              <a:ahLst/>
              <a:cxnLst/>
              <a:rect l="l" t="t" r="r" b="b"/>
              <a:pathLst>
                <a:path w="8945" h="9356" extrusionOk="0">
                  <a:moveTo>
                    <a:pt x="7201" y="0"/>
                  </a:moveTo>
                  <a:cubicBezTo>
                    <a:pt x="7108" y="0"/>
                    <a:pt x="7015" y="29"/>
                    <a:pt x="6934" y="85"/>
                  </a:cubicBezTo>
                  <a:lnTo>
                    <a:pt x="714" y="3676"/>
                  </a:lnTo>
                  <a:cubicBezTo>
                    <a:pt x="318" y="3908"/>
                    <a:pt x="0" y="4518"/>
                    <a:pt x="0" y="5042"/>
                  </a:cubicBezTo>
                  <a:lnTo>
                    <a:pt x="0" y="6907"/>
                  </a:lnTo>
                  <a:cubicBezTo>
                    <a:pt x="0" y="7216"/>
                    <a:pt x="104" y="7422"/>
                    <a:pt x="275" y="7499"/>
                  </a:cubicBezTo>
                  <a:lnTo>
                    <a:pt x="645" y="7714"/>
                  </a:lnTo>
                  <a:lnTo>
                    <a:pt x="413" y="8599"/>
                  </a:lnTo>
                  <a:lnTo>
                    <a:pt x="1710" y="9355"/>
                  </a:lnTo>
                  <a:lnTo>
                    <a:pt x="3153" y="7542"/>
                  </a:lnTo>
                  <a:lnTo>
                    <a:pt x="8231" y="4613"/>
                  </a:lnTo>
                  <a:cubicBezTo>
                    <a:pt x="8626" y="4389"/>
                    <a:pt x="8944" y="3779"/>
                    <a:pt x="8944" y="3247"/>
                  </a:cubicBezTo>
                  <a:lnTo>
                    <a:pt x="8944" y="1374"/>
                  </a:lnTo>
                  <a:cubicBezTo>
                    <a:pt x="8944" y="1082"/>
                    <a:pt x="8841" y="867"/>
                    <a:pt x="8678" y="798"/>
                  </a:cubicBezTo>
                  <a:lnTo>
                    <a:pt x="7389" y="42"/>
                  </a:lnTo>
                  <a:cubicBezTo>
                    <a:pt x="7329" y="14"/>
                    <a:pt x="7265" y="0"/>
                    <a:pt x="7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3852275" y="2745500"/>
              <a:ext cx="223600" cy="207025"/>
            </a:xfrm>
            <a:custGeom>
              <a:avLst/>
              <a:gdLst/>
              <a:ahLst/>
              <a:cxnLst/>
              <a:rect l="l" t="t" r="r" b="b"/>
              <a:pathLst>
                <a:path w="8944" h="8281" extrusionOk="0">
                  <a:moveTo>
                    <a:pt x="7201" y="0"/>
                  </a:moveTo>
                  <a:cubicBezTo>
                    <a:pt x="7105" y="0"/>
                    <a:pt x="7012" y="31"/>
                    <a:pt x="6933" y="87"/>
                  </a:cubicBezTo>
                  <a:lnTo>
                    <a:pt x="713" y="3669"/>
                  </a:lnTo>
                  <a:cubicBezTo>
                    <a:pt x="318" y="3901"/>
                    <a:pt x="0" y="4511"/>
                    <a:pt x="0" y="5035"/>
                  </a:cubicBezTo>
                  <a:lnTo>
                    <a:pt x="0" y="6900"/>
                  </a:lnTo>
                  <a:cubicBezTo>
                    <a:pt x="0" y="7200"/>
                    <a:pt x="103" y="7407"/>
                    <a:pt x="266" y="7484"/>
                  </a:cubicBezTo>
                  <a:lnTo>
                    <a:pt x="1538" y="8231"/>
                  </a:lnTo>
                  <a:cubicBezTo>
                    <a:pt x="1600" y="8264"/>
                    <a:pt x="1669" y="8280"/>
                    <a:pt x="1738" y="8280"/>
                  </a:cubicBezTo>
                  <a:cubicBezTo>
                    <a:pt x="1831" y="8280"/>
                    <a:pt x="1927" y="8251"/>
                    <a:pt x="2011" y="8197"/>
                  </a:cubicBezTo>
                  <a:lnTo>
                    <a:pt x="7088" y="5267"/>
                  </a:lnTo>
                  <a:lnTo>
                    <a:pt x="8531" y="5405"/>
                  </a:lnTo>
                  <a:lnTo>
                    <a:pt x="8231" y="4606"/>
                  </a:lnTo>
                  <a:cubicBezTo>
                    <a:pt x="8626" y="4374"/>
                    <a:pt x="8944" y="3764"/>
                    <a:pt x="8944" y="3240"/>
                  </a:cubicBezTo>
                  <a:lnTo>
                    <a:pt x="8944" y="1376"/>
                  </a:lnTo>
                  <a:cubicBezTo>
                    <a:pt x="8944" y="1083"/>
                    <a:pt x="8849" y="886"/>
                    <a:pt x="8695" y="800"/>
                  </a:cubicBezTo>
                  <a:lnTo>
                    <a:pt x="7440" y="70"/>
                  </a:lnTo>
                  <a:cubicBezTo>
                    <a:pt x="7414" y="52"/>
                    <a:pt x="7389" y="35"/>
                    <a:pt x="7363" y="27"/>
                  </a:cubicBezTo>
                  <a:lnTo>
                    <a:pt x="7354" y="27"/>
                  </a:lnTo>
                  <a:cubicBezTo>
                    <a:pt x="7304" y="9"/>
                    <a:pt x="7252" y="0"/>
                    <a:pt x="7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3884700" y="2764250"/>
              <a:ext cx="191175" cy="188275"/>
            </a:xfrm>
            <a:custGeom>
              <a:avLst/>
              <a:gdLst/>
              <a:ahLst/>
              <a:cxnLst/>
              <a:rect l="l" t="t" r="r" b="b"/>
              <a:pathLst>
                <a:path w="7647" h="7531" extrusionOk="0">
                  <a:moveTo>
                    <a:pt x="7215" y="1"/>
                  </a:moveTo>
                  <a:cubicBezTo>
                    <a:pt x="7129" y="1"/>
                    <a:pt x="7034" y="28"/>
                    <a:pt x="6934" y="84"/>
                  </a:cubicBezTo>
                  <a:lnTo>
                    <a:pt x="714" y="3684"/>
                  </a:lnTo>
                  <a:cubicBezTo>
                    <a:pt x="318" y="3916"/>
                    <a:pt x="0" y="4526"/>
                    <a:pt x="0" y="5050"/>
                  </a:cubicBezTo>
                  <a:lnTo>
                    <a:pt x="0" y="6906"/>
                  </a:lnTo>
                  <a:cubicBezTo>
                    <a:pt x="0" y="7297"/>
                    <a:pt x="178" y="7530"/>
                    <a:pt x="432" y="7530"/>
                  </a:cubicBezTo>
                  <a:cubicBezTo>
                    <a:pt x="518" y="7530"/>
                    <a:pt x="613" y="7504"/>
                    <a:pt x="714" y="7447"/>
                  </a:cubicBezTo>
                  <a:lnTo>
                    <a:pt x="5791" y="4509"/>
                  </a:lnTo>
                  <a:lnTo>
                    <a:pt x="7234" y="4655"/>
                  </a:lnTo>
                  <a:lnTo>
                    <a:pt x="6934" y="3856"/>
                  </a:lnTo>
                  <a:cubicBezTo>
                    <a:pt x="7329" y="3624"/>
                    <a:pt x="7647" y="3014"/>
                    <a:pt x="7647" y="2490"/>
                  </a:cubicBezTo>
                  <a:lnTo>
                    <a:pt x="7647" y="626"/>
                  </a:lnTo>
                  <a:cubicBezTo>
                    <a:pt x="7647" y="234"/>
                    <a:pt x="7469" y="1"/>
                    <a:pt x="7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3919275" y="28780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83" y="1"/>
                  </a:moveTo>
                  <a:cubicBezTo>
                    <a:pt x="350" y="1"/>
                    <a:pt x="314" y="12"/>
                    <a:pt x="276" y="34"/>
                  </a:cubicBezTo>
                  <a:cubicBezTo>
                    <a:pt x="104" y="146"/>
                    <a:pt x="9" y="343"/>
                    <a:pt x="1" y="550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70"/>
                    <a:pt x="276" y="747"/>
                  </a:cubicBezTo>
                  <a:cubicBezTo>
                    <a:pt x="439" y="636"/>
                    <a:pt x="542" y="438"/>
                    <a:pt x="542" y="232"/>
                  </a:cubicBezTo>
                  <a:cubicBezTo>
                    <a:pt x="542" y="86"/>
                    <a:pt x="476" y="1"/>
                    <a:pt x="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3955350" y="2857225"/>
              <a:ext cx="13575" cy="19525"/>
            </a:xfrm>
            <a:custGeom>
              <a:avLst/>
              <a:gdLst/>
              <a:ahLst/>
              <a:cxnLst/>
              <a:rect l="l" t="t" r="r" b="b"/>
              <a:pathLst>
                <a:path w="543" h="781" extrusionOk="0">
                  <a:moveTo>
                    <a:pt x="384" y="1"/>
                  </a:moveTo>
                  <a:cubicBezTo>
                    <a:pt x="351" y="1"/>
                    <a:pt x="314" y="11"/>
                    <a:pt x="276" y="34"/>
                  </a:cubicBezTo>
                  <a:cubicBezTo>
                    <a:pt x="104" y="145"/>
                    <a:pt x="10" y="343"/>
                    <a:pt x="1" y="549"/>
                  </a:cubicBezTo>
                  <a:cubicBezTo>
                    <a:pt x="1" y="695"/>
                    <a:pt x="66" y="780"/>
                    <a:pt x="163" y="780"/>
                  </a:cubicBezTo>
                  <a:cubicBezTo>
                    <a:pt x="197" y="780"/>
                    <a:pt x="235" y="769"/>
                    <a:pt x="276" y="747"/>
                  </a:cubicBezTo>
                  <a:cubicBezTo>
                    <a:pt x="439" y="627"/>
                    <a:pt x="542" y="438"/>
                    <a:pt x="542" y="231"/>
                  </a:cubicBezTo>
                  <a:cubicBezTo>
                    <a:pt x="542" y="86"/>
                    <a:pt x="477" y="1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3991650" y="2836300"/>
              <a:ext cx="13350" cy="19600"/>
            </a:xfrm>
            <a:custGeom>
              <a:avLst/>
              <a:gdLst/>
              <a:ahLst/>
              <a:cxnLst/>
              <a:rect l="l" t="t" r="r" b="b"/>
              <a:pathLst>
                <a:path w="534" h="784" extrusionOk="0">
                  <a:moveTo>
                    <a:pt x="380" y="1"/>
                  </a:moveTo>
                  <a:cubicBezTo>
                    <a:pt x="347" y="1"/>
                    <a:pt x="308" y="12"/>
                    <a:pt x="267" y="37"/>
                  </a:cubicBezTo>
                  <a:cubicBezTo>
                    <a:pt x="95" y="149"/>
                    <a:pt x="1" y="347"/>
                    <a:pt x="1" y="553"/>
                  </a:cubicBezTo>
                  <a:cubicBezTo>
                    <a:pt x="1" y="699"/>
                    <a:pt x="66" y="784"/>
                    <a:pt x="159" y="784"/>
                  </a:cubicBezTo>
                  <a:cubicBezTo>
                    <a:pt x="193" y="784"/>
                    <a:pt x="229" y="773"/>
                    <a:pt x="267" y="751"/>
                  </a:cubicBezTo>
                  <a:cubicBezTo>
                    <a:pt x="431" y="630"/>
                    <a:pt x="534" y="441"/>
                    <a:pt x="534" y="235"/>
                  </a:cubicBezTo>
                  <a:cubicBezTo>
                    <a:pt x="534" y="90"/>
                    <a:pt x="473" y="1"/>
                    <a:pt x="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4027750" y="2815475"/>
              <a:ext cx="13325" cy="19800"/>
            </a:xfrm>
            <a:custGeom>
              <a:avLst/>
              <a:gdLst/>
              <a:ahLst/>
              <a:cxnLst/>
              <a:rect l="l" t="t" r="r" b="b"/>
              <a:pathLst>
                <a:path w="533" h="792" extrusionOk="0">
                  <a:moveTo>
                    <a:pt x="375" y="0"/>
                  </a:moveTo>
                  <a:cubicBezTo>
                    <a:pt x="342" y="0"/>
                    <a:pt x="305" y="12"/>
                    <a:pt x="267" y="37"/>
                  </a:cubicBezTo>
                  <a:cubicBezTo>
                    <a:pt x="103" y="157"/>
                    <a:pt x="0" y="346"/>
                    <a:pt x="0" y="553"/>
                  </a:cubicBezTo>
                  <a:cubicBezTo>
                    <a:pt x="0" y="705"/>
                    <a:pt x="66" y="792"/>
                    <a:pt x="160" y="792"/>
                  </a:cubicBezTo>
                  <a:cubicBezTo>
                    <a:pt x="192" y="792"/>
                    <a:pt x="229" y="781"/>
                    <a:pt x="267" y="759"/>
                  </a:cubicBezTo>
                  <a:cubicBezTo>
                    <a:pt x="430" y="638"/>
                    <a:pt x="533" y="441"/>
                    <a:pt x="533" y="243"/>
                  </a:cubicBezTo>
                  <a:cubicBezTo>
                    <a:pt x="533" y="92"/>
                    <a:pt x="468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3836275" y="2901400"/>
              <a:ext cx="191200" cy="214650"/>
            </a:xfrm>
            <a:custGeom>
              <a:avLst/>
              <a:gdLst/>
              <a:ahLst/>
              <a:cxnLst/>
              <a:rect l="l" t="t" r="r" b="b"/>
              <a:pathLst>
                <a:path w="7648" h="8586" extrusionOk="0">
                  <a:moveTo>
                    <a:pt x="7221" y="1"/>
                  </a:moveTo>
                  <a:cubicBezTo>
                    <a:pt x="7133" y="1"/>
                    <a:pt x="7036" y="29"/>
                    <a:pt x="6934" y="89"/>
                  </a:cubicBezTo>
                  <a:lnTo>
                    <a:pt x="714" y="3680"/>
                  </a:lnTo>
                  <a:cubicBezTo>
                    <a:pt x="319" y="3912"/>
                    <a:pt x="1" y="4514"/>
                    <a:pt x="1" y="5038"/>
                  </a:cubicBezTo>
                  <a:lnTo>
                    <a:pt x="1" y="6902"/>
                  </a:lnTo>
                  <a:cubicBezTo>
                    <a:pt x="1" y="7293"/>
                    <a:pt x="178" y="7527"/>
                    <a:pt x="432" y="7527"/>
                  </a:cubicBezTo>
                  <a:cubicBezTo>
                    <a:pt x="519" y="7527"/>
                    <a:pt x="614" y="7500"/>
                    <a:pt x="714" y="7443"/>
                  </a:cubicBezTo>
                  <a:lnTo>
                    <a:pt x="714" y="7443"/>
                  </a:lnTo>
                  <a:lnTo>
                    <a:pt x="413" y="8586"/>
                  </a:lnTo>
                  <a:lnTo>
                    <a:pt x="413" y="8586"/>
                  </a:lnTo>
                  <a:lnTo>
                    <a:pt x="1856" y="6782"/>
                  </a:lnTo>
                  <a:lnTo>
                    <a:pt x="6934" y="3852"/>
                  </a:lnTo>
                  <a:cubicBezTo>
                    <a:pt x="7329" y="3620"/>
                    <a:pt x="7647" y="3010"/>
                    <a:pt x="7647" y="2486"/>
                  </a:cubicBezTo>
                  <a:lnTo>
                    <a:pt x="7647" y="622"/>
                  </a:lnTo>
                  <a:cubicBezTo>
                    <a:pt x="7647" y="233"/>
                    <a:pt x="7472" y="1"/>
                    <a:pt x="7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3980275" y="2952150"/>
              <a:ext cx="13550" cy="19525"/>
            </a:xfrm>
            <a:custGeom>
              <a:avLst/>
              <a:gdLst/>
              <a:ahLst/>
              <a:cxnLst/>
              <a:rect l="l" t="t" r="r" b="b"/>
              <a:pathLst>
                <a:path w="542" h="781" extrusionOk="0">
                  <a:moveTo>
                    <a:pt x="376" y="1"/>
                  </a:moveTo>
                  <a:cubicBezTo>
                    <a:pt x="342" y="1"/>
                    <a:pt x="305" y="12"/>
                    <a:pt x="267" y="34"/>
                  </a:cubicBezTo>
                  <a:cubicBezTo>
                    <a:pt x="104" y="146"/>
                    <a:pt x="1" y="343"/>
                    <a:pt x="1" y="550"/>
                  </a:cubicBezTo>
                  <a:cubicBezTo>
                    <a:pt x="1" y="696"/>
                    <a:pt x="66" y="781"/>
                    <a:pt x="159" y="781"/>
                  </a:cubicBezTo>
                  <a:cubicBezTo>
                    <a:pt x="192" y="781"/>
                    <a:pt x="229" y="770"/>
                    <a:pt x="267" y="747"/>
                  </a:cubicBezTo>
                  <a:cubicBezTo>
                    <a:pt x="439" y="636"/>
                    <a:pt x="533" y="438"/>
                    <a:pt x="542" y="232"/>
                  </a:cubicBezTo>
                  <a:cubicBezTo>
                    <a:pt x="542" y="86"/>
                    <a:pt x="472" y="1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3944200" y="2973000"/>
              <a:ext cx="13325" cy="19500"/>
            </a:xfrm>
            <a:custGeom>
              <a:avLst/>
              <a:gdLst/>
              <a:ahLst/>
              <a:cxnLst/>
              <a:rect l="l" t="t" r="r" b="b"/>
              <a:pathLst>
                <a:path w="533" h="780" extrusionOk="0">
                  <a:moveTo>
                    <a:pt x="374" y="0"/>
                  </a:moveTo>
                  <a:cubicBezTo>
                    <a:pt x="341" y="0"/>
                    <a:pt x="305" y="11"/>
                    <a:pt x="267" y="34"/>
                  </a:cubicBezTo>
                  <a:cubicBezTo>
                    <a:pt x="103" y="145"/>
                    <a:pt x="0" y="343"/>
                    <a:pt x="0" y="549"/>
                  </a:cubicBezTo>
                  <a:cubicBezTo>
                    <a:pt x="0" y="695"/>
                    <a:pt x="66" y="780"/>
                    <a:pt x="159" y="780"/>
                  </a:cubicBezTo>
                  <a:cubicBezTo>
                    <a:pt x="192" y="780"/>
                    <a:pt x="228" y="769"/>
                    <a:pt x="267" y="747"/>
                  </a:cubicBezTo>
                  <a:cubicBezTo>
                    <a:pt x="430" y="635"/>
                    <a:pt x="533" y="437"/>
                    <a:pt x="533" y="231"/>
                  </a:cubicBezTo>
                  <a:cubicBezTo>
                    <a:pt x="533" y="85"/>
                    <a:pt x="467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3908100" y="299382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79" y="1"/>
                  </a:moveTo>
                  <a:cubicBezTo>
                    <a:pt x="345" y="1"/>
                    <a:pt x="307" y="12"/>
                    <a:pt x="267" y="34"/>
                  </a:cubicBezTo>
                  <a:cubicBezTo>
                    <a:pt x="104" y="154"/>
                    <a:pt x="1" y="343"/>
                    <a:pt x="1" y="549"/>
                  </a:cubicBezTo>
                  <a:cubicBezTo>
                    <a:pt x="1" y="694"/>
                    <a:pt x="66" y="784"/>
                    <a:pt x="158" y="784"/>
                  </a:cubicBezTo>
                  <a:cubicBezTo>
                    <a:pt x="191" y="784"/>
                    <a:pt x="228" y="772"/>
                    <a:pt x="267" y="747"/>
                  </a:cubicBezTo>
                  <a:cubicBezTo>
                    <a:pt x="439" y="635"/>
                    <a:pt x="534" y="438"/>
                    <a:pt x="542" y="240"/>
                  </a:cubicBezTo>
                  <a:cubicBezTo>
                    <a:pt x="542" y="88"/>
                    <a:pt x="476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3871800" y="3014675"/>
              <a:ext cx="13575" cy="19600"/>
            </a:xfrm>
            <a:custGeom>
              <a:avLst/>
              <a:gdLst/>
              <a:ahLst/>
              <a:cxnLst/>
              <a:rect l="l" t="t" r="r" b="b"/>
              <a:pathLst>
                <a:path w="543" h="784" extrusionOk="0">
                  <a:moveTo>
                    <a:pt x="383" y="0"/>
                  </a:moveTo>
                  <a:cubicBezTo>
                    <a:pt x="350" y="0"/>
                    <a:pt x="314" y="11"/>
                    <a:pt x="276" y="33"/>
                  </a:cubicBezTo>
                  <a:cubicBezTo>
                    <a:pt x="104" y="154"/>
                    <a:pt x="10" y="343"/>
                    <a:pt x="1" y="549"/>
                  </a:cubicBezTo>
                  <a:cubicBezTo>
                    <a:pt x="1" y="694"/>
                    <a:pt x="70" y="783"/>
                    <a:pt x="165" y="783"/>
                  </a:cubicBezTo>
                  <a:cubicBezTo>
                    <a:pt x="199" y="783"/>
                    <a:pt x="237" y="772"/>
                    <a:pt x="276" y="746"/>
                  </a:cubicBezTo>
                  <a:cubicBezTo>
                    <a:pt x="439" y="635"/>
                    <a:pt x="542" y="437"/>
                    <a:pt x="542" y="239"/>
                  </a:cubicBezTo>
                  <a:cubicBezTo>
                    <a:pt x="542" y="87"/>
                    <a:pt x="476" y="0"/>
                    <a:pt x="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16" name="Google Shape;1216;p32"/>
          <p:cNvGrpSpPr/>
          <p:nvPr/>
        </p:nvGrpSpPr>
        <p:grpSpPr>
          <a:xfrm>
            <a:off x="7302403" y="1845966"/>
            <a:ext cx="208150" cy="370500"/>
            <a:chOff x="8172675" y="2744650"/>
            <a:chExt cx="208150" cy="370500"/>
          </a:xfrm>
        </p:grpSpPr>
        <p:sp>
          <p:nvSpPr>
            <p:cNvPr id="1217" name="Google Shape;1217;p32"/>
            <p:cNvSpPr/>
            <p:nvPr/>
          </p:nvSpPr>
          <p:spPr>
            <a:xfrm>
              <a:off x="8172675" y="2846675"/>
              <a:ext cx="200850" cy="268325"/>
            </a:xfrm>
            <a:custGeom>
              <a:avLst/>
              <a:gdLst/>
              <a:ahLst/>
              <a:cxnLst/>
              <a:rect l="l" t="t" r="r" b="b"/>
              <a:pathLst>
                <a:path w="8034" h="10733" extrusionOk="0">
                  <a:moveTo>
                    <a:pt x="5310" y="0"/>
                  </a:moveTo>
                  <a:cubicBezTo>
                    <a:pt x="5277" y="0"/>
                    <a:pt x="5245" y="9"/>
                    <a:pt x="5215" y="26"/>
                  </a:cubicBezTo>
                  <a:lnTo>
                    <a:pt x="3514" y="1023"/>
                  </a:lnTo>
                  <a:cubicBezTo>
                    <a:pt x="3351" y="1135"/>
                    <a:pt x="3256" y="1324"/>
                    <a:pt x="3248" y="1521"/>
                  </a:cubicBezTo>
                  <a:lnTo>
                    <a:pt x="3248" y="3343"/>
                  </a:lnTo>
                  <a:lnTo>
                    <a:pt x="1890" y="4133"/>
                  </a:lnTo>
                  <a:cubicBezTo>
                    <a:pt x="1727" y="4245"/>
                    <a:pt x="1633" y="4434"/>
                    <a:pt x="1633" y="4631"/>
                  </a:cubicBezTo>
                  <a:lnTo>
                    <a:pt x="1633" y="6453"/>
                  </a:lnTo>
                  <a:lnTo>
                    <a:pt x="266" y="7243"/>
                  </a:lnTo>
                  <a:cubicBezTo>
                    <a:pt x="103" y="7355"/>
                    <a:pt x="0" y="7544"/>
                    <a:pt x="0" y="7741"/>
                  </a:cubicBezTo>
                  <a:lnTo>
                    <a:pt x="0" y="9219"/>
                  </a:lnTo>
                  <a:cubicBezTo>
                    <a:pt x="0" y="9279"/>
                    <a:pt x="17" y="9348"/>
                    <a:pt x="60" y="9399"/>
                  </a:cubicBezTo>
                  <a:lnTo>
                    <a:pt x="2638" y="10714"/>
                  </a:lnTo>
                  <a:cubicBezTo>
                    <a:pt x="2662" y="10726"/>
                    <a:pt x="2689" y="10732"/>
                    <a:pt x="2717" y="10732"/>
                  </a:cubicBezTo>
                  <a:cubicBezTo>
                    <a:pt x="2749" y="10732"/>
                    <a:pt x="2782" y="10724"/>
                    <a:pt x="2810" y="10705"/>
                  </a:cubicBezTo>
                  <a:lnTo>
                    <a:pt x="7595" y="7930"/>
                  </a:lnTo>
                  <a:cubicBezTo>
                    <a:pt x="7836" y="7793"/>
                    <a:pt x="8025" y="7423"/>
                    <a:pt x="8025" y="7106"/>
                  </a:cubicBezTo>
                  <a:lnTo>
                    <a:pt x="8025" y="1513"/>
                  </a:lnTo>
                  <a:cubicBezTo>
                    <a:pt x="8033" y="1435"/>
                    <a:pt x="7999" y="1349"/>
                    <a:pt x="7930" y="1298"/>
                  </a:cubicBezTo>
                  <a:lnTo>
                    <a:pt x="5404" y="26"/>
                  </a:lnTo>
                  <a:cubicBezTo>
                    <a:pt x="5374" y="9"/>
                    <a:pt x="5342" y="0"/>
                    <a:pt x="5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8236450" y="2878825"/>
              <a:ext cx="136850" cy="236325"/>
            </a:xfrm>
            <a:custGeom>
              <a:avLst/>
              <a:gdLst/>
              <a:ahLst/>
              <a:cxnLst/>
              <a:rect l="l" t="t" r="r" b="b"/>
              <a:pathLst>
                <a:path w="5474" h="9453" extrusionOk="0">
                  <a:moveTo>
                    <a:pt x="5310" y="1"/>
                  </a:moveTo>
                  <a:cubicBezTo>
                    <a:pt x="5278" y="1"/>
                    <a:pt x="5243" y="10"/>
                    <a:pt x="5207" y="29"/>
                  </a:cubicBezTo>
                  <a:lnTo>
                    <a:pt x="3506" y="1026"/>
                  </a:lnTo>
                  <a:cubicBezTo>
                    <a:pt x="3343" y="1137"/>
                    <a:pt x="3248" y="1326"/>
                    <a:pt x="3248" y="1524"/>
                  </a:cubicBezTo>
                  <a:lnTo>
                    <a:pt x="3248" y="3354"/>
                  </a:lnTo>
                  <a:lnTo>
                    <a:pt x="1891" y="4136"/>
                  </a:lnTo>
                  <a:cubicBezTo>
                    <a:pt x="1728" y="4247"/>
                    <a:pt x="1633" y="4436"/>
                    <a:pt x="1625" y="4634"/>
                  </a:cubicBezTo>
                  <a:lnTo>
                    <a:pt x="1625" y="6464"/>
                  </a:lnTo>
                  <a:lnTo>
                    <a:pt x="259" y="7246"/>
                  </a:lnTo>
                  <a:cubicBezTo>
                    <a:pt x="95" y="7366"/>
                    <a:pt x="1" y="7546"/>
                    <a:pt x="1" y="7753"/>
                  </a:cubicBezTo>
                  <a:lnTo>
                    <a:pt x="1" y="9222"/>
                  </a:lnTo>
                  <a:cubicBezTo>
                    <a:pt x="1" y="9368"/>
                    <a:pt x="62" y="9453"/>
                    <a:pt x="152" y="9453"/>
                  </a:cubicBezTo>
                  <a:cubicBezTo>
                    <a:pt x="184" y="9453"/>
                    <a:pt x="220" y="9442"/>
                    <a:pt x="259" y="9419"/>
                  </a:cubicBezTo>
                  <a:lnTo>
                    <a:pt x="5044" y="6653"/>
                  </a:lnTo>
                  <a:cubicBezTo>
                    <a:pt x="5276" y="6515"/>
                    <a:pt x="5474" y="6146"/>
                    <a:pt x="5474" y="5828"/>
                  </a:cubicBezTo>
                  <a:lnTo>
                    <a:pt x="5474" y="227"/>
                  </a:lnTo>
                  <a:cubicBezTo>
                    <a:pt x="5474" y="84"/>
                    <a:pt x="5406" y="1"/>
                    <a:pt x="5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8172675" y="3007975"/>
              <a:ext cx="104400" cy="64450"/>
            </a:xfrm>
            <a:custGeom>
              <a:avLst/>
              <a:gdLst/>
              <a:ahLst/>
              <a:cxnLst/>
              <a:rect l="l" t="t" r="r" b="b"/>
              <a:pathLst>
                <a:path w="4176" h="2578" extrusionOk="0">
                  <a:moveTo>
                    <a:pt x="1633" y="1"/>
                  </a:moveTo>
                  <a:lnTo>
                    <a:pt x="266" y="791"/>
                  </a:lnTo>
                  <a:cubicBezTo>
                    <a:pt x="103" y="903"/>
                    <a:pt x="9" y="1092"/>
                    <a:pt x="0" y="1289"/>
                  </a:cubicBezTo>
                  <a:lnTo>
                    <a:pt x="2552" y="2578"/>
                  </a:lnTo>
                  <a:cubicBezTo>
                    <a:pt x="2552" y="2380"/>
                    <a:pt x="2655" y="2191"/>
                    <a:pt x="2810" y="2080"/>
                  </a:cubicBezTo>
                  <a:lnTo>
                    <a:pt x="4176" y="1289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8213475" y="2930225"/>
              <a:ext cx="104200" cy="64450"/>
            </a:xfrm>
            <a:custGeom>
              <a:avLst/>
              <a:gdLst/>
              <a:ahLst/>
              <a:cxnLst/>
              <a:rect l="l" t="t" r="r" b="b"/>
              <a:pathLst>
                <a:path w="4168" h="2578" extrusionOk="0">
                  <a:moveTo>
                    <a:pt x="1616" y="1"/>
                  </a:moveTo>
                  <a:lnTo>
                    <a:pt x="258" y="791"/>
                  </a:lnTo>
                  <a:cubicBezTo>
                    <a:pt x="95" y="903"/>
                    <a:pt x="1" y="1092"/>
                    <a:pt x="1" y="1289"/>
                  </a:cubicBezTo>
                  <a:lnTo>
                    <a:pt x="2544" y="2578"/>
                  </a:lnTo>
                  <a:cubicBezTo>
                    <a:pt x="2552" y="2380"/>
                    <a:pt x="2647" y="2191"/>
                    <a:pt x="2810" y="2080"/>
                  </a:cubicBezTo>
                  <a:lnTo>
                    <a:pt x="4167" y="128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8254075" y="2846675"/>
              <a:ext cx="116850" cy="70250"/>
            </a:xfrm>
            <a:custGeom>
              <a:avLst/>
              <a:gdLst/>
              <a:ahLst/>
              <a:cxnLst/>
              <a:rect l="l" t="t" r="r" b="b"/>
              <a:pathLst>
                <a:path w="4674" h="2810" extrusionOk="0">
                  <a:moveTo>
                    <a:pt x="2054" y="0"/>
                  </a:moveTo>
                  <a:cubicBezTo>
                    <a:pt x="2021" y="0"/>
                    <a:pt x="1989" y="9"/>
                    <a:pt x="1959" y="26"/>
                  </a:cubicBezTo>
                  <a:lnTo>
                    <a:pt x="258" y="1023"/>
                  </a:lnTo>
                  <a:cubicBezTo>
                    <a:pt x="95" y="1135"/>
                    <a:pt x="0" y="1324"/>
                    <a:pt x="0" y="1521"/>
                  </a:cubicBezTo>
                  <a:lnTo>
                    <a:pt x="2543" y="2810"/>
                  </a:lnTo>
                  <a:cubicBezTo>
                    <a:pt x="2552" y="2612"/>
                    <a:pt x="2646" y="2423"/>
                    <a:pt x="2810" y="2312"/>
                  </a:cubicBezTo>
                  <a:lnTo>
                    <a:pt x="4511" y="1324"/>
                  </a:lnTo>
                  <a:cubicBezTo>
                    <a:pt x="4537" y="1303"/>
                    <a:pt x="4572" y="1291"/>
                    <a:pt x="4608" y="1291"/>
                  </a:cubicBezTo>
                  <a:cubicBezTo>
                    <a:pt x="4631" y="1291"/>
                    <a:pt x="4654" y="1296"/>
                    <a:pt x="4674" y="1306"/>
                  </a:cubicBezTo>
                  <a:lnTo>
                    <a:pt x="2148" y="26"/>
                  </a:lnTo>
                  <a:cubicBezTo>
                    <a:pt x="2118" y="9"/>
                    <a:pt x="2086" y="0"/>
                    <a:pt x="2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8312500" y="2744650"/>
              <a:ext cx="68325" cy="98825"/>
            </a:xfrm>
            <a:custGeom>
              <a:avLst/>
              <a:gdLst/>
              <a:ahLst/>
              <a:cxnLst/>
              <a:rect l="l" t="t" r="r" b="b"/>
              <a:pathLst>
                <a:path w="2733" h="3953" extrusionOk="0">
                  <a:moveTo>
                    <a:pt x="2732" y="1"/>
                  </a:moveTo>
                  <a:lnTo>
                    <a:pt x="0" y="1581"/>
                  </a:lnTo>
                  <a:lnTo>
                    <a:pt x="0" y="3953"/>
                  </a:lnTo>
                  <a:lnTo>
                    <a:pt x="2732" y="2372"/>
                  </a:lnTo>
                  <a:lnTo>
                    <a:pt x="2182" y="150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8308200" y="2779550"/>
              <a:ext cx="8400" cy="106450"/>
            </a:xfrm>
            <a:custGeom>
              <a:avLst/>
              <a:gdLst/>
              <a:ahLst/>
              <a:cxnLst/>
              <a:rect l="l" t="t" r="r" b="b"/>
              <a:pathLst>
                <a:path w="336" h="4258" extrusionOk="0">
                  <a:moveTo>
                    <a:pt x="168" y="1"/>
                  </a:moveTo>
                  <a:cubicBezTo>
                    <a:pt x="84" y="1"/>
                    <a:pt x="0" y="56"/>
                    <a:pt x="0" y="168"/>
                  </a:cubicBezTo>
                  <a:lnTo>
                    <a:pt x="0" y="4094"/>
                  </a:lnTo>
                  <a:cubicBezTo>
                    <a:pt x="0" y="4180"/>
                    <a:pt x="78" y="4258"/>
                    <a:pt x="172" y="4258"/>
                  </a:cubicBezTo>
                  <a:cubicBezTo>
                    <a:pt x="258" y="4258"/>
                    <a:pt x="335" y="4180"/>
                    <a:pt x="335" y="4094"/>
                  </a:cubicBezTo>
                  <a:lnTo>
                    <a:pt x="335" y="168"/>
                  </a:lnTo>
                  <a:cubicBezTo>
                    <a:pt x="335" y="56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30" name="Google Shape;1230;p32"/>
          <p:cNvGrpSpPr/>
          <p:nvPr/>
        </p:nvGrpSpPr>
        <p:grpSpPr>
          <a:xfrm>
            <a:off x="4330844" y="1895340"/>
            <a:ext cx="320050" cy="371050"/>
            <a:chOff x="5022850" y="3944550"/>
            <a:chExt cx="320050" cy="371050"/>
          </a:xfrm>
        </p:grpSpPr>
        <p:sp>
          <p:nvSpPr>
            <p:cNvPr id="1231" name="Google Shape;1231;p32"/>
            <p:cNvSpPr/>
            <p:nvPr/>
          </p:nvSpPr>
          <p:spPr>
            <a:xfrm>
              <a:off x="5054025" y="4036050"/>
              <a:ext cx="60350" cy="55975"/>
            </a:xfrm>
            <a:custGeom>
              <a:avLst/>
              <a:gdLst/>
              <a:ahLst/>
              <a:cxnLst/>
              <a:rect l="l" t="t" r="r" b="b"/>
              <a:pathLst>
                <a:path w="2414" h="2239" extrusionOk="0">
                  <a:moveTo>
                    <a:pt x="721" y="1"/>
                  </a:moveTo>
                  <a:cubicBezTo>
                    <a:pt x="326" y="1"/>
                    <a:pt x="1" y="472"/>
                    <a:pt x="291" y="864"/>
                  </a:cubicBezTo>
                  <a:lnTo>
                    <a:pt x="1657" y="2238"/>
                  </a:lnTo>
                  <a:lnTo>
                    <a:pt x="2413" y="1482"/>
                  </a:lnTo>
                  <a:lnTo>
                    <a:pt x="1047" y="116"/>
                  </a:lnTo>
                  <a:cubicBezTo>
                    <a:pt x="941" y="35"/>
                    <a:pt x="828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5139675" y="4257375"/>
              <a:ext cx="50500" cy="58225"/>
            </a:xfrm>
            <a:custGeom>
              <a:avLst/>
              <a:gdLst/>
              <a:ahLst/>
              <a:cxnLst/>
              <a:rect l="l" t="t" r="r" b="b"/>
              <a:pathLst>
                <a:path w="2020" h="2329" extrusionOk="0">
                  <a:moveTo>
                    <a:pt x="1" y="1"/>
                  </a:moveTo>
                  <a:lnTo>
                    <a:pt x="1" y="1315"/>
                  </a:lnTo>
                  <a:cubicBezTo>
                    <a:pt x="1" y="1874"/>
                    <a:pt x="456" y="2329"/>
                    <a:pt x="1015" y="2329"/>
                  </a:cubicBezTo>
                  <a:cubicBezTo>
                    <a:pt x="1573" y="2329"/>
                    <a:pt x="2020" y="1874"/>
                    <a:pt x="2020" y="1315"/>
                  </a:cubicBezTo>
                  <a:lnTo>
                    <a:pt x="2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5249025" y="4218925"/>
              <a:ext cx="50475" cy="58250"/>
            </a:xfrm>
            <a:custGeom>
              <a:avLst/>
              <a:gdLst/>
              <a:ahLst/>
              <a:cxnLst/>
              <a:rect l="l" t="t" r="r" b="b"/>
              <a:pathLst>
                <a:path w="2019" h="2330" extrusionOk="0">
                  <a:moveTo>
                    <a:pt x="0" y="1"/>
                  </a:moveTo>
                  <a:lnTo>
                    <a:pt x="0" y="1324"/>
                  </a:lnTo>
                  <a:cubicBezTo>
                    <a:pt x="0" y="1882"/>
                    <a:pt x="455" y="2329"/>
                    <a:pt x="1014" y="2329"/>
                  </a:cubicBezTo>
                  <a:cubicBezTo>
                    <a:pt x="1572" y="2329"/>
                    <a:pt x="2019" y="1874"/>
                    <a:pt x="2019" y="1324"/>
                  </a:cubicBezTo>
                  <a:lnTo>
                    <a:pt x="20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057425" y="4189950"/>
              <a:ext cx="50500" cy="77125"/>
            </a:xfrm>
            <a:custGeom>
              <a:avLst/>
              <a:gdLst/>
              <a:ahLst/>
              <a:cxnLst/>
              <a:rect l="l" t="t" r="r" b="b"/>
              <a:pathLst>
                <a:path w="2020" h="3085" extrusionOk="0">
                  <a:moveTo>
                    <a:pt x="0" y="0"/>
                  </a:moveTo>
                  <a:lnTo>
                    <a:pt x="0" y="2071"/>
                  </a:lnTo>
                  <a:cubicBezTo>
                    <a:pt x="0" y="2629"/>
                    <a:pt x="447" y="3084"/>
                    <a:pt x="1006" y="3084"/>
                  </a:cubicBezTo>
                  <a:cubicBezTo>
                    <a:pt x="1564" y="3076"/>
                    <a:pt x="2019" y="2629"/>
                    <a:pt x="2019" y="2071"/>
                  </a:cubicBezTo>
                  <a:lnTo>
                    <a:pt x="20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022850" y="4026375"/>
              <a:ext cx="320050" cy="260125"/>
            </a:xfrm>
            <a:custGeom>
              <a:avLst/>
              <a:gdLst/>
              <a:ahLst/>
              <a:cxnLst/>
              <a:rect l="l" t="t" r="r" b="b"/>
              <a:pathLst>
                <a:path w="12802" h="10405" extrusionOk="0">
                  <a:moveTo>
                    <a:pt x="5683" y="0"/>
                  </a:moveTo>
                  <a:cubicBezTo>
                    <a:pt x="3891" y="0"/>
                    <a:pt x="2245" y="807"/>
                    <a:pt x="1383" y="2299"/>
                  </a:cubicBezTo>
                  <a:cubicBezTo>
                    <a:pt x="0" y="4687"/>
                    <a:pt x="1134" y="7918"/>
                    <a:pt x="3909" y="9524"/>
                  </a:cubicBezTo>
                  <a:cubicBezTo>
                    <a:pt x="4943" y="10120"/>
                    <a:pt x="6059" y="10405"/>
                    <a:pt x="7123" y="10405"/>
                  </a:cubicBezTo>
                  <a:cubicBezTo>
                    <a:pt x="8914" y="10405"/>
                    <a:pt x="10559" y="9596"/>
                    <a:pt x="11427" y="8098"/>
                  </a:cubicBezTo>
                  <a:cubicBezTo>
                    <a:pt x="12801" y="5718"/>
                    <a:pt x="11667" y="2488"/>
                    <a:pt x="8901" y="881"/>
                  </a:cubicBezTo>
                  <a:cubicBezTo>
                    <a:pt x="7866" y="285"/>
                    <a:pt x="6749" y="0"/>
                    <a:pt x="5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149775" y="4093075"/>
              <a:ext cx="50725" cy="47925"/>
            </a:xfrm>
            <a:custGeom>
              <a:avLst/>
              <a:gdLst/>
              <a:ahLst/>
              <a:cxnLst/>
              <a:rect l="l" t="t" r="r" b="b"/>
              <a:pathLst>
                <a:path w="2029" h="1917" extrusionOk="0">
                  <a:moveTo>
                    <a:pt x="1171" y="0"/>
                  </a:moveTo>
                  <a:cubicBezTo>
                    <a:pt x="957" y="0"/>
                    <a:pt x="730" y="80"/>
                    <a:pt x="533" y="241"/>
                  </a:cubicBezTo>
                  <a:cubicBezTo>
                    <a:pt x="112" y="593"/>
                    <a:pt x="1" y="1186"/>
                    <a:pt x="267" y="1573"/>
                  </a:cubicBezTo>
                  <a:lnTo>
                    <a:pt x="516" y="1916"/>
                  </a:lnTo>
                  <a:cubicBezTo>
                    <a:pt x="860" y="1521"/>
                    <a:pt x="1247" y="1169"/>
                    <a:pt x="1676" y="868"/>
                  </a:cubicBezTo>
                  <a:cubicBezTo>
                    <a:pt x="1796" y="791"/>
                    <a:pt x="1908" y="713"/>
                    <a:pt x="2028" y="645"/>
                  </a:cubicBezTo>
                  <a:lnTo>
                    <a:pt x="1788" y="310"/>
                  </a:lnTo>
                  <a:cubicBezTo>
                    <a:pt x="1641" y="104"/>
                    <a:pt x="1415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255450" y="4063450"/>
              <a:ext cx="40300" cy="29425"/>
            </a:xfrm>
            <a:custGeom>
              <a:avLst/>
              <a:gdLst/>
              <a:ahLst/>
              <a:cxnLst/>
              <a:rect l="l" t="t" r="r" b="b"/>
              <a:pathLst>
                <a:path w="1612" h="1177" extrusionOk="0">
                  <a:moveTo>
                    <a:pt x="988" y="1"/>
                  </a:moveTo>
                  <a:cubicBezTo>
                    <a:pt x="955" y="1"/>
                    <a:pt x="921" y="3"/>
                    <a:pt x="886" y="8"/>
                  </a:cubicBezTo>
                  <a:cubicBezTo>
                    <a:pt x="439" y="86"/>
                    <a:pt x="87" y="446"/>
                    <a:pt x="18" y="902"/>
                  </a:cubicBezTo>
                  <a:lnTo>
                    <a:pt x="1" y="1048"/>
                  </a:lnTo>
                  <a:cubicBezTo>
                    <a:pt x="149" y="1030"/>
                    <a:pt x="296" y="1022"/>
                    <a:pt x="444" y="1022"/>
                  </a:cubicBezTo>
                  <a:cubicBezTo>
                    <a:pt x="802" y="1022"/>
                    <a:pt x="1157" y="1073"/>
                    <a:pt x="1504" y="1177"/>
                  </a:cubicBezTo>
                  <a:lnTo>
                    <a:pt x="1564" y="704"/>
                  </a:lnTo>
                  <a:cubicBezTo>
                    <a:pt x="1612" y="302"/>
                    <a:pt x="1362" y="1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262750" y="4073600"/>
              <a:ext cx="25250" cy="17350"/>
            </a:xfrm>
            <a:custGeom>
              <a:avLst/>
              <a:gdLst/>
              <a:ahLst/>
              <a:cxnLst/>
              <a:rect l="l" t="t" r="r" b="b"/>
              <a:pathLst>
                <a:path w="1010" h="694" extrusionOk="0">
                  <a:moveTo>
                    <a:pt x="606" y="1"/>
                  </a:moveTo>
                  <a:cubicBezTo>
                    <a:pt x="585" y="1"/>
                    <a:pt x="564" y="2"/>
                    <a:pt x="542" y="6"/>
                  </a:cubicBezTo>
                  <a:cubicBezTo>
                    <a:pt x="267" y="58"/>
                    <a:pt x="52" y="272"/>
                    <a:pt x="9" y="556"/>
                  </a:cubicBezTo>
                  <a:lnTo>
                    <a:pt x="1" y="625"/>
                  </a:lnTo>
                  <a:cubicBezTo>
                    <a:pt x="64" y="621"/>
                    <a:pt x="127" y="619"/>
                    <a:pt x="190" y="619"/>
                  </a:cubicBezTo>
                  <a:cubicBezTo>
                    <a:pt x="436" y="619"/>
                    <a:pt x="683" y="646"/>
                    <a:pt x="929" y="693"/>
                  </a:cubicBezTo>
                  <a:lnTo>
                    <a:pt x="954" y="436"/>
                  </a:lnTo>
                  <a:cubicBezTo>
                    <a:pt x="1010" y="207"/>
                    <a:pt x="834" y="1"/>
                    <a:pt x="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161175" y="4104300"/>
              <a:ext cx="31375" cy="29400"/>
            </a:xfrm>
            <a:custGeom>
              <a:avLst/>
              <a:gdLst/>
              <a:ahLst/>
              <a:cxnLst/>
              <a:rect l="l" t="t" r="r" b="b"/>
              <a:pathLst>
                <a:path w="1255" h="1176" extrusionOk="0">
                  <a:moveTo>
                    <a:pt x="721" y="0"/>
                  </a:moveTo>
                  <a:cubicBezTo>
                    <a:pt x="590" y="0"/>
                    <a:pt x="451" y="48"/>
                    <a:pt x="335" y="144"/>
                  </a:cubicBezTo>
                  <a:cubicBezTo>
                    <a:pt x="77" y="359"/>
                    <a:pt x="0" y="728"/>
                    <a:pt x="172" y="960"/>
                  </a:cubicBezTo>
                  <a:lnTo>
                    <a:pt x="327" y="1175"/>
                  </a:lnTo>
                  <a:cubicBezTo>
                    <a:pt x="602" y="900"/>
                    <a:pt x="894" y="642"/>
                    <a:pt x="1220" y="419"/>
                  </a:cubicBezTo>
                  <a:lnTo>
                    <a:pt x="1254" y="402"/>
                  </a:lnTo>
                  <a:lnTo>
                    <a:pt x="1100" y="187"/>
                  </a:lnTo>
                  <a:cubicBezTo>
                    <a:pt x="1013" y="63"/>
                    <a:pt x="871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253300" y="4167275"/>
              <a:ext cx="71350" cy="80775"/>
            </a:xfrm>
            <a:custGeom>
              <a:avLst/>
              <a:gdLst/>
              <a:ahLst/>
              <a:cxnLst/>
              <a:rect l="l" t="t" r="r" b="b"/>
              <a:pathLst>
                <a:path w="2854" h="3231" extrusionOk="0">
                  <a:moveTo>
                    <a:pt x="2154" y="1"/>
                  </a:moveTo>
                  <a:cubicBezTo>
                    <a:pt x="1941" y="1"/>
                    <a:pt x="1692" y="74"/>
                    <a:pt x="1427" y="228"/>
                  </a:cubicBezTo>
                  <a:cubicBezTo>
                    <a:pt x="645" y="684"/>
                    <a:pt x="1" y="1672"/>
                    <a:pt x="1" y="2445"/>
                  </a:cubicBezTo>
                  <a:cubicBezTo>
                    <a:pt x="1" y="2951"/>
                    <a:pt x="283" y="3231"/>
                    <a:pt x="700" y="3231"/>
                  </a:cubicBezTo>
                  <a:cubicBezTo>
                    <a:pt x="913" y="3231"/>
                    <a:pt x="1162" y="3157"/>
                    <a:pt x="1427" y="3003"/>
                  </a:cubicBezTo>
                  <a:cubicBezTo>
                    <a:pt x="2209" y="2548"/>
                    <a:pt x="2853" y="1560"/>
                    <a:pt x="2853" y="787"/>
                  </a:cubicBezTo>
                  <a:cubicBezTo>
                    <a:pt x="2853" y="281"/>
                    <a:pt x="2571" y="1"/>
                    <a:pt x="2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5268125" y="4194225"/>
              <a:ext cx="12275" cy="43650"/>
            </a:xfrm>
            <a:custGeom>
              <a:avLst/>
              <a:gdLst/>
              <a:ahLst/>
              <a:cxnLst/>
              <a:rect l="l" t="t" r="r" b="b"/>
              <a:pathLst>
                <a:path w="491" h="1746" extrusionOk="0">
                  <a:moveTo>
                    <a:pt x="355" y="0"/>
                  </a:moveTo>
                  <a:cubicBezTo>
                    <a:pt x="327" y="0"/>
                    <a:pt x="298" y="9"/>
                    <a:pt x="267" y="27"/>
                  </a:cubicBezTo>
                  <a:lnTo>
                    <a:pt x="233" y="52"/>
                  </a:lnTo>
                  <a:cubicBezTo>
                    <a:pt x="87" y="155"/>
                    <a:pt x="1" y="319"/>
                    <a:pt x="1" y="491"/>
                  </a:cubicBezTo>
                  <a:lnTo>
                    <a:pt x="1" y="1547"/>
                  </a:lnTo>
                  <a:cubicBezTo>
                    <a:pt x="1" y="1675"/>
                    <a:pt x="57" y="1745"/>
                    <a:pt x="139" y="1745"/>
                  </a:cubicBezTo>
                  <a:cubicBezTo>
                    <a:pt x="168" y="1745"/>
                    <a:pt x="199" y="1737"/>
                    <a:pt x="233" y="1719"/>
                  </a:cubicBezTo>
                  <a:lnTo>
                    <a:pt x="267" y="1702"/>
                  </a:lnTo>
                  <a:cubicBezTo>
                    <a:pt x="404" y="1599"/>
                    <a:pt x="490" y="1427"/>
                    <a:pt x="490" y="1255"/>
                  </a:cubicBezTo>
                  <a:lnTo>
                    <a:pt x="490" y="207"/>
                  </a:lnTo>
                  <a:cubicBezTo>
                    <a:pt x="490" y="73"/>
                    <a:pt x="43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5297550" y="4177375"/>
              <a:ext cx="12275" cy="43625"/>
            </a:xfrm>
            <a:custGeom>
              <a:avLst/>
              <a:gdLst/>
              <a:ahLst/>
              <a:cxnLst/>
              <a:rect l="l" t="t" r="r" b="b"/>
              <a:pathLst>
                <a:path w="491" h="1745" extrusionOk="0">
                  <a:moveTo>
                    <a:pt x="353" y="0"/>
                  </a:moveTo>
                  <a:cubicBezTo>
                    <a:pt x="325" y="0"/>
                    <a:pt x="292" y="10"/>
                    <a:pt x="258" y="30"/>
                  </a:cubicBezTo>
                  <a:lnTo>
                    <a:pt x="224" y="48"/>
                  </a:lnTo>
                  <a:cubicBezTo>
                    <a:pt x="87" y="151"/>
                    <a:pt x="1" y="314"/>
                    <a:pt x="1" y="486"/>
                  </a:cubicBezTo>
                  <a:lnTo>
                    <a:pt x="1" y="1543"/>
                  </a:lnTo>
                  <a:cubicBezTo>
                    <a:pt x="1" y="1669"/>
                    <a:pt x="57" y="1744"/>
                    <a:pt x="134" y="1744"/>
                  </a:cubicBezTo>
                  <a:cubicBezTo>
                    <a:pt x="162" y="1744"/>
                    <a:pt x="192" y="1735"/>
                    <a:pt x="224" y="1714"/>
                  </a:cubicBezTo>
                  <a:lnTo>
                    <a:pt x="258" y="1697"/>
                  </a:lnTo>
                  <a:cubicBezTo>
                    <a:pt x="404" y="1594"/>
                    <a:pt x="490" y="1431"/>
                    <a:pt x="490" y="1250"/>
                  </a:cubicBezTo>
                  <a:lnTo>
                    <a:pt x="490" y="202"/>
                  </a:lnTo>
                  <a:cubicBezTo>
                    <a:pt x="490" y="76"/>
                    <a:pt x="434" y="0"/>
                    <a:pt x="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5220650" y="4160075"/>
              <a:ext cx="24525" cy="20975"/>
            </a:xfrm>
            <a:custGeom>
              <a:avLst/>
              <a:gdLst/>
              <a:ahLst/>
              <a:cxnLst/>
              <a:rect l="l" t="t" r="r" b="b"/>
              <a:pathLst>
                <a:path w="981" h="839" extrusionOk="0">
                  <a:moveTo>
                    <a:pt x="559" y="1"/>
                  </a:moveTo>
                  <a:cubicBezTo>
                    <a:pt x="190" y="1"/>
                    <a:pt x="1" y="456"/>
                    <a:pt x="267" y="714"/>
                  </a:cubicBezTo>
                  <a:cubicBezTo>
                    <a:pt x="351" y="800"/>
                    <a:pt x="455" y="839"/>
                    <a:pt x="558" y="839"/>
                  </a:cubicBezTo>
                  <a:cubicBezTo>
                    <a:pt x="772" y="839"/>
                    <a:pt x="980" y="671"/>
                    <a:pt x="980" y="422"/>
                  </a:cubicBezTo>
                  <a:cubicBezTo>
                    <a:pt x="980" y="190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5289600" y="4131725"/>
              <a:ext cx="24525" cy="20875"/>
            </a:xfrm>
            <a:custGeom>
              <a:avLst/>
              <a:gdLst/>
              <a:ahLst/>
              <a:cxnLst/>
              <a:rect l="l" t="t" r="r" b="b"/>
              <a:pathLst>
                <a:path w="981" h="835" extrusionOk="0">
                  <a:moveTo>
                    <a:pt x="559" y="1"/>
                  </a:moveTo>
                  <a:cubicBezTo>
                    <a:pt x="190" y="1"/>
                    <a:pt x="1" y="447"/>
                    <a:pt x="267" y="714"/>
                  </a:cubicBezTo>
                  <a:cubicBezTo>
                    <a:pt x="350" y="797"/>
                    <a:pt x="454" y="835"/>
                    <a:pt x="556" y="835"/>
                  </a:cubicBezTo>
                  <a:cubicBezTo>
                    <a:pt x="771" y="835"/>
                    <a:pt x="980" y="669"/>
                    <a:pt x="980" y="413"/>
                  </a:cubicBezTo>
                  <a:cubicBezTo>
                    <a:pt x="980" y="181"/>
                    <a:pt x="791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5143625" y="4038400"/>
              <a:ext cx="91225" cy="59000"/>
            </a:xfrm>
            <a:custGeom>
              <a:avLst/>
              <a:gdLst/>
              <a:ahLst/>
              <a:cxnLst/>
              <a:rect l="l" t="t" r="r" b="b"/>
              <a:pathLst>
                <a:path w="3649" h="2360" extrusionOk="0">
                  <a:moveTo>
                    <a:pt x="593" y="1"/>
                  </a:moveTo>
                  <a:cubicBezTo>
                    <a:pt x="184" y="1"/>
                    <a:pt x="1" y="617"/>
                    <a:pt x="444" y="804"/>
                  </a:cubicBezTo>
                  <a:cubicBezTo>
                    <a:pt x="1321" y="1113"/>
                    <a:pt x="2120" y="1594"/>
                    <a:pt x="2798" y="2230"/>
                  </a:cubicBezTo>
                  <a:cubicBezTo>
                    <a:pt x="2876" y="2308"/>
                    <a:pt x="2979" y="2359"/>
                    <a:pt x="3099" y="2359"/>
                  </a:cubicBezTo>
                  <a:cubicBezTo>
                    <a:pt x="3460" y="2359"/>
                    <a:pt x="3649" y="1921"/>
                    <a:pt x="3391" y="1663"/>
                  </a:cubicBezTo>
                  <a:cubicBezTo>
                    <a:pt x="3357" y="1620"/>
                    <a:pt x="2403" y="641"/>
                    <a:pt x="728" y="22"/>
                  </a:cubicBezTo>
                  <a:cubicBezTo>
                    <a:pt x="681" y="8"/>
                    <a:pt x="636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5146775" y="3944550"/>
              <a:ext cx="91525" cy="119025"/>
            </a:xfrm>
            <a:custGeom>
              <a:avLst/>
              <a:gdLst/>
              <a:ahLst/>
              <a:cxnLst/>
              <a:rect l="l" t="t" r="r" b="b"/>
              <a:pathLst>
                <a:path w="3661" h="4761" extrusionOk="0">
                  <a:moveTo>
                    <a:pt x="1564" y="1"/>
                  </a:moveTo>
                  <a:cubicBezTo>
                    <a:pt x="1444" y="1"/>
                    <a:pt x="1332" y="26"/>
                    <a:pt x="1229" y="73"/>
                  </a:cubicBezTo>
                  <a:lnTo>
                    <a:pt x="559" y="460"/>
                  </a:lnTo>
                  <a:cubicBezTo>
                    <a:pt x="559" y="460"/>
                    <a:pt x="0" y="683"/>
                    <a:pt x="0" y="1697"/>
                  </a:cubicBezTo>
                  <a:cubicBezTo>
                    <a:pt x="0" y="2814"/>
                    <a:pt x="679" y="4103"/>
                    <a:pt x="1504" y="4575"/>
                  </a:cubicBezTo>
                  <a:cubicBezTo>
                    <a:pt x="1718" y="4700"/>
                    <a:pt x="1921" y="4760"/>
                    <a:pt x="2104" y="4760"/>
                  </a:cubicBezTo>
                  <a:cubicBezTo>
                    <a:pt x="2275" y="4760"/>
                    <a:pt x="2429" y="4709"/>
                    <a:pt x="2561" y="4610"/>
                  </a:cubicBezTo>
                  <a:lnTo>
                    <a:pt x="3136" y="4275"/>
                  </a:lnTo>
                  <a:cubicBezTo>
                    <a:pt x="3454" y="4094"/>
                    <a:pt x="3660" y="3665"/>
                    <a:pt x="3660" y="3055"/>
                  </a:cubicBezTo>
                  <a:cubicBezTo>
                    <a:pt x="3660" y="1946"/>
                    <a:pt x="2982" y="658"/>
                    <a:pt x="2157" y="176"/>
                  </a:cubicBezTo>
                  <a:cubicBezTo>
                    <a:pt x="1945" y="57"/>
                    <a:pt x="1745" y="1"/>
                    <a:pt x="1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5146775" y="3953900"/>
              <a:ext cx="75200" cy="109575"/>
            </a:xfrm>
            <a:custGeom>
              <a:avLst/>
              <a:gdLst/>
              <a:ahLst/>
              <a:cxnLst/>
              <a:rect l="l" t="t" r="r" b="b"/>
              <a:pathLst>
                <a:path w="3008" h="4383" extrusionOk="0">
                  <a:moveTo>
                    <a:pt x="911" y="0"/>
                  </a:moveTo>
                  <a:cubicBezTo>
                    <a:pt x="378" y="0"/>
                    <a:pt x="0" y="497"/>
                    <a:pt x="0" y="1323"/>
                  </a:cubicBezTo>
                  <a:cubicBezTo>
                    <a:pt x="0" y="2431"/>
                    <a:pt x="679" y="3720"/>
                    <a:pt x="1504" y="4201"/>
                  </a:cubicBezTo>
                  <a:cubicBezTo>
                    <a:pt x="1717" y="4324"/>
                    <a:pt x="1920" y="4383"/>
                    <a:pt x="2103" y="4383"/>
                  </a:cubicBezTo>
                  <a:cubicBezTo>
                    <a:pt x="2637" y="4383"/>
                    <a:pt x="3007" y="3890"/>
                    <a:pt x="3007" y="3059"/>
                  </a:cubicBezTo>
                  <a:cubicBezTo>
                    <a:pt x="3007" y="1959"/>
                    <a:pt x="2337" y="662"/>
                    <a:pt x="1504" y="180"/>
                  </a:cubicBezTo>
                  <a:cubicBezTo>
                    <a:pt x="1294" y="58"/>
                    <a:pt x="1094" y="0"/>
                    <a:pt x="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5158600" y="3971125"/>
              <a:ext cx="51775" cy="75175"/>
            </a:xfrm>
            <a:custGeom>
              <a:avLst/>
              <a:gdLst/>
              <a:ahLst/>
              <a:cxnLst/>
              <a:rect l="l" t="t" r="r" b="b"/>
              <a:pathLst>
                <a:path w="2071" h="3007" extrusionOk="0">
                  <a:moveTo>
                    <a:pt x="620" y="0"/>
                  </a:moveTo>
                  <a:cubicBezTo>
                    <a:pt x="256" y="0"/>
                    <a:pt x="0" y="341"/>
                    <a:pt x="0" y="909"/>
                  </a:cubicBezTo>
                  <a:cubicBezTo>
                    <a:pt x="0" y="1665"/>
                    <a:pt x="464" y="2550"/>
                    <a:pt x="1031" y="2885"/>
                  </a:cubicBezTo>
                  <a:cubicBezTo>
                    <a:pt x="1177" y="2968"/>
                    <a:pt x="1316" y="3007"/>
                    <a:pt x="1442" y="3007"/>
                  </a:cubicBezTo>
                  <a:cubicBezTo>
                    <a:pt x="1812" y="3007"/>
                    <a:pt x="2071" y="2668"/>
                    <a:pt x="2071" y="2103"/>
                  </a:cubicBezTo>
                  <a:cubicBezTo>
                    <a:pt x="2071" y="1339"/>
                    <a:pt x="1607" y="454"/>
                    <a:pt x="1031" y="127"/>
                  </a:cubicBezTo>
                  <a:cubicBezTo>
                    <a:pt x="885" y="41"/>
                    <a:pt x="746" y="0"/>
                    <a:pt x="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5166525" y="3982600"/>
              <a:ext cx="35700" cy="51925"/>
            </a:xfrm>
            <a:custGeom>
              <a:avLst/>
              <a:gdLst/>
              <a:ahLst/>
              <a:cxnLst/>
              <a:rect l="l" t="t" r="r" b="b"/>
              <a:pathLst>
                <a:path w="1428" h="2077" extrusionOk="0">
                  <a:moveTo>
                    <a:pt x="427" y="1"/>
                  </a:moveTo>
                  <a:cubicBezTo>
                    <a:pt x="176" y="1"/>
                    <a:pt x="1" y="233"/>
                    <a:pt x="1" y="622"/>
                  </a:cubicBezTo>
                  <a:cubicBezTo>
                    <a:pt x="1" y="1155"/>
                    <a:pt x="319" y="1756"/>
                    <a:pt x="714" y="1988"/>
                  </a:cubicBezTo>
                  <a:cubicBezTo>
                    <a:pt x="816" y="2048"/>
                    <a:pt x="913" y="2076"/>
                    <a:pt x="1001" y="2076"/>
                  </a:cubicBezTo>
                  <a:cubicBezTo>
                    <a:pt x="1252" y="2076"/>
                    <a:pt x="1427" y="1844"/>
                    <a:pt x="1427" y="1455"/>
                  </a:cubicBezTo>
                  <a:cubicBezTo>
                    <a:pt x="1427" y="931"/>
                    <a:pt x="1109" y="321"/>
                    <a:pt x="714" y="89"/>
                  </a:cubicBezTo>
                  <a:cubicBezTo>
                    <a:pt x="612" y="29"/>
                    <a:pt x="515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1" name="Google Shape;1172;p32"/>
          <p:cNvSpPr txBox="1">
            <a:spLocks/>
          </p:cNvSpPr>
          <p:nvPr/>
        </p:nvSpPr>
        <p:spPr>
          <a:xfrm>
            <a:off x="590180" y="2676622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訂單管理子系統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Google Shape;1175;p32"/>
          <p:cNvSpPr txBox="1">
            <a:spLocks/>
          </p:cNvSpPr>
          <p:nvPr/>
        </p:nvSpPr>
        <p:spPr>
          <a:xfrm>
            <a:off x="590180" y="2360869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US" altLang="zh-TW"/>
              <a:t>Order Management Subsystem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3" name="Google Shape;1184;p32"/>
          <p:cNvGrpSpPr/>
          <p:nvPr/>
        </p:nvGrpSpPr>
        <p:grpSpPr>
          <a:xfrm>
            <a:off x="1658955" y="1883821"/>
            <a:ext cx="288250" cy="371175"/>
            <a:chOff x="6894700" y="2178275"/>
            <a:chExt cx="288250" cy="371175"/>
          </a:xfrm>
        </p:grpSpPr>
        <p:sp>
          <p:nvSpPr>
            <p:cNvPr id="84" name="Google Shape;1185;p32"/>
            <p:cNvSpPr/>
            <p:nvPr/>
          </p:nvSpPr>
          <p:spPr>
            <a:xfrm>
              <a:off x="6894700" y="2364625"/>
              <a:ext cx="288250" cy="184800"/>
            </a:xfrm>
            <a:custGeom>
              <a:avLst/>
              <a:gdLst/>
              <a:ahLst/>
              <a:cxnLst/>
              <a:rect l="l" t="t" r="r" b="b"/>
              <a:pathLst>
                <a:path w="11530" h="7392" extrusionOk="0">
                  <a:moveTo>
                    <a:pt x="9965" y="1"/>
                  </a:moveTo>
                  <a:cubicBezTo>
                    <a:pt x="9911" y="1"/>
                    <a:pt x="9858" y="18"/>
                    <a:pt x="9812" y="55"/>
                  </a:cubicBezTo>
                  <a:lnTo>
                    <a:pt x="430" y="5467"/>
                  </a:lnTo>
                  <a:cubicBezTo>
                    <a:pt x="198" y="5605"/>
                    <a:pt x="0" y="5966"/>
                    <a:pt x="0" y="6284"/>
                  </a:cubicBezTo>
                  <a:cubicBezTo>
                    <a:pt x="0" y="6481"/>
                    <a:pt x="78" y="6610"/>
                    <a:pt x="189" y="6645"/>
                  </a:cubicBezTo>
                  <a:lnTo>
                    <a:pt x="1418" y="7358"/>
                  </a:lnTo>
                  <a:cubicBezTo>
                    <a:pt x="1456" y="7380"/>
                    <a:pt x="1501" y="7391"/>
                    <a:pt x="1546" y="7391"/>
                  </a:cubicBezTo>
                  <a:cubicBezTo>
                    <a:pt x="1604" y="7391"/>
                    <a:pt x="1662" y="7374"/>
                    <a:pt x="1710" y="7340"/>
                  </a:cubicBezTo>
                  <a:lnTo>
                    <a:pt x="11092" y="1928"/>
                  </a:lnTo>
                  <a:cubicBezTo>
                    <a:pt x="11324" y="1790"/>
                    <a:pt x="11521" y="1421"/>
                    <a:pt x="11521" y="1112"/>
                  </a:cubicBezTo>
                  <a:cubicBezTo>
                    <a:pt x="11530" y="974"/>
                    <a:pt x="11478" y="854"/>
                    <a:pt x="11375" y="768"/>
                  </a:cubicBezTo>
                  <a:lnTo>
                    <a:pt x="11358" y="759"/>
                  </a:lnTo>
                  <a:lnTo>
                    <a:pt x="10104" y="38"/>
                  </a:lnTo>
                  <a:cubicBezTo>
                    <a:pt x="10060" y="14"/>
                    <a:pt x="10012" y="1"/>
                    <a:pt x="9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Google Shape;1186;p32"/>
            <p:cNvSpPr/>
            <p:nvPr/>
          </p:nvSpPr>
          <p:spPr>
            <a:xfrm>
              <a:off x="6926700" y="2382950"/>
              <a:ext cx="256050" cy="166500"/>
            </a:xfrm>
            <a:custGeom>
              <a:avLst/>
              <a:gdLst/>
              <a:ahLst/>
              <a:cxnLst/>
              <a:rect l="l" t="t" r="r" b="b"/>
              <a:pathLst>
                <a:path w="10242" h="6660" extrusionOk="0">
                  <a:moveTo>
                    <a:pt x="9981" y="0"/>
                  </a:moveTo>
                  <a:cubicBezTo>
                    <a:pt x="9928" y="0"/>
                    <a:pt x="9871" y="17"/>
                    <a:pt x="9812" y="52"/>
                  </a:cubicBezTo>
                  <a:lnTo>
                    <a:pt x="430" y="5465"/>
                  </a:lnTo>
                  <a:cubicBezTo>
                    <a:pt x="189" y="5602"/>
                    <a:pt x="0" y="5972"/>
                    <a:pt x="0" y="6290"/>
                  </a:cubicBezTo>
                  <a:cubicBezTo>
                    <a:pt x="0" y="6520"/>
                    <a:pt x="110" y="6659"/>
                    <a:pt x="261" y="6659"/>
                  </a:cubicBezTo>
                  <a:cubicBezTo>
                    <a:pt x="313" y="6659"/>
                    <a:pt x="371" y="6643"/>
                    <a:pt x="430" y="6607"/>
                  </a:cubicBezTo>
                  <a:lnTo>
                    <a:pt x="9812" y="1195"/>
                  </a:lnTo>
                  <a:cubicBezTo>
                    <a:pt x="10052" y="1057"/>
                    <a:pt x="10241" y="688"/>
                    <a:pt x="10241" y="370"/>
                  </a:cubicBezTo>
                  <a:cubicBezTo>
                    <a:pt x="10241" y="140"/>
                    <a:pt x="10132" y="0"/>
                    <a:pt x="9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Google Shape;1187;p32"/>
            <p:cNvSpPr/>
            <p:nvPr/>
          </p:nvSpPr>
          <p:spPr>
            <a:xfrm>
              <a:off x="7072100" y="2186000"/>
              <a:ext cx="87675" cy="237350"/>
            </a:xfrm>
            <a:custGeom>
              <a:avLst/>
              <a:gdLst/>
              <a:ahLst/>
              <a:cxnLst/>
              <a:rect l="l" t="t" r="r" b="b"/>
              <a:pathLst>
                <a:path w="3507" h="9494" extrusionOk="0">
                  <a:moveTo>
                    <a:pt x="1960" y="0"/>
                  </a:moveTo>
                  <a:cubicBezTo>
                    <a:pt x="1908" y="0"/>
                    <a:pt x="1857" y="18"/>
                    <a:pt x="1814" y="52"/>
                  </a:cubicBezTo>
                  <a:lnTo>
                    <a:pt x="396" y="868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8764"/>
                  </a:lnTo>
                  <a:lnTo>
                    <a:pt x="1272" y="9494"/>
                  </a:lnTo>
                  <a:lnTo>
                    <a:pt x="3498" y="8222"/>
                  </a:lnTo>
                  <a:lnTo>
                    <a:pt x="3498" y="1091"/>
                  </a:lnTo>
                  <a:cubicBezTo>
                    <a:pt x="3506" y="980"/>
                    <a:pt x="3463" y="868"/>
                    <a:pt x="3394" y="791"/>
                  </a:cubicBezTo>
                  <a:cubicBezTo>
                    <a:pt x="3369" y="774"/>
                    <a:pt x="2106" y="52"/>
                    <a:pt x="2106" y="52"/>
                  </a:cubicBezTo>
                  <a:cubicBezTo>
                    <a:pt x="2063" y="18"/>
                    <a:pt x="2011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Google Shape;1188;p32"/>
            <p:cNvSpPr/>
            <p:nvPr/>
          </p:nvSpPr>
          <p:spPr>
            <a:xfrm>
              <a:off x="7104100" y="2204425"/>
              <a:ext cx="55450" cy="219150"/>
            </a:xfrm>
            <a:custGeom>
              <a:avLst/>
              <a:gdLst/>
              <a:ahLst/>
              <a:cxnLst/>
              <a:rect l="l" t="t" r="r" b="b"/>
              <a:pathLst>
                <a:path w="2218" h="8766" extrusionOk="0">
                  <a:moveTo>
                    <a:pt x="1972" y="0"/>
                  </a:moveTo>
                  <a:cubicBezTo>
                    <a:pt x="1923" y="0"/>
                    <a:pt x="1870" y="15"/>
                    <a:pt x="1814" y="45"/>
                  </a:cubicBezTo>
                  <a:lnTo>
                    <a:pt x="396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8765"/>
                  </a:lnTo>
                  <a:lnTo>
                    <a:pt x="2218" y="7485"/>
                  </a:lnTo>
                  <a:lnTo>
                    <a:pt x="2218" y="354"/>
                  </a:lnTo>
                  <a:cubicBezTo>
                    <a:pt x="2218" y="129"/>
                    <a:pt x="2116" y="0"/>
                    <a:pt x="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Google Shape;1189;p32"/>
            <p:cNvSpPr/>
            <p:nvPr/>
          </p:nvSpPr>
          <p:spPr>
            <a:xfrm>
              <a:off x="6995000" y="2289050"/>
              <a:ext cx="87875" cy="178975"/>
            </a:xfrm>
            <a:custGeom>
              <a:avLst/>
              <a:gdLst/>
              <a:ahLst/>
              <a:cxnLst/>
              <a:rect l="l" t="t" r="r" b="b"/>
              <a:pathLst>
                <a:path w="3515" h="7159" extrusionOk="0">
                  <a:moveTo>
                    <a:pt x="1964" y="0"/>
                  </a:moveTo>
                  <a:cubicBezTo>
                    <a:pt x="1914" y="0"/>
                    <a:pt x="1865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6420"/>
                  </a:lnTo>
                  <a:lnTo>
                    <a:pt x="1281" y="7159"/>
                  </a:lnTo>
                  <a:lnTo>
                    <a:pt x="3497" y="5879"/>
                  </a:lnTo>
                  <a:lnTo>
                    <a:pt x="3497" y="1085"/>
                  </a:lnTo>
                  <a:cubicBezTo>
                    <a:pt x="3514" y="964"/>
                    <a:pt x="3463" y="844"/>
                    <a:pt x="3368" y="767"/>
                  </a:cubicBezTo>
                  <a:lnTo>
                    <a:pt x="3351" y="758"/>
                  </a:lnTo>
                  <a:lnTo>
                    <a:pt x="2105" y="45"/>
                  </a:lnTo>
                  <a:cubicBezTo>
                    <a:pt x="2062" y="15"/>
                    <a:pt x="2013" y="0"/>
                    <a:pt x="1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Google Shape;1190;p32"/>
            <p:cNvSpPr/>
            <p:nvPr/>
          </p:nvSpPr>
          <p:spPr>
            <a:xfrm>
              <a:off x="7027000" y="2307425"/>
              <a:ext cx="55450" cy="160600"/>
            </a:xfrm>
            <a:custGeom>
              <a:avLst/>
              <a:gdLst/>
              <a:ahLst/>
              <a:cxnLst/>
              <a:rect l="l" t="t" r="r" b="b"/>
              <a:pathLst>
                <a:path w="2218" h="6424" extrusionOk="0">
                  <a:moveTo>
                    <a:pt x="1974" y="1"/>
                  </a:moveTo>
                  <a:cubicBezTo>
                    <a:pt x="1925" y="1"/>
                    <a:pt x="1871" y="16"/>
                    <a:pt x="1813" y="49"/>
                  </a:cubicBezTo>
                  <a:lnTo>
                    <a:pt x="404" y="865"/>
                  </a:lnTo>
                  <a:cubicBezTo>
                    <a:pt x="181" y="994"/>
                    <a:pt x="1" y="1338"/>
                    <a:pt x="1" y="1630"/>
                  </a:cubicBezTo>
                  <a:lnTo>
                    <a:pt x="1" y="6424"/>
                  </a:lnTo>
                  <a:lnTo>
                    <a:pt x="2217" y="5135"/>
                  </a:lnTo>
                  <a:lnTo>
                    <a:pt x="2217" y="350"/>
                  </a:lnTo>
                  <a:cubicBezTo>
                    <a:pt x="2217" y="132"/>
                    <a:pt x="2117" y="1"/>
                    <a:pt x="1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Google Shape;1191;p32"/>
            <p:cNvSpPr/>
            <p:nvPr/>
          </p:nvSpPr>
          <p:spPr>
            <a:xfrm>
              <a:off x="6918100" y="2369200"/>
              <a:ext cx="87450" cy="143300"/>
            </a:xfrm>
            <a:custGeom>
              <a:avLst/>
              <a:gdLst/>
              <a:ahLst/>
              <a:cxnLst/>
              <a:rect l="l" t="t" r="r" b="b"/>
              <a:pathLst>
                <a:path w="3498" h="5732" extrusionOk="0">
                  <a:moveTo>
                    <a:pt x="1960" y="1"/>
                  </a:moveTo>
                  <a:cubicBezTo>
                    <a:pt x="1908" y="1"/>
                    <a:pt x="1857" y="18"/>
                    <a:pt x="1814" y="52"/>
                  </a:cubicBezTo>
                  <a:lnTo>
                    <a:pt x="396" y="869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5001"/>
                  </a:lnTo>
                  <a:lnTo>
                    <a:pt x="1281" y="5731"/>
                  </a:lnTo>
                  <a:lnTo>
                    <a:pt x="3497" y="4451"/>
                  </a:lnTo>
                  <a:lnTo>
                    <a:pt x="3497" y="1083"/>
                  </a:lnTo>
                  <a:cubicBezTo>
                    <a:pt x="3497" y="894"/>
                    <a:pt x="3420" y="765"/>
                    <a:pt x="3308" y="740"/>
                  </a:cubicBezTo>
                  <a:lnTo>
                    <a:pt x="2106" y="52"/>
                  </a:lnTo>
                  <a:cubicBezTo>
                    <a:pt x="2063" y="18"/>
                    <a:pt x="2011" y="1"/>
                    <a:pt x="1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Google Shape;1192;p32"/>
            <p:cNvSpPr/>
            <p:nvPr/>
          </p:nvSpPr>
          <p:spPr>
            <a:xfrm>
              <a:off x="6949900" y="2387425"/>
              <a:ext cx="55650" cy="125075"/>
            </a:xfrm>
            <a:custGeom>
              <a:avLst/>
              <a:gdLst/>
              <a:ahLst/>
              <a:cxnLst/>
              <a:rect l="l" t="t" r="r" b="b"/>
              <a:pathLst>
                <a:path w="2226" h="5003" extrusionOk="0">
                  <a:moveTo>
                    <a:pt x="1980" y="0"/>
                  </a:moveTo>
                  <a:cubicBezTo>
                    <a:pt x="1931" y="0"/>
                    <a:pt x="1878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0" y="1334"/>
                    <a:pt x="0" y="1634"/>
                  </a:cubicBezTo>
                  <a:lnTo>
                    <a:pt x="0" y="5002"/>
                  </a:lnTo>
                  <a:lnTo>
                    <a:pt x="2225" y="3722"/>
                  </a:lnTo>
                  <a:lnTo>
                    <a:pt x="2225" y="354"/>
                  </a:lnTo>
                  <a:cubicBezTo>
                    <a:pt x="2225" y="129"/>
                    <a:pt x="2124" y="0"/>
                    <a:pt x="1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2" name="Google Shape;1193;p32"/>
            <p:cNvSpPr/>
            <p:nvPr/>
          </p:nvSpPr>
          <p:spPr>
            <a:xfrm>
              <a:off x="6909225" y="2178275"/>
              <a:ext cx="210600" cy="221025"/>
            </a:xfrm>
            <a:custGeom>
              <a:avLst/>
              <a:gdLst/>
              <a:ahLst/>
              <a:cxnLst/>
              <a:rect l="l" t="t" r="r" b="b"/>
              <a:pathLst>
                <a:path w="8424" h="8841" extrusionOk="0">
                  <a:moveTo>
                    <a:pt x="8062" y="0"/>
                  </a:moveTo>
                  <a:lnTo>
                    <a:pt x="6963" y="52"/>
                  </a:lnTo>
                  <a:cubicBezTo>
                    <a:pt x="6593" y="120"/>
                    <a:pt x="6619" y="653"/>
                    <a:pt x="6997" y="687"/>
                  </a:cubicBezTo>
                  <a:lnTo>
                    <a:pt x="7315" y="679"/>
                  </a:lnTo>
                  <a:lnTo>
                    <a:pt x="167" y="8334"/>
                  </a:lnTo>
                  <a:cubicBezTo>
                    <a:pt x="0" y="8567"/>
                    <a:pt x="200" y="8841"/>
                    <a:pt x="430" y="8841"/>
                  </a:cubicBezTo>
                  <a:cubicBezTo>
                    <a:pt x="497" y="8841"/>
                    <a:pt x="567" y="8818"/>
                    <a:pt x="631" y="8763"/>
                  </a:cubicBezTo>
                  <a:lnTo>
                    <a:pt x="7770" y="1117"/>
                  </a:lnTo>
                  <a:lnTo>
                    <a:pt x="7779" y="1426"/>
                  </a:lnTo>
                  <a:cubicBezTo>
                    <a:pt x="7787" y="1598"/>
                    <a:pt x="7925" y="1736"/>
                    <a:pt x="8105" y="1736"/>
                  </a:cubicBezTo>
                  <a:lnTo>
                    <a:pt x="8114" y="1736"/>
                  </a:lnTo>
                  <a:cubicBezTo>
                    <a:pt x="8286" y="1736"/>
                    <a:pt x="8423" y="1589"/>
                    <a:pt x="8423" y="1418"/>
                  </a:cubicBezTo>
                  <a:lnTo>
                    <a:pt x="8397" y="318"/>
                  </a:lnTo>
                  <a:cubicBezTo>
                    <a:pt x="8389" y="138"/>
                    <a:pt x="8243" y="0"/>
                    <a:pt x="8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5" name="Google Shape;5559;p41"/>
          <p:cNvGrpSpPr/>
          <p:nvPr/>
        </p:nvGrpSpPr>
        <p:grpSpPr>
          <a:xfrm>
            <a:off x="1711834" y="3315891"/>
            <a:ext cx="179150" cy="370975"/>
            <a:chOff x="4508225" y="3958500"/>
            <a:chExt cx="179150" cy="370975"/>
          </a:xfrm>
        </p:grpSpPr>
        <p:sp>
          <p:nvSpPr>
            <p:cNvPr id="126" name="Google Shape;5560;p41"/>
            <p:cNvSpPr/>
            <p:nvPr/>
          </p:nvSpPr>
          <p:spPr>
            <a:xfrm>
              <a:off x="4508225" y="3958500"/>
              <a:ext cx="179150" cy="370975"/>
            </a:xfrm>
            <a:custGeom>
              <a:avLst/>
              <a:gdLst/>
              <a:ahLst/>
              <a:cxnLst/>
              <a:rect l="l" t="t" r="r" b="b"/>
              <a:pathLst>
                <a:path w="7166" h="14839" extrusionOk="0">
                  <a:moveTo>
                    <a:pt x="6844" y="0"/>
                  </a:moveTo>
                  <a:cubicBezTo>
                    <a:pt x="6779" y="0"/>
                    <a:pt x="6708" y="21"/>
                    <a:pt x="6633" y="65"/>
                  </a:cubicBezTo>
                  <a:lnTo>
                    <a:pt x="533" y="3588"/>
                  </a:lnTo>
                  <a:cubicBezTo>
                    <a:pt x="232" y="3760"/>
                    <a:pt x="0" y="4215"/>
                    <a:pt x="0" y="4601"/>
                  </a:cubicBezTo>
                  <a:lnTo>
                    <a:pt x="0" y="14378"/>
                  </a:lnTo>
                  <a:cubicBezTo>
                    <a:pt x="0" y="14665"/>
                    <a:pt x="128" y="14839"/>
                    <a:pt x="317" y="14839"/>
                  </a:cubicBezTo>
                  <a:cubicBezTo>
                    <a:pt x="383" y="14839"/>
                    <a:pt x="455" y="14818"/>
                    <a:pt x="533" y="14774"/>
                  </a:cubicBezTo>
                  <a:lnTo>
                    <a:pt x="6633" y="11251"/>
                  </a:lnTo>
                  <a:cubicBezTo>
                    <a:pt x="6925" y="11088"/>
                    <a:pt x="7165" y="10633"/>
                    <a:pt x="7165" y="10237"/>
                  </a:cubicBezTo>
                  <a:lnTo>
                    <a:pt x="7165" y="469"/>
                  </a:lnTo>
                  <a:cubicBezTo>
                    <a:pt x="7165" y="175"/>
                    <a:pt x="7033" y="0"/>
                    <a:pt x="6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7" name="Google Shape;5561;p41"/>
            <p:cNvSpPr/>
            <p:nvPr/>
          </p:nvSpPr>
          <p:spPr>
            <a:xfrm>
              <a:off x="4527125" y="4012500"/>
              <a:ext cx="108700" cy="66875"/>
            </a:xfrm>
            <a:custGeom>
              <a:avLst/>
              <a:gdLst/>
              <a:ahLst/>
              <a:cxnLst/>
              <a:rect l="l" t="t" r="r" b="b"/>
              <a:pathLst>
                <a:path w="4348" h="2675" extrusionOk="0">
                  <a:moveTo>
                    <a:pt x="4298" y="0"/>
                  </a:moveTo>
                  <a:cubicBezTo>
                    <a:pt x="4287" y="0"/>
                    <a:pt x="4275" y="3"/>
                    <a:pt x="4262" y="10"/>
                  </a:cubicBezTo>
                  <a:lnTo>
                    <a:pt x="86" y="2441"/>
                  </a:lnTo>
                  <a:cubicBezTo>
                    <a:pt x="35" y="2476"/>
                    <a:pt x="0" y="2536"/>
                    <a:pt x="0" y="2605"/>
                  </a:cubicBezTo>
                  <a:cubicBezTo>
                    <a:pt x="0" y="2649"/>
                    <a:pt x="19" y="2675"/>
                    <a:pt x="50" y="2675"/>
                  </a:cubicBezTo>
                  <a:cubicBezTo>
                    <a:pt x="60" y="2675"/>
                    <a:pt x="73" y="2672"/>
                    <a:pt x="86" y="2665"/>
                  </a:cubicBezTo>
                  <a:lnTo>
                    <a:pt x="4262" y="233"/>
                  </a:lnTo>
                  <a:cubicBezTo>
                    <a:pt x="4313" y="199"/>
                    <a:pt x="4348" y="139"/>
                    <a:pt x="4348" y="70"/>
                  </a:cubicBezTo>
                  <a:cubicBezTo>
                    <a:pt x="4348" y="26"/>
                    <a:pt x="4329" y="0"/>
                    <a:pt x="429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8" name="Google Shape;5562;p41"/>
            <p:cNvSpPr/>
            <p:nvPr/>
          </p:nvSpPr>
          <p:spPr>
            <a:xfrm>
              <a:off x="4528200" y="4087475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2"/>
                    <a:pt x="868" y="1195"/>
                    <a:pt x="782" y="1255"/>
                  </a:cubicBezTo>
                  <a:lnTo>
                    <a:pt x="215" y="1590"/>
                  </a:lnTo>
                  <a:cubicBezTo>
                    <a:pt x="206" y="1590"/>
                    <a:pt x="189" y="1599"/>
                    <a:pt x="181" y="1599"/>
                  </a:cubicBezTo>
                  <a:cubicBezTo>
                    <a:pt x="155" y="1599"/>
                    <a:pt x="138" y="1556"/>
                    <a:pt x="138" y="1513"/>
                  </a:cubicBezTo>
                  <a:lnTo>
                    <a:pt x="138" y="757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10"/>
                    <a:pt x="791" y="27"/>
                  </a:cubicBezTo>
                  <a:lnTo>
                    <a:pt x="215" y="362"/>
                  </a:lnTo>
                  <a:cubicBezTo>
                    <a:pt x="86" y="448"/>
                    <a:pt x="9" y="594"/>
                    <a:pt x="0" y="757"/>
                  </a:cubicBezTo>
                  <a:lnTo>
                    <a:pt x="0" y="1513"/>
                  </a:lnTo>
                  <a:cubicBezTo>
                    <a:pt x="0" y="1668"/>
                    <a:pt x="95" y="1736"/>
                    <a:pt x="181" y="1736"/>
                  </a:cubicBezTo>
                  <a:cubicBezTo>
                    <a:pt x="215" y="1736"/>
                    <a:pt x="249" y="1728"/>
                    <a:pt x="284" y="1702"/>
                  </a:cubicBezTo>
                  <a:lnTo>
                    <a:pt x="859" y="1376"/>
                  </a:lnTo>
                  <a:cubicBezTo>
                    <a:pt x="988" y="1290"/>
                    <a:pt x="1066" y="1144"/>
                    <a:pt x="1074" y="980"/>
                  </a:cubicBezTo>
                  <a:lnTo>
                    <a:pt x="1074" y="224"/>
                  </a:lnTo>
                  <a:cubicBezTo>
                    <a:pt x="1074" y="70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29" name="Google Shape;5563;p41"/>
            <p:cNvSpPr/>
            <p:nvPr/>
          </p:nvSpPr>
          <p:spPr>
            <a:xfrm>
              <a:off x="4528200" y="414140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1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2"/>
                  </a:cubicBezTo>
                  <a:lnTo>
                    <a:pt x="138" y="748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6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2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01"/>
                  </a:cubicBezTo>
                  <a:lnTo>
                    <a:pt x="859" y="1375"/>
                  </a:lnTo>
                  <a:cubicBezTo>
                    <a:pt x="988" y="1289"/>
                    <a:pt x="1066" y="1134"/>
                    <a:pt x="1074" y="980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0" name="Google Shape;5564;p41"/>
            <p:cNvSpPr/>
            <p:nvPr/>
          </p:nvSpPr>
          <p:spPr>
            <a:xfrm>
              <a:off x="4560850" y="4055950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7" y="1"/>
                  </a:moveTo>
                  <a:cubicBezTo>
                    <a:pt x="3871" y="1"/>
                    <a:pt x="3864" y="3"/>
                    <a:pt x="3858" y="8"/>
                  </a:cubicBezTo>
                  <a:lnTo>
                    <a:pt x="60" y="2207"/>
                  </a:lnTo>
                  <a:cubicBezTo>
                    <a:pt x="26" y="2233"/>
                    <a:pt x="0" y="2276"/>
                    <a:pt x="0" y="2319"/>
                  </a:cubicBezTo>
                  <a:cubicBezTo>
                    <a:pt x="0" y="2350"/>
                    <a:pt x="14" y="2372"/>
                    <a:pt x="34" y="2372"/>
                  </a:cubicBezTo>
                  <a:cubicBezTo>
                    <a:pt x="42" y="2372"/>
                    <a:pt x="51" y="2369"/>
                    <a:pt x="60" y="2362"/>
                  </a:cubicBezTo>
                  <a:lnTo>
                    <a:pt x="3858" y="171"/>
                  </a:lnTo>
                  <a:cubicBezTo>
                    <a:pt x="3892" y="136"/>
                    <a:pt x="3909" y="102"/>
                    <a:pt x="3909" y="51"/>
                  </a:cubicBezTo>
                  <a:cubicBezTo>
                    <a:pt x="3909" y="19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1" name="Google Shape;5565;p41"/>
            <p:cNvSpPr/>
            <p:nvPr/>
          </p:nvSpPr>
          <p:spPr>
            <a:xfrm>
              <a:off x="4560850" y="4110100"/>
              <a:ext cx="97750" cy="59400"/>
            </a:xfrm>
            <a:custGeom>
              <a:avLst/>
              <a:gdLst/>
              <a:ahLst/>
              <a:cxnLst/>
              <a:rect l="l" t="t" r="r" b="b"/>
              <a:pathLst>
                <a:path w="3910" h="2376" extrusionOk="0">
                  <a:moveTo>
                    <a:pt x="3877" y="0"/>
                  </a:moveTo>
                  <a:cubicBezTo>
                    <a:pt x="3871" y="0"/>
                    <a:pt x="3864" y="2"/>
                    <a:pt x="3858" y="7"/>
                  </a:cubicBezTo>
                  <a:lnTo>
                    <a:pt x="60" y="2206"/>
                  </a:lnTo>
                  <a:cubicBezTo>
                    <a:pt x="17" y="2232"/>
                    <a:pt x="0" y="2275"/>
                    <a:pt x="0" y="2318"/>
                  </a:cubicBezTo>
                  <a:cubicBezTo>
                    <a:pt x="0" y="2356"/>
                    <a:pt x="15" y="2376"/>
                    <a:pt x="36" y="2376"/>
                  </a:cubicBezTo>
                  <a:cubicBezTo>
                    <a:pt x="44" y="2376"/>
                    <a:pt x="52" y="2374"/>
                    <a:pt x="60" y="2369"/>
                  </a:cubicBezTo>
                  <a:lnTo>
                    <a:pt x="3858" y="170"/>
                  </a:lnTo>
                  <a:cubicBezTo>
                    <a:pt x="3892" y="144"/>
                    <a:pt x="3909" y="101"/>
                    <a:pt x="3909" y="50"/>
                  </a:cubicBezTo>
                  <a:cubicBezTo>
                    <a:pt x="3909" y="18"/>
                    <a:pt x="3895" y="0"/>
                    <a:pt x="387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2" name="Google Shape;5566;p41"/>
            <p:cNvSpPr/>
            <p:nvPr/>
          </p:nvSpPr>
          <p:spPr>
            <a:xfrm>
              <a:off x="4560850" y="4164325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8" y="1"/>
                  </a:moveTo>
                  <a:cubicBezTo>
                    <a:pt x="3872" y="1"/>
                    <a:pt x="3865" y="4"/>
                    <a:pt x="3858" y="11"/>
                  </a:cubicBezTo>
                  <a:lnTo>
                    <a:pt x="60" y="2202"/>
                  </a:lnTo>
                  <a:cubicBezTo>
                    <a:pt x="26" y="2228"/>
                    <a:pt x="0" y="2271"/>
                    <a:pt x="0" y="2322"/>
                  </a:cubicBezTo>
                  <a:cubicBezTo>
                    <a:pt x="0" y="2354"/>
                    <a:pt x="14" y="2372"/>
                    <a:pt x="36" y="2372"/>
                  </a:cubicBezTo>
                  <a:cubicBezTo>
                    <a:pt x="43" y="2372"/>
                    <a:pt x="51" y="2370"/>
                    <a:pt x="60" y="2365"/>
                  </a:cubicBezTo>
                  <a:lnTo>
                    <a:pt x="3858" y="166"/>
                  </a:lnTo>
                  <a:cubicBezTo>
                    <a:pt x="3892" y="140"/>
                    <a:pt x="3909" y="97"/>
                    <a:pt x="3909" y="54"/>
                  </a:cubicBezTo>
                  <a:cubicBezTo>
                    <a:pt x="3909" y="23"/>
                    <a:pt x="3896" y="1"/>
                    <a:pt x="387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3" name="Google Shape;5567;p41"/>
            <p:cNvSpPr/>
            <p:nvPr/>
          </p:nvSpPr>
          <p:spPr>
            <a:xfrm>
              <a:off x="4560850" y="4218550"/>
              <a:ext cx="97750" cy="59200"/>
            </a:xfrm>
            <a:custGeom>
              <a:avLst/>
              <a:gdLst/>
              <a:ahLst/>
              <a:cxnLst/>
              <a:rect l="l" t="t" r="r" b="b"/>
              <a:pathLst>
                <a:path w="3910" h="2368" extrusionOk="0">
                  <a:moveTo>
                    <a:pt x="3877" y="1"/>
                  </a:moveTo>
                  <a:cubicBezTo>
                    <a:pt x="3871" y="1"/>
                    <a:pt x="3864" y="3"/>
                    <a:pt x="3858" y="7"/>
                  </a:cubicBezTo>
                  <a:lnTo>
                    <a:pt x="60" y="2207"/>
                  </a:lnTo>
                  <a:cubicBezTo>
                    <a:pt x="26" y="2232"/>
                    <a:pt x="0" y="2275"/>
                    <a:pt x="0" y="2318"/>
                  </a:cubicBezTo>
                  <a:cubicBezTo>
                    <a:pt x="0" y="2350"/>
                    <a:pt x="14" y="2368"/>
                    <a:pt x="36" y="2368"/>
                  </a:cubicBezTo>
                  <a:cubicBezTo>
                    <a:pt x="43" y="2368"/>
                    <a:pt x="51" y="2366"/>
                    <a:pt x="60" y="2361"/>
                  </a:cubicBezTo>
                  <a:lnTo>
                    <a:pt x="3858" y="162"/>
                  </a:lnTo>
                  <a:cubicBezTo>
                    <a:pt x="3892" y="136"/>
                    <a:pt x="3909" y="93"/>
                    <a:pt x="3909" y="50"/>
                  </a:cubicBezTo>
                  <a:cubicBezTo>
                    <a:pt x="3909" y="18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4" name="Google Shape;5568;p41"/>
            <p:cNvSpPr/>
            <p:nvPr/>
          </p:nvSpPr>
          <p:spPr>
            <a:xfrm>
              <a:off x="4528200" y="4195950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29"/>
                  </a:moveTo>
                  <a:cubicBezTo>
                    <a:pt x="911" y="129"/>
                    <a:pt x="928" y="172"/>
                    <a:pt x="928" y="224"/>
                  </a:cubicBezTo>
                  <a:lnTo>
                    <a:pt x="928" y="980"/>
                  </a:lnTo>
                  <a:cubicBezTo>
                    <a:pt x="920" y="1083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0"/>
                    <a:pt x="181" y="1599"/>
                  </a:cubicBezTo>
                  <a:cubicBezTo>
                    <a:pt x="155" y="1599"/>
                    <a:pt x="138" y="1547"/>
                    <a:pt x="138" y="1513"/>
                  </a:cubicBezTo>
                  <a:lnTo>
                    <a:pt x="138" y="748"/>
                  </a:lnTo>
                  <a:cubicBezTo>
                    <a:pt x="146" y="636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29"/>
                    <a:pt x="885" y="129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27"/>
                    <a:pt x="258" y="1719"/>
                    <a:pt x="284" y="1693"/>
                  </a:cubicBezTo>
                  <a:lnTo>
                    <a:pt x="859" y="1367"/>
                  </a:lnTo>
                  <a:cubicBezTo>
                    <a:pt x="988" y="1281"/>
                    <a:pt x="1066" y="1126"/>
                    <a:pt x="1074" y="971"/>
                  </a:cubicBezTo>
                  <a:lnTo>
                    <a:pt x="1074" y="224"/>
                  </a:lnTo>
                  <a:cubicBezTo>
                    <a:pt x="1074" y="69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5" name="Google Shape;5569;p41"/>
            <p:cNvSpPr/>
            <p:nvPr/>
          </p:nvSpPr>
          <p:spPr>
            <a:xfrm>
              <a:off x="4528200" y="424965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8"/>
                  </a:lnTo>
                  <a:cubicBezTo>
                    <a:pt x="920" y="1092"/>
                    <a:pt x="868" y="1195"/>
                    <a:pt x="782" y="1263"/>
                  </a:cubicBezTo>
                  <a:lnTo>
                    <a:pt x="215" y="1590"/>
                  </a:lnTo>
                  <a:cubicBezTo>
                    <a:pt x="206" y="1598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3"/>
                  </a:cubicBezTo>
                  <a:lnTo>
                    <a:pt x="138" y="756"/>
                  </a:lnTo>
                  <a:cubicBezTo>
                    <a:pt x="146" y="645"/>
                    <a:pt x="198" y="542"/>
                    <a:pt x="284" y="482"/>
                  </a:cubicBezTo>
                  <a:lnTo>
                    <a:pt x="851" y="155"/>
                  </a:lnTo>
                  <a:cubicBezTo>
                    <a:pt x="859" y="146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35"/>
                  </a:cubicBezTo>
                  <a:lnTo>
                    <a:pt x="215" y="361"/>
                  </a:lnTo>
                  <a:cubicBezTo>
                    <a:pt x="86" y="447"/>
                    <a:pt x="9" y="602"/>
                    <a:pt x="0" y="756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10"/>
                  </a:cubicBezTo>
                  <a:lnTo>
                    <a:pt x="859" y="1384"/>
                  </a:lnTo>
                  <a:cubicBezTo>
                    <a:pt x="988" y="1289"/>
                    <a:pt x="1066" y="1143"/>
                    <a:pt x="1074" y="988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6" name="Google Shape;5570;p41"/>
            <p:cNvSpPr/>
            <p:nvPr/>
          </p:nvSpPr>
          <p:spPr>
            <a:xfrm>
              <a:off x="4519950" y="4073625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8"/>
                    <a:pt x="98" y="1517"/>
                  </a:cubicBezTo>
                  <a:lnTo>
                    <a:pt x="786" y="1766"/>
                  </a:lnTo>
                  <a:cubicBezTo>
                    <a:pt x="794" y="1766"/>
                    <a:pt x="811" y="1766"/>
                    <a:pt x="820" y="1775"/>
                  </a:cubicBezTo>
                  <a:cubicBezTo>
                    <a:pt x="854" y="1766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Google Shape;5571;p41"/>
            <p:cNvSpPr/>
            <p:nvPr/>
          </p:nvSpPr>
          <p:spPr>
            <a:xfrm>
              <a:off x="4519950" y="4127750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9"/>
                    <a:pt x="98" y="1526"/>
                  </a:cubicBezTo>
                  <a:lnTo>
                    <a:pt x="786" y="1766"/>
                  </a:lnTo>
                  <a:cubicBezTo>
                    <a:pt x="794" y="1766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8" name="Google Shape;5572;p41"/>
            <p:cNvSpPr/>
            <p:nvPr/>
          </p:nvSpPr>
          <p:spPr>
            <a:xfrm>
              <a:off x="4519950" y="4182300"/>
              <a:ext cx="48550" cy="44400"/>
            </a:xfrm>
            <a:custGeom>
              <a:avLst/>
              <a:gdLst/>
              <a:ahLst/>
              <a:cxnLst/>
              <a:rect l="l" t="t" r="r" b="b"/>
              <a:pathLst>
                <a:path w="1942" h="1776" extrusionOk="0">
                  <a:moveTo>
                    <a:pt x="1808" y="1"/>
                  </a:moveTo>
                  <a:cubicBezTo>
                    <a:pt x="1781" y="1"/>
                    <a:pt x="1753" y="13"/>
                    <a:pt x="1731" y="40"/>
                  </a:cubicBezTo>
                  <a:lnTo>
                    <a:pt x="777" y="1535"/>
                  </a:lnTo>
                  <a:lnTo>
                    <a:pt x="176" y="1320"/>
                  </a:lnTo>
                  <a:cubicBezTo>
                    <a:pt x="170" y="1319"/>
                    <a:pt x="164" y="1319"/>
                    <a:pt x="158" y="1319"/>
                  </a:cubicBezTo>
                  <a:cubicBezTo>
                    <a:pt x="50" y="1319"/>
                    <a:pt x="0" y="1469"/>
                    <a:pt x="98" y="1526"/>
                  </a:cubicBezTo>
                  <a:lnTo>
                    <a:pt x="786" y="1767"/>
                  </a:lnTo>
                  <a:cubicBezTo>
                    <a:pt x="794" y="1767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4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9" name="Google Shape;6035;p41"/>
          <p:cNvGrpSpPr/>
          <p:nvPr/>
        </p:nvGrpSpPr>
        <p:grpSpPr>
          <a:xfrm>
            <a:off x="1613676" y="418009"/>
            <a:ext cx="401069" cy="433132"/>
            <a:chOff x="4393950" y="1610600"/>
            <a:chExt cx="343675" cy="371150"/>
          </a:xfrm>
        </p:grpSpPr>
        <p:sp>
          <p:nvSpPr>
            <p:cNvPr id="140" name="Google Shape;6036;p41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037;p41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038;p41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039;p41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040;p41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041;p41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042;p41"/>
            <p:cNvSpPr/>
            <p:nvPr/>
          </p:nvSpPr>
          <p:spPr>
            <a:xfrm>
              <a:off x="4522175" y="1715025"/>
              <a:ext cx="87025" cy="162150"/>
            </a:xfrm>
            <a:custGeom>
              <a:avLst/>
              <a:gdLst/>
              <a:ahLst/>
              <a:cxnLst/>
              <a:rect l="l" t="t" r="r" b="b"/>
              <a:pathLst>
                <a:path w="3481" h="6486" extrusionOk="0">
                  <a:moveTo>
                    <a:pt x="1542" y="1"/>
                  </a:moveTo>
                  <a:cubicBezTo>
                    <a:pt x="1511" y="1"/>
                    <a:pt x="1479" y="12"/>
                    <a:pt x="1453" y="33"/>
                  </a:cubicBezTo>
                  <a:cubicBezTo>
                    <a:pt x="1315" y="127"/>
                    <a:pt x="1229" y="291"/>
                    <a:pt x="1229" y="462"/>
                  </a:cubicBezTo>
                  <a:lnTo>
                    <a:pt x="1229" y="608"/>
                  </a:lnTo>
                  <a:cubicBezTo>
                    <a:pt x="576" y="1055"/>
                    <a:pt x="130" y="1828"/>
                    <a:pt x="130" y="2567"/>
                  </a:cubicBezTo>
                  <a:cubicBezTo>
                    <a:pt x="130" y="2971"/>
                    <a:pt x="224" y="3212"/>
                    <a:pt x="413" y="3332"/>
                  </a:cubicBezTo>
                  <a:cubicBezTo>
                    <a:pt x="413" y="3332"/>
                    <a:pt x="1100" y="3761"/>
                    <a:pt x="1246" y="3796"/>
                  </a:cubicBezTo>
                  <a:lnTo>
                    <a:pt x="1246" y="4741"/>
                  </a:lnTo>
                  <a:cubicBezTo>
                    <a:pt x="1133" y="4780"/>
                    <a:pt x="1015" y="4799"/>
                    <a:pt x="896" y="4799"/>
                  </a:cubicBezTo>
                  <a:cubicBezTo>
                    <a:pt x="753" y="4799"/>
                    <a:pt x="609" y="4771"/>
                    <a:pt x="473" y="4715"/>
                  </a:cubicBezTo>
                  <a:cubicBezTo>
                    <a:pt x="453" y="4709"/>
                    <a:pt x="433" y="4707"/>
                    <a:pt x="413" y="4707"/>
                  </a:cubicBezTo>
                  <a:cubicBezTo>
                    <a:pt x="374" y="4707"/>
                    <a:pt x="336" y="4718"/>
                    <a:pt x="301" y="4741"/>
                  </a:cubicBezTo>
                  <a:cubicBezTo>
                    <a:pt x="121" y="4861"/>
                    <a:pt x="9" y="5067"/>
                    <a:pt x="9" y="5291"/>
                  </a:cubicBezTo>
                  <a:cubicBezTo>
                    <a:pt x="1" y="5368"/>
                    <a:pt x="26" y="5445"/>
                    <a:pt x="87" y="5506"/>
                  </a:cubicBezTo>
                  <a:cubicBezTo>
                    <a:pt x="87" y="5506"/>
                    <a:pt x="765" y="5926"/>
                    <a:pt x="834" y="5935"/>
                  </a:cubicBezTo>
                  <a:cubicBezTo>
                    <a:pt x="972" y="5978"/>
                    <a:pt x="1109" y="6004"/>
                    <a:pt x="1246" y="6004"/>
                  </a:cubicBezTo>
                  <a:cubicBezTo>
                    <a:pt x="1255" y="6038"/>
                    <a:pt x="1281" y="6064"/>
                    <a:pt x="1315" y="6081"/>
                  </a:cubicBezTo>
                  <a:lnTo>
                    <a:pt x="1994" y="6476"/>
                  </a:lnTo>
                  <a:cubicBezTo>
                    <a:pt x="2012" y="6482"/>
                    <a:pt x="2030" y="6485"/>
                    <a:pt x="2048" y="6485"/>
                  </a:cubicBezTo>
                  <a:cubicBezTo>
                    <a:pt x="2081" y="6485"/>
                    <a:pt x="2112" y="6476"/>
                    <a:pt x="2140" y="6459"/>
                  </a:cubicBezTo>
                  <a:cubicBezTo>
                    <a:pt x="2277" y="6356"/>
                    <a:pt x="2355" y="6193"/>
                    <a:pt x="2363" y="6030"/>
                  </a:cubicBezTo>
                  <a:lnTo>
                    <a:pt x="2363" y="5609"/>
                  </a:lnTo>
                  <a:cubicBezTo>
                    <a:pt x="3025" y="5145"/>
                    <a:pt x="3472" y="4371"/>
                    <a:pt x="3472" y="3607"/>
                  </a:cubicBezTo>
                  <a:cubicBezTo>
                    <a:pt x="3480" y="3246"/>
                    <a:pt x="3394" y="3005"/>
                    <a:pt x="3222" y="2877"/>
                  </a:cubicBezTo>
                  <a:cubicBezTo>
                    <a:pt x="3197" y="2859"/>
                    <a:pt x="2544" y="2481"/>
                    <a:pt x="2544" y="2481"/>
                  </a:cubicBezTo>
                  <a:cubicBezTo>
                    <a:pt x="2484" y="2438"/>
                    <a:pt x="2415" y="2413"/>
                    <a:pt x="2346" y="2395"/>
                  </a:cubicBezTo>
                  <a:lnTo>
                    <a:pt x="2346" y="1493"/>
                  </a:lnTo>
                  <a:cubicBezTo>
                    <a:pt x="2436" y="1472"/>
                    <a:pt x="2527" y="1461"/>
                    <a:pt x="2617" y="1461"/>
                  </a:cubicBezTo>
                  <a:cubicBezTo>
                    <a:pt x="2707" y="1461"/>
                    <a:pt x="2797" y="1472"/>
                    <a:pt x="2887" y="1493"/>
                  </a:cubicBezTo>
                  <a:cubicBezTo>
                    <a:pt x="2900" y="1495"/>
                    <a:pt x="2913" y="1497"/>
                    <a:pt x="2926" y="1497"/>
                  </a:cubicBezTo>
                  <a:cubicBezTo>
                    <a:pt x="2965" y="1497"/>
                    <a:pt x="3003" y="1487"/>
                    <a:pt x="3042" y="1468"/>
                  </a:cubicBezTo>
                  <a:cubicBezTo>
                    <a:pt x="3222" y="1339"/>
                    <a:pt x="3334" y="1132"/>
                    <a:pt x="3334" y="909"/>
                  </a:cubicBezTo>
                  <a:cubicBezTo>
                    <a:pt x="3343" y="832"/>
                    <a:pt x="3317" y="754"/>
                    <a:pt x="3257" y="694"/>
                  </a:cubicBezTo>
                  <a:lnTo>
                    <a:pt x="2561" y="291"/>
                  </a:lnTo>
                  <a:cubicBezTo>
                    <a:pt x="2544" y="282"/>
                    <a:pt x="2518" y="273"/>
                    <a:pt x="2492" y="265"/>
                  </a:cubicBezTo>
                  <a:cubicBezTo>
                    <a:pt x="2405" y="245"/>
                    <a:pt x="2313" y="234"/>
                    <a:pt x="2222" y="234"/>
                  </a:cubicBezTo>
                  <a:cubicBezTo>
                    <a:pt x="2150" y="234"/>
                    <a:pt x="2079" y="241"/>
                    <a:pt x="2011" y="256"/>
                  </a:cubicBezTo>
                  <a:lnTo>
                    <a:pt x="1599" y="16"/>
                  </a:lnTo>
                  <a:cubicBezTo>
                    <a:pt x="1582" y="5"/>
                    <a:pt x="1562" y="1"/>
                    <a:pt x="1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043;p41"/>
            <p:cNvSpPr/>
            <p:nvPr/>
          </p:nvSpPr>
          <p:spPr>
            <a:xfrm>
              <a:off x="4539575" y="1724950"/>
              <a:ext cx="69625" cy="152450"/>
            </a:xfrm>
            <a:custGeom>
              <a:avLst/>
              <a:gdLst/>
              <a:ahLst/>
              <a:cxnLst/>
              <a:rect l="l" t="t" r="r" b="b"/>
              <a:pathLst>
                <a:path w="2785" h="6098" extrusionOk="0">
                  <a:moveTo>
                    <a:pt x="1238" y="1294"/>
                  </a:moveTo>
                  <a:lnTo>
                    <a:pt x="1238" y="2522"/>
                  </a:lnTo>
                  <a:cubicBezTo>
                    <a:pt x="1172" y="2533"/>
                    <a:pt x="1113" y="2538"/>
                    <a:pt x="1062" y="2538"/>
                  </a:cubicBezTo>
                  <a:cubicBezTo>
                    <a:pt x="808" y="2538"/>
                    <a:pt x="731" y="2413"/>
                    <a:pt x="731" y="2170"/>
                  </a:cubicBezTo>
                  <a:cubicBezTo>
                    <a:pt x="748" y="1809"/>
                    <a:pt x="937" y="1483"/>
                    <a:pt x="1238" y="1294"/>
                  </a:cubicBezTo>
                  <a:close/>
                  <a:moveTo>
                    <a:pt x="1828" y="3238"/>
                  </a:moveTo>
                  <a:cubicBezTo>
                    <a:pt x="2088" y="3238"/>
                    <a:pt x="2166" y="3364"/>
                    <a:pt x="2166" y="3622"/>
                  </a:cubicBezTo>
                  <a:cubicBezTo>
                    <a:pt x="2166" y="3957"/>
                    <a:pt x="1985" y="4284"/>
                    <a:pt x="1650" y="4524"/>
                  </a:cubicBezTo>
                  <a:lnTo>
                    <a:pt x="1650" y="3253"/>
                  </a:lnTo>
                  <a:cubicBezTo>
                    <a:pt x="1717" y="3243"/>
                    <a:pt x="1776" y="3238"/>
                    <a:pt x="1828" y="3238"/>
                  </a:cubicBezTo>
                  <a:close/>
                  <a:moveTo>
                    <a:pt x="1538" y="1"/>
                  </a:moveTo>
                  <a:cubicBezTo>
                    <a:pt x="1510" y="1"/>
                    <a:pt x="1478" y="10"/>
                    <a:pt x="1444" y="31"/>
                  </a:cubicBezTo>
                  <a:cubicBezTo>
                    <a:pt x="1306" y="125"/>
                    <a:pt x="1221" y="289"/>
                    <a:pt x="1221" y="461"/>
                  </a:cubicBezTo>
                  <a:lnTo>
                    <a:pt x="1221" y="607"/>
                  </a:lnTo>
                  <a:cubicBezTo>
                    <a:pt x="559" y="1053"/>
                    <a:pt x="121" y="1827"/>
                    <a:pt x="121" y="2574"/>
                  </a:cubicBezTo>
                  <a:cubicBezTo>
                    <a:pt x="121" y="3183"/>
                    <a:pt x="330" y="3425"/>
                    <a:pt x="777" y="3425"/>
                  </a:cubicBezTo>
                  <a:cubicBezTo>
                    <a:pt x="909" y="3425"/>
                    <a:pt x="1063" y="3404"/>
                    <a:pt x="1238" y="3364"/>
                  </a:cubicBezTo>
                  <a:lnTo>
                    <a:pt x="1238" y="4739"/>
                  </a:lnTo>
                  <a:cubicBezTo>
                    <a:pt x="1121" y="4783"/>
                    <a:pt x="997" y="4805"/>
                    <a:pt x="874" y="4805"/>
                  </a:cubicBezTo>
                  <a:cubicBezTo>
                    <a:pt x="733" y="4805"/>
                    <a:pt x="593" y="4777"/>
                    <a:pt x="465" y="4722"/>
                  </a:cubicBezTo>
                  <a:cubicBezTo>
                    <a:pt x="441" y="4712"/>
                    <a:pt x="417" y="4707"/>
                    <a:pt x="394" y="4707"/>
                  </a:cubicBezTo>
                  <a:cubicBezTo>
                    <a:pt x="358" y="4707"/>
                    <a:pt x="324" y="4718"/>
                    <a:pt x="293" y="4739"/>
                  </a:cubicBezTo>
                  <a:cubicBezTo>
                    <a:pt x="112" y="4868"/>
                    <a:pt x="1" y="5074"/>
                    <a:pt x="1" y="5289"/>
                  </a:cubicBezTo>
                  <a:cubicBezTo>
                    <a:pt x="1" y="5435"/>
                    <a:pt x="52" y="5521"/>
                    <a:pt x="147" y="5547"/>
                  </a:cubicBezTo>
                  <a:cubicBezTo>
                    <a:pt x="290" y="5592"/>
                    <a:pt x="439" y="5615"/>
                    <a:pt x="587" y="5615"/>
                  </a:cubicBezTo>
                  <a:cubicBezTo>
                    <a:pt x="805" y="5615"/>
                    <a:pt x="1022" y="5566"/>
                    <a:pt x="1221" y="5469"/>
                  </a:cubicBezTo>
                  <a:lnTo>
                    <a:pt x="1221" y="5899"/>
                  </a:lnTo>
                  <a:cubicBezTo>
                    <a:pt x="1221" y="6026"/>
                    <a:pt x="1277" y="6097"/>
                    <a:pt x="1356" y="6097"/>
                  </a:cubicBezTo>
                  <a:cubicBezTo>
                    <a:pt x="1383" y="6097"/>
                    <a:pt x="1413" y="6088"/>
                    <a:pt x="1444" y="6071"/>
                  </a:cubicBezTo>
                  <a:cubicBezTo>
                    <a:pt x="1590" y="5968"/>
                    <a:pt x="1667" y="5804"/>
                    <a:pt x="1676" y="5641"/>
                  </a:cubicBezTo>
                  <a:lnTo>
                    <a:pt x="1676" y="5220"/>
                  </a:lnTo>
                  <a:cubicBezTo>
                    <a:pt x="2337" y="4748"/>
                    <a:pt x="2784" y="3983"/>
                    <a:pt x="2784" y="3218"/>
                  </a:cubicBezTo>
                  <a:cubicBezTo>
                    <a:pt x="2784" y="2639"/>
                    <a:pt x="2583" y="2369"/>
                    <a:pt x="2120" y="2369"/>
                  </a:cubicBezTo>
                  <a:cubicBezTo>
                    <a:pt x="1986" y="2369"/>
                    <a:pt x="1830" y="2392"/>
                    <a:pt x="1650" y="2437"/>
                  </a:cubicBezTo>
                  <a:lnTo>
                    <a:pt x="1650" y="1088"/>
                  </a:lnTo>
                  <a:cubicBezTo>
                    <a:pt x="1740" y="1066"/>
                    <a:pt x="1831" y="1056"/>
                    <a:pt x="1921" y="1056"/>
                  </a:cubicBezTo>
                  <a:cubicBezTo>
                    <a:pt x="2011" y="1056"/>
                    <a:pt x="2101" y="1066"/>
                    <a:pt x="2191" y="1088"/>
                  </a:cubicBezTo>
                  <a:cubicBezTo>
                    <a:pt x="2206" y="1093"/>
                    <a:pt x="2220" y="1095"/>
                    <a:pt x="2235" y="1095"/>
                  </a:cubicBezTo>
                  <a:cubicBezTo>
                    <a:pt x="2272" y="1095"/>
                    <a:pt x="2309" y="1081"/>
                    <a:pt x="2346" y="1062"/>
                  </a:cubicBezTo>
                  <a:cubicBezTo>
                    <a:pt x="2526" y="933"/>
                    <a:pt x="2638" y="727"/>
                    <a:pt x="2638" y="512"/>
                  </a:cubicBezTo>
                  <a:cubicBezTo>
                    <a:pt x="2638" y="340"/>
                    <a:pt x="2561" y="280"/>
                    <a:pt x="2484" y="263"/>
                  </a:cubicBezTo>
                  <a:cubicBezTo>
                    <a:pt x="2389" y="242"/>
                    <a:pt x="2293" y="232"/>
                    <a:pt x="2198" y="232"/>
                  </a:cubicBezTo>
                  <a:cubicBezTo>
                    <a:pt x="2017" y="232"/>
                    <a:pt x="1836" y="270"/>
                    <a:pt x="1667" y="349"/>
                  </a:cubicBezTo>
                  <a:lnTo>
                    <a:pt x="1667" y="194"/>
                  </a:lnTo>
                  <a:cubicBezTo>
                    <a:pt x="1667" y="74"/>
                    <a:pt x="1616" y="1"/>
                    <a:pt x="1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044;p41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045;p41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046;p41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047;p41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048;p41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049;p41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050;p41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5499;p41"/>
          <p:cNvGrpSpPr/>
          <p:nvPr/>
        </p:nvGrpSpPr>
        <p:grpSpPr>
          <a:xfrm>
            <a:off x="4536729" y="3303832"/>
            <a:ext cx="291500" cy="370275"/>
            <a:chOff x="8132500" y="1610700"/>
            <a:chExt cx="291500" cy="370275"/>
          </a:xfrm>
        </p:grpSpPr>
        <p:sp>
          <p:nvSpPr>
            <p:cNvPr id="157" name="Google Shape;5500;p41"/>
            <p:cNvSpPr/>
            <p:nvPr/>
          </p:nvSpPr>
          <p:spPr>
            <a:xfrm>
              <a:off x="8132500" y="1610700"/>
              <a:ext cx="198050" cy="370150"/>
            </a:xfrm>
            <a:custGeom>
              <a:avLst/>
              <a:gdLst/>
              <a:ahLst/>
              <a:cxnLst/>
              <a:rect l="l" t="t" r="r" b="b"/>
              <a:pathLst>
                <a:path w="7922" h="14806" extrusionOk="0">
                  <a:moveTo>
                    <a:pt x="3496" y="0"/>
                  </a:moveTo>
                  <a:cubicBezTo>
                    <a:pt x="3427" y="0"/>
                    <a:pt x="3357" y="23"/>
                    <a:pt x="3300" y="65"/>
                  </a:cubicBezTo>
                  <a:cubicBezTo>
                    <a:pt x="3008" y="228"/>
                    <a:pt x="2776" y="666"/>
                    <a:pt x="2776" y="1053"/>
                  </a:cubicBezTo>
                  <a:lnTo>
                    <a:pt x="2776" y="1388"/>
                  </a:lnTo>
                  <a:cubicBezTo>
                    <a:pt x="1281" y="2402"/>
                    <a:pt x="267" y="4171"/>
                    <a:pt x="267" y="5873"/>
                  </a:cubicBezTo>
                  <a:cubicBezTo>
                    <a:pt x="267" y="6792"/>
                    <a:pt x="482" y="7350"/>
                    <a:pt x="920" y="7617"/>
                  </a:cubicBezTo>
                  <a:lnTo>
                    <a:pt x="2535" y="8553"/>
                  </a:lnTo>
                  <a:cubicBezTo>
                    <a:pt x="2621" y="8596"/>
                    <a:pt x="2715" y="8630"/>
                    <a:pt x="2819" y="8656"/>
                  </a:cubicBezTo>
                  <a:lnTo>
                    <a:pt x="2819" y="10804"/>
                  </a:lnTo>
                  <a:cubicBezTo>
                    <a:pt x="2550" y="10900"/>
                    <a:pt x="2269" y="10948"/>
                    <a:pt x="1989" y="10948"/>
                  </a:cubicBezTo>
                  <a:cubicBezTo>
                    <a:pt x="1668" y="10948"/>
                    <a:pt x="1347" y="10885"/>
                    <a:pt x="1049" y="10761"/>
                  </a:cubicBezTo>
                  <a:cubicBezTo>
                    <a:pt x="1003" y="10743"/>
                    <a:pt x="955" y="10734"/>
                    <a:pt x="907" y="10734"/>
                  </a:cubicBezTo>
                  <a:cubicBezTo>
                    <a:pt x="820" y="10734"/>
                    <a:pt x="731" y="10763"/>
                    <a:pt x="654" y="10813"/>
                  </a:cubicBezTo>
                  <a:cubicBezTo>
                    <a:pt x="284" y="11027"/>
                    <a:pt x="1" y="11569"/>
                    <a:pt x="1" y="12067"/>
                  </a:cubicBezTo>
                  <a:cubicBezTo>
                    <a:pt x="1" y="12299"/>
                    <a:pt x="61" y="12462"/>
                    <a:pt x="164" y="12557"/>
                  </a:cubicBezTo>
                  <a:cubicBezTo>
                    <a:pt x="207" y="12591"/>
                    <a:pt x="1822" y="13527"/>
                    <a:pt x="1882" y="13545"/>
                  </a:cubicBezTo>
                  <a:cubicBezTo>
                    <a:pt x="2183" y="13656"/>
                    <a:pt x="2501" y="13708"/>
                    <a:pt x="2819" y="13716"/>
                  </a:cubicBezTo>
                  <a:cubicBezTo>
                    <a:pt x="2844" y="13785"/>
                    <a:pt x="2904" y="13854"/>
                    <a:pt x="2973" y="13888"/>
                  </a:cubicBezTo>
                  <a:cubicBezTo>
                    <a:pt x="2973" y="13888"/>
                    <a:pt x="4511" y="14773"/>
                    <a:pt x="4528" y="14782"/>
                  </a:cubicBezTo>
                  <a:cubicBezTo>
                    <a:pt x="4570" y="14798"/>
                    <a:pt x="4613" y="14806"/>
                    <a:pt x="4654" y="14806"/>
                  </a:cubicBezTo>
                  <a:cubicBezTo>
                    <a:pt x="4723" y="14806"/>
                    <a:pt x="4791" y="14785"/>
                    <a:pt x="4855" y="14747"/>
                  </a:cubicBezTo>
                  <a:cubicBezTo>
                    <a:pt x="5138" y="14576"/>
                    <a:pt x="5362" y="14146"/>
                    <a:pt x="5362" y="13759"/>
                  </a:cubicBezTo>
                  <a:lnTo>
                    <a:pt x="5362" y="12806"/>
                  </a:lnTo>
                  <a:cubicBezTo>
                    <a:pt x="6882" y="11740"/>
                    <a:pt x="7887" y="9988"/>
                    <a:pt x="7905" y="8235"/>
                  </a:cubicBezTo>
                  <a:cubicBezTo>
                    <a:pt x="7922" y="6964"/>
                    <a:pt x="7312" y="6560"/>
                    <a:pt x="7312" y="6560"/>
                  </a:cubicBezTo>
                  <a:cubicBezTo>
                    <a:pt x="7312" y="6560"/>
                    <a:pt x="5490" y="5503"/>
                    <a:pt x="5319" y="5460"/>
                  </a:cubicBezTo>
                  <a:lnTo>
                    <a:pt x="5319" y="3398"/>
                  </a:lnTo>
                  <a:cubicBezTo>
                    <a:pt x="5525" y="3346"/>
                    <a:pt x="5736" y="3320"/>
                    <a:pt x="5948" y="3320"/>
                  </a:cubicBezTo>
                  <a:cubicBezTo>
                    <a:pt x="6150" y="3320"/>
                    <a:pt x="6354" y="3343"/>
                    <a:pt x="6556" y="3390"/>
                  </a:cubicBezTo>
                  <a:cubicBezTo>
                    <a:pt x="6587" y="3396"/>
                    <a:pt x="6619" y="3400"/>
                    <a:pt x="6651" y="3400"/>
                  </a:cubicBezTo>
                  <a:cubicBezTo>
                    <a:pt x="6742" y="3400"/>
                    <a:pt x="6832" y="3374"/>
                    <a:pt x="6908" y="3329"/>
                  </a:cubicBezTo>
                  <a:cubicBezTo>
                    <a:pt x="7277" y="3115"/>
                    <a:pt x="7578" y="2556"/>
                    <a:pt x="7578" y="2067"/>
                  </a:cubicBezTo>
                  <a:cubicBezTo>
                    <a:pt x="7578" y="1809"/>
                    <a:pt x="7509" y="1663"/>
                    <a:pt x="7406" y="1585"/>
                  </a:cubicBezTo>
                  <a:cubicBezTo>
                    <a:pt x="7372" y="1568"/>
                    <a:pt x="5817" y="666"/>
                    <a:pt x="5817" y="666"/>
                  </a:cubicBezTo>
                  <a:cubicBezTo>
                    <a:pt x="5774" y="632"/>
                    <a:pt x="5714" y="615"/>
                    <a:pt x="5662" y="606"/>
                  </a:cubicBezTo>
                  <a:cubicBezTo>
                    <a:pt x="5455" y="552"/>
                    <a:pt x="5242" y="523"/>
                    <a:pt x="5030" y="523"/>
                  </a:cubicBezTo>
                  <a:cubicBezTo>
                    <a:pt x="4873" y="523"/>
                    <a:pt x="4716" y="539"/>
                    <a:pt x="4563" y="572"/>
                  </a:cubicBezTo>
                  <a:lnTo>
                    <a:pt x="3626" y="30"/>
                  </a:lnTo>
                  <a:cubicBezTo>
                    <a:pt x="3585" y="10"/>
                    <a:pt x="3541" y="0"/>
                    <a:pt x="3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01;p41"/>
            <p:cNvSpPr/>
            <p:nvPr/>
          </p:nvSpPr>
          <p:spPr>
            <a:xfrm>
              <a:off x="8171600" y="1633200"/>
              <a:ext cx="158750" cy="347775"/>
            </a:xfrm>
            <a:custGeom>
              <a:avLst/>
              <a:gdLst/>
              <a:ahLst/>
              <a:cxnLst/>
              <a:rect l="l" t="t" r="r" b="b"/>
              <a:pathLst>
                <a:path w="6350" h="13911" extrusionOk="0">
                  <a:moveTo>
                    <a:pt x="2818" y="2945"/>
                  </a:moveTo>
                  <a:lnTo>
                    <a:pt x="2818" y="5763"/>
                  </a:lnTo>
                  <a:cubicBezTo>
                    <a:pt x="2667" y="5786"/>
                    <a:pt x="2535" y="5797"/>
                    <a:pt x="2419" y="5797"/>
                  </a:cubicBezTo>
                  <a:cubicBezTo>
                    <a:pt x="1829" y="5797"/>
                    <a:pt x="1667" y="5507"/>
                    <a:pt x="1667" y="4947"/>
                  </a:cubicBezTo>
                  <a:cubicBezTo>
                    <a:pt x="1667" y="4242"/>
                    <a:pt x="2054" y="3486"/>
                    <a:pt x="2818" y="2945"/>
                  </a:cubicBezTo>
                  <a:close/>
                  <a:moveTo>
                    <a:pt x="4189" y="7397"/>
                  </a:moveTo>
                  <a:cubicBezTo>
                    <a:pt x="4760" y="7397"/>
                    <a:pt x="4940" y="7691"/>
                    <a:pt x="4940" y="8263"/>
                  </a:cubicBezTo>
                  <a:cubicBezTo>
                    <a:pt x="4940" y="9028"/>
                    <a:pt x="4519" y="9784"/>
                    <a:pt x="3763" y="10334"/>
                  </a:cubicBezTo>
                  <a:lnTo>
                    <a:pt x="3763" y="7438"/>
                  </a:lnTo>
                  <a:cubicBezTo>
                    <a:pt x="3925" y="7411"/>
                    <a:pt x="4066" y="7397"/>
                    <a:pt x="4189" y="7397"/>
                  </a:cubicBezTo>
                  <a:close/>
                  <a:moveTo>
                    <a:pt x="3504" y="0"/>
                  </a:moveTo>
                  <a:cubicBezTo>
                    <a:pt x="3440" y="0"/>
                    <a:pt x="3368" y="22"/>
                    <a:pt x="3291" y="67"/>
                  </a:cubicBezTo>
                  <a:cubicBezTo>
                    <a:pt x="3007" y="230"/>
                    <a:pt x="2767" y="668"/>
                    <a:pt x="2767" y="1055"/>
                  </a:cubicBezTo>
                  <a:lnTo>
                    <a:pt x="2767" y="1381"/>
                  </a:lnTo>
                  <a:cubicBezTo>
                    <a:pt x="1272" y="2404"/>
                    <a:pt x="258" y="4174"/>
                    <a:pt x="258" y="5875"/>
                  </a:cubicBezTo>
                  <a:cubicBezTo>
                    <a:pt x="258" y="7263"/>
                    <a:pt x="741" y="7822"/>
                    <a:pt x="1755" y="7822"/>
                  </a:cubicBezTo>
                  <a:cubicBezTo>
                    <a:pt x="2058" y="7822"/>
                    <a:pt x="2410" y="7772"/>
                    <a:pt x="2810" y="7679"/>
                  </a:cubicBezTo>
                  <a:lnTo>
                    <a:pt x="2810" y="10815"/>
                  </a:lnTo>
                  <a:cubicBezTo>
                    <a:pt x="2546" y="10907"/>
                    <a:pt x="2267" y="10954"/>
                    <a:pt x="1988" y="10954"/>
                  </a:cubicBezTo>
                  <a:cubicBezTo>
                    <a:pt x="1667" y="10954"/>
                    <a:pt x="1347" y="10892"/>
                    <a:pt x="1048" y="10763"/>
                  </a:cubicBezTo>
                  <a:cubicBezTo>
                    <a:pt x="999" y="10748"/>
                    <a:pt x="949" y="10740"/>
                    <a:pt x="900" y="10740"/>
                  </a:cubicBezTo>
                  <a:cubicBezTo>
                    <a:pt x="811" y="10740"/>
                    <a:pt x="725" y="10765"/>
                    <a:pt x="653" y="10815"/>
                  </a:cubicBezTo>
                  <a:cubicBezTo>
                    <a:pt x="284" y="11029"/>
                    <a:pt x="0" y="11579"/>
                    <a:pt x="0" y="12069"/>
                  </a:cubicBezTo>
                  <a:cubicBezTo>
                    <a:pt x="0" y="12404"/>
                    <a:pt x="112" y="12593"/>
                    <a:pt x="318" y="12653"/>
                  </a:cubicBezTo>
                  <a:cubicBezTo>
                    <a:pt x="622" y="12760"/>
                    <a:pt x="942" y="12816"/>
                    <a:pt x="1277" y="12816"/>
                  </a:cubicBezTo>
                  <a:cubicBezTo>
                    <a:pt x="1747" y="12816"/>
                    <a:pt x="2245" y="12707"/>
                    <a:pt x="2767" y="12481"/>
                  </a:cubicBezTo>
                  <a:lnTo>
                    <a:pt x="2767" y="13461"/>
                  </a:lnTo>
                  <a:cubicBezTo>
                    <a:pt x="2767" y="13747"/>
                    <a:pt x="2898" y="13910"/>
                    <a:pt x="3081" y="13910"/>
                  </a:cubicBezTo>
                  <a:cubicBezTo>
                    <a:pt x="3146" y="13910"/>
                    <a:pt x="3217" y="13890"/>
                    <a:pt x="3291" y="13847"/>
                  </a:cubicBezTo>
                  <a:cubicBezTo>
                    <a:pt x="3574" y="13684"/>
                    <a:pt x="3806" y="13246"/>
                    <a:pt x="3806" y="12868"/>
                  </a:cubicBezTo>
                  <a:lnTo>
                    <a:pt x="3806" y="11914"/>
                  </a:lnTo>
                  <a:cubicBezTo>
                    <a:pt x="5318" y="10849"/>
                    <a:pt x="6349" y="9088"/>
                    <a:pt x="6349" y="7335"/>
                  </a:cubicBezTo>
                  <a:cubicBezTo>
                    <a:pt x="6349" y="6016"/>
                    <a:pt x="5885" y="5405"/>
                    <a:pt x="4827" y="5405"/>
                  </a:cubicBezTo>
                  <a:cubicBezTo>
                    <a:pt x="4520" y="5405"/>
                    <a:pt x="4164" y="5456"/>
                    <a:pt x="3755" y="5557"/>
                  </a:cubicBezTo>
                  <a:lnTo>
                    <a:pt x="3755" y="2498"/>
                  </a:lnTo>
                  <a:cubicBezTo>
                    <a:pt x="3961" y="2446"/>
                    <a:pt x="4172" y="2420"/>
                    <a:pt x="4382" y="2420"/>
                  </a:cubicBezTo>
                  <a:cubicBezTo>
                    <a:pt x="4584" y="2420"/>
                    <a:pt x="4786" y="2443"/>
                    <a:pt x="4983" y="2490"/>
                  </a:cubicBezTo>
                  <a:cubicBezTo>
                    <a:pt x="5017" y="2496"/>
                    <a:pt x="5051" y="2500"/>
                    <a:pt x="5084" y="2500"/>
                  </a:cubicBezTo>
                  <a:cubicBezTo>
                    <a:pt x="5178" y="2500"/>
                    <a:pt x="5268" y="2474"/>
                    <a:pt x="5344" y="2429"/>
                  </a:cubicBezTo>
                  <a:cubicBezTo>
                    <a:pt x="5713" y="2215"/>
                    <a:pt x="6014" y="1656"/>
                    <a:pt x="6014" y="1167"/>
                  </a:cubicBezTo>
                  <a:cubicBezTo>
                    <a:pt x="6014" y="780"/>
                    <a:pt x="5851" y="642"/>
                    <a:pt x="5653" y="608"/>
                  </a:cubicBezTo>
                  <a:cubicBezTo>
                    <a:pt x="5453" y="555"/>
                    <a:pt x="5246" y="527"/>
                    <a:pt x="5030" y="527"/>
                  </a:cubicBezTo>
                  <a:cubicBezTo>
                    <a:pt x="4656" y="527"/>
                    <a:pt x="4253" y="612"/>
                    <a:pt x="3806" y="797"/>
                  </a:cubicBezTo>
                  <a:lnTo>
                    <a:pt x="3806" y="453"/>
                  </a:lnTo>
                  <a:cubicBezTo>
                    <a:pt x="3806" y="168"/>
                    <a:pt x="3685" y="0"/>
                    <a:pt x="35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502;p41"/>
            <p:cNvSpPr/>
            <p:nvPr/>
          </p:nvSpPr>
          <p:spPr>
            <a:xfrm>
              <a:off x="8265675" y="1831700"/>
              <a:ext cx="158325" cy="106150"/>
            </a:xfrm>
            <a:custGeom>
              <a:avLst/>
              <a:gdLst/>
              <a:ahLst/>
              <a:cxnLst/>
              <a:rect l="l" t="t" r="r" b="b"/>
              <a:pathLst>
                <a:path w="6333" h="4246" extrusionOk="0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503;p41"/>
            <p:cNvSpPr/>
            <p:nvPr/>
          </p:nvSpPr>
          <p:spPr>
            <a:xfrm>
              <a:off x="8267375" y="1832300"/>
              <a:ext cx="106350" cy="76575"/>
            </a:xfrm>
            <a:custGeom>
              <a:avLst/>
              <a:gdLst/>
              <a:ahLst/>
              <a:cxnLst/>
              <a:rect l="l" t="t" r="r" b="b"/>
              <a:pathLst>
                <a:path w="4254" h="3063" extrusionOk="0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504;p41"/>
            <p:cNvSpPr/>
            <p:nvPr/>
          </p:nvSpPr>
          <p:spPr>
            <a:xfrm>
              <a:off x="8200600" y="1736550"/>
              <a:ext cx="164975" cy="214800"/>
            </a:xfrm>
            <a:custGeom>
              <a:avLst/>
              <a:gdLst/>
              <a:ahLst/>
              <a:cxnLst/>
              <a:rect l="l" t="t" r="r" b="b"/>
              <a:pathLst>
                <a:path w="6599" h="8592" extrusionOk="0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505;p41"/>
            <p:cNvSpPr/>
            <p:nvPr/>
          </p:nvSpPr>
          <p:spPr>
            <a:xfrm>
              <a:off x="8229150" y="1753025"/>
              <a:ext cx="136425" cy="198325"/>
            </a:xfrm>
            <a:custGeom>
              <a:avLst/>
              <a:gdLst/>
              <a:ahLst/>
              <a:cxnLst/>
              <a:rect l="l" t="t" r="r" b="b"/>
              <a:pathLst>
                <a:path w="5457" h="7933" extrusionOk="0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506;p41"/>
            <p:cNvSpPr/>
            <p:nvPr/>
          </p:nvSpPr>
          <p:spPr>
            <a:xfrm>
              <a:off x="8249125" y="1782275"/>
              <a:ext cx="96475" cy="139900"/>
            </a:xfrm>
            <a:custGeom>
              <a:avLst/>
              <a:gdLst/>
              <a:ahLst/>
              <a:cxnLst/>
              <a:rect l="l" t="t" r="r" b="b"/>
              <a:pathLst>
                <a:path w="3859" h="5596" extrusionOk="0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172;p32"/>
          <p:cNvSpPr txBox="1">
            <a:spLocks/>
          </p:cNvSpPr>
          <p:nvPr/>
        </p:nvSpPr>
        <p:spPr>
          <a:xfrm>
            <a:off x="3390879" y="4030667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商品搜尋子系統</a:t>
            </a:r>
          </a:p>
        </p:txBody>
      </p:sp>
      <p:sp>
        <p:nvSpPr>
          <p:cNvPr id="173" name="Google Shape;1175;p32"/>
          <p:cNvSpPr txBox="1">
            <a:spLocks/>
          </p:cNvSpPr>
          <p:nvPr/>
        </p:nvSpPr>
        <p:spPr>
          <a:xfrm>
            <a:off x="3390879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marL="0" indent="0"/>
            <a:r>
              <a:rPr lang="en-US" altLang="zh-TW" dirty="0"/>
              <a:t>Product Searching Subsystem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Google Shape;1172;p32"/>
          <p:cNvSpPr txBox="1">
            <a:spLocks/>
          </p:cNvSpPr>
          <p:nvPr/>
        </p:nvSpPr>
        <p:spPr>
          <a:xfrm>
            <a:off x="6247391" y="4067344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商品評價子系統</a:t>
            </a:r>
          </a:p>
        </p:txBody>
      </p:sp>
      <p:sp>
        <p:nvSpPr>
          <p:cNvPr id="180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2921602" y="877703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zh-TW" dirty="0"/>
              <a:t>Database Subsystem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2858057" y="119418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zh-TW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子系統</a:t>
            </a:r>
            <a:endParaRPr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8" name="Google Shape;5659;p41"/>
          <p:cNvGrpSpPr/>
          <p:nvPr/>
        </p:nvGrpSpPr>
        <p:grpSpPr>
          <a:xfrm>
            <a:off x="3906869" y="457753"/>
            <a:ext cx="357875" cy="371225"/>
            <a:chOff x="4383850" y="2178325"/>
            <a:chExt cx="357875" cy="371225"/>
          </a:xfrm>
        </p:grpSpPr>
        <p:sp>
          <p:nvSpPr>
            <p:cNvPr id="199" name="Google Shape;5660;p41"/>
            <p:cNvSpPr/>
            <p:nvPr/>
          </p:nvSpPr>
          <p:spPr>
            <a:xfrm>
              <a:off x="4401250" y="2178425"/>
              <a:ext cx="321775" cy="371125"/>
            </a:xfrm>
            <a:custGeom>
              <a:avLst/>
              <a:gdLst/>
              <a:ahLst/>
              <a:cxnLst/>
              <a:rect l="l" t="t" r="r" b="b"/>
              <a:pathLst>
                <a:path w="12871" h="14845" extrusionOk="0">
                  <a:moveTo>
                    <a:pt x="7382" y="1"/>
                  </a:moveTo>
                  <a:cubicBezTo>
                    <a:pt x="5607" y="1"/>
                    <a:pt x="3735" y="433"/>
                    <a:pt x="2269" y="1274"/>
                  </a:cubicBezTo>
                  <a:cubicBezTo>
                    <a:pt x="748" y="2159"/>
                    <a:pt x="1" y="3285"/>
                    <a:pt x="61" y="4350"/>
                  </a:cubicBezTo>
                  <a:lnTo>
                    <a:pt x="61" y="11730"/>
                  </a:lnTo>
                  <a:cubicBezTo>
                    <a:pt x="87" y="12563"/>
                    <a:pt x="602" y="13354"/>
                    <a:pt x="1625" y="13938"/>
                  </a:cubicBezTo>
                  <a:cubicBezTo>
                    <a:pt x="2678" y="14546"/>
                    <a:pt x="4086" y="14845"/>
                    <a:pt x="5561" y="14845"/>
                  </a:cubicBezTo>
                  <a:cubicBezTo>
                    <a:pt x="7335" y="14845"/>
                    <a:pt x="9204" y="14413"/>
                    <a:pt x="10663" y="13568"/>
                  </a:cubicBezTo>
                  <a:cubicBezTo>
                    <a:pt x="12123" y="12726"/>
                    <a:pt x="12871" y="11644"/>
                    <a:pt x="12871" y="10613"/>
                  </a:cubicBezTo>
                  <a:lnTo>
                    <a:pt x="12871" y="3173"/>
                  </a:lnTo>
                  <a:cubicBezTo>
                    <a:pt x="12871" y="2322"/>
                    <a:pt x="12355" y="1506"/>
                    <a:pt x="11307" y="905"/>
                  </a:cubicBezTo>
                  <a:cubicBezTo>
                    <a:pt x="10256" y="297"/>
                    <a:pt x="8852" y="1"/>
                    <a:pt x="7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61;p41"/>
            <p:cNvSpPr/>
            <p:nvPr/>
          </p:nvSpPr>
          <p:spPr>
            <a:xfrm>
              <a:off x="4402750" y="22888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1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5"/>
                    <a:pt x="7260" y="4217"/>
                    <a:pt x="5485" y="4217"/>
                  </a:cubicBezTo>
                  <a:cubicBezTo>
                    <a:pt x="4015" y="4217"/>
                    <a:pt x="2612" y="3920"/>
                    <a:pt x="1565" y="3317"/>
                  </a:cubicBezTo>
                  <a:cubicBezTo>
                    <a:pt x="534" y="2724"/>
                    <a:pt x="18" y="1934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7"/>
                    <a:pt x="534" y="3987"/>
                    <a:pt x="1565" y="4580"/>
                  </a:cubicBezTo>
                  <a:cubicBezTo>
                    <a:pt x="2612" y="5183"/>
                    <a:pt x="4015" y="5480"/>
                    <a:pt x="5485" y="5480"/>
                  </a:cubicBezTo>
                  <a:cubicBezTo>
                    <a:pt x="7260" y="5480"/>
                    <a:pt x="9133" y="5048"/>
                    <a:pt x="10594" y="4202"/>
                  </a:cubicBezTo>
                  <a:cubicBezTo>
                    <a:pt x="12063" y="3360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62;p41"/>
            <p:cNvSpPr/>
            <p:nvPr/>
          </p:nvSpPr>
          <p:spPr>
            <a:xfrm>
              <a:off x="4402750" y="23511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0"/>
                  </a:moveTo>
                  <a:cubicBezTo>
                    <a:pt x="12811" y="1022"/>
                    <a:pt x="12055" y="2096"/>
                    <a:pt x="10594" y="2938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6"/>
                  </a:cubicBezTo>
                  <a:cubicBezTo>
                    <a:pt x="534" y="2724"/>
                    <a:pt x="18" y="1933"/>
                    <a:pt x="1" y="1108"/>
                  </a:cubicBezTo>
                  <a:lnTo>
                    <a:pt x="1" y="1186"/>
                  </a:lnTo>
                  <a:lnTo>
                    <a:pt x="1" y="2371"/>
                  </a:lnTo>
                  <a:cubicBezTo>
                    <a:pt x="18" y="3196"/>
                    <a:pt x="534" y="3987"/>
                    <a:pt x="1565" y="4579"/>
                  </a:cubicBezTo>
                  <a:cubicBezTo>
                    <a:pt x="2612" y="5183"/>
                    <a:pt x="4015" y="5479"/>
                    <a:pt x="5485" y="5479"/>
                  </a:cubicBezTo>
                  <a:cubicBezTo>
                    <a:pt x="7260" y="5479"/>
                    <a:pt x="9133" y="5047"/>
                    <a:pt x="10594" y="4201"/>
                  </a:cubicBezTo>
                  <a:cubicBezTo>
                    <a:pt x="12063" y="3359"/>
                    <a:pt x="12811" y="2277"/>
                    <a:pt x="12811" y="1254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63;p41"/>
            <p:cNvSpPr/>
            <p:nvPr/>
          </p:nvSpPr>
          <p:spPr>
            <a:xfrm>
              <a:off x="4402750" y="2412600"/>
              <a:ext cx="320275" cy="136950"/>
            </a:xfrm>
            <a:custGeom>
              <a:avLst/>
              <a:gdLst/>
              <a:ahLst/>
              <a:cxnLst/>
              <a:rect l="l" t="t" r="r" b="b"/>
              <a:pathLst>
                <a:path w="12811" h="5478" extrusionOk="0">
                  <a:moveTo>
                    <a:pt x="12811" y="0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7"/>
                  </a:cubicBezTo>
                  <a:cubicBezTo>
                    <a:pt x="534" y="2724"/>
                    <a:pt x="18" y="1933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6"/>
                    <a:pt x="534" y="3987"/>
                    <a:pt x="1565" y="4571"/>
                  </a:cubicBezTo>
                  <a:cubicBezTo>
                    <a:pt x="2614" y="5179"/>
                    <a:pt x="4020" y="5478"/>
                    <a:pt x="5494" y="5478"/>
                  </a:cubicBezTo>
                  <a:cubicBezTo>
                    <a:pt x="7266" y="5478"/>
                    <a:pt x="9135" y="5046"/>
                    <a:pt x="10594" y="4201"/>
                  </a:cubicBezTo>
                  <a:cubicBezTo>
                    <a:pt x="12063" y="3359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64;p41"/>
            <p:cNvSpPr/>
            <p:nvPr/>
          </p:nvSpPr>
          <p:spPr>
            <a:xfrm>
              <a:off x="4383850" y="2178325"/>
              <a:ext cx="357875" cy="184950"/>
            </a:xfrm>
            <a:custGeom>
              <a:avLst/>
              <a:gdLst/>
              <a:ahLst/>
              <a:cxnLst/>
              <a:rect l="l" t="t" r="r" b="b"/>
              <a:pathLst>
                <a:path w="14315" h="7398" extrusionOk="0">
                  <a:moveTo>
                    <a:pt x="8071" y="0"/>
                  </a:moveTo>
                  <a:cubicBezTo>
                    <a:pt x="6295" y="0"/>
                    <a:pt x="4422" y="432"/>
                    <a:pt x="2965" y="1278"/>
                  </a:cubicBezTo>
                  <a:cubicBezTo>
                    <a:pt x="293" y="2825"/>
                    <a:pt x="1" y="5161"/>
                    <a:pt x="2321" y="6493"/>
                  </a:cubicBezTo>
                  <a:cubicBezTo>
                    <a:pt x="3368" y="7100"/>
                    <a:pt x="4771" y="7397"/>
                    <a:pt x="6242" y="7397"/>
                  </a:cubicBezTo>
                  <a:cubicBezTo>
                    <a:pt x="8016" y="7397"/>
                    <a:pt x="9889" y="6965"/>
                    <a:pt x="11350" y="6124"/>
                  </a:cubicBezTo>
                  <a:cubicBezTo>
                    <a:pt x="14031" y="4577"/>
                    <a:pt x="14314" y="2240"/>
                    <a:pt x="11994" y="900"/>
                  </a:cubicBezTo>
                  <a:cubicBezTo>
                    <a:pt x="10947" y="297"/>
                    <a:pt x="9542" y="0"/>
                    <a:pt x="8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65;p41"/>
            <p:cNvSpPr/>
            <p:nvPr/>
          </p:nvSpPr>
          <p:spPr>
            <a:xfrm>
              <a:off x="4440125" y="2207350"/>
              <a:ext cx="245525" cy="126950"/>
            </a:xfrm>
            <a:custGeom>
              <a:avLst/>
              <a:gdLst/>
              <a:ahLst/>
              <a:cxnLst/>
              <a:rect l="l" t="t" r="r" b="b"/>
              <a:pathLst>
                <a:path w="9821" h="5078" extrusionOk="0">
                  <a:moveTo>
                    <a:pt x="5541" y="0"/>
                  </a:moveTo>
                  <a:cubicBezTo>
                    <a:pt x="4322" y="0"/>
                    <a:pt x="3034" y="295"/>
                    <a:pt x="2028" y="873"/>
                  </a:cubicBezTo>
                  <a:cubicBezTo>
                    <a:pt x="198" y="1939"/>
                    <a:pt x="1" y="3537"/>
                    <a:pt x="1582" y="4456"/>
                  </a:cubicBezTo>
                  <a:cubicBezTo>
                    <a:pt x="2302" y="4873"/>
                    <a:pt x="3269" y="5078"/>
                    <a:pt x="4281" y="5078"/>
                  </a:cubicBezTo>
                  <a:cubicBezTo>
                    <a:pt x="5500" y="5078"/>
                    <a:pt x="6785" y="4780"/>
                    <a:pt x="7785" y="4198"/>
                  </a:cubicBezTo>
                  <a:cubicBezTo>
                    <a:pt x="9623" y="3141"/>
                    <a:pt x="9821" y="1535"/>
                    <a:pt x="8231" y="615"/>
                  </a:cubicBezTo>
                  <a:cubicBezTo>
                    <a:pt x="7515" y="203"/>
                    <a:pt x="6552" y="0"/>
                    <a:pt x="55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66;p41"/>
            <p:cNvSpPr/>
            <p:nvPr/>
          </p:nvSpPr>
          <p:spPr>
            <a:xfrm>
              <a:off x="4478150" y="2227000"/>
              <a:ext cx="169500" cy="87600"/>
            </a:xfrm>
            <a:custGeom>
              <a:avLst/>
              <a:gdLst/>
              <a:ahLst/>
              <a:cxnLst/>
              <a:rect l="l" t="t" r="r" b="b"/>
              <a:pathLst>
                <a:path w="6780" h="3504" extrusionOk="0">
                  <a:moveTo>
                    <a:pt x="3812" y="0"/>
                  </a:moveTo>
                  <a:cubicBezTo>
                    <a:pt x="2973" y="0"/>
                    <a:pt x="2090" y="204"/>
                    <a:pt x="1401" y="603"/>
                  </a:cubicBezTo>
                  <a:cubicBezTo>
                    <a:pt x="138" y="1333"/>
                    <a:pt x="0" y="2441"/>
                    <a:pt x="1092" y="3077"/>
                  </a:cubicBezTo>
                  <a:cubicBezTo>
                    <a:pt x="1588" y="3364"/>
                    <a:pt x="2251" y="3504"/>
                    <a:pt x="2945" y="3504"/>
                  </a:cubicBezTo>
                  <a:cubicBezTo>
                    <a:pt x="3788" y="3504"/>
                    <a:pt x="4677" y="3297"/>
                    <a:pt x="5370" y="2897"/>
                  </a:cubicBezTo>
                  <a:cubicBezTo>
                    <a:pt x="6642" y="2166"/>
                    <a:pt x="6779" y="1058"/>
                    <a:pt x="5679" y="431"/>
                  </a:cubicBezTo>
                  <a:cubicBezTo>
                    <a:pt x="5180" y="142"/>
                    <a:pt x="4511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1"/>
          </p:nvPr>
        </p:nvSpPr>
        <p:spPr>
          <a:xfrm>
            <a:off x="1003777" y="1173345"/>
            <a:ext cx="7550323" cy="318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訪客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(Visitor)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查看商品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(Customer)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登出系統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將購物車中的商品結帳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查看購物車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查詢訂單歷史紀錄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購買商品後，會員可以給予評價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System functionality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1"/>
          </p:nvPr>
        </p:nvSpPr>
        <p:spPr>
          <a:xfrm>
            <a:off x="948600" y="1018527"/>
            <a:ext cx="7550323" cy="318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工作人員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(Staff)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下架自家商品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編輯自家商品資訊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處理自家商品的訂單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訂定自家商品的折扣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產生統計報表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系統管理者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(Admin)</a:t>
            </a: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創建任一種帳戶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刪除任一種帳戶</a:t>
            </a: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System functionality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9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9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9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9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9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9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9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9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9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9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9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9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9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60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44327" y="2351625"/>
            <a:ext cx="3366547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/>
              <a:t>System architecture</a:t>
            </a:r>
            <a:br>
              <a:rPr lang="en-US" altLang="zh-TW" dirty="0"/>
            </a:br>
            <a:r>
              <a:rPr lang="en-US" altLang="zh-TW" dirty="0"/>
              <a:t>Diagram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87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5597;p41"/>
          <p:cNvGrpSpPr/>
          <p:nvPr/>
        </p:nvGrpSpPr>
        <p:grpSpPr>
          <a:xfrm>
            <a:off x="5338833" y="2280738"/>
            <a:ext cx="1945671" cy="1715389"/>
            <a:chOff x="7470525" y="1611725"/>
            <a:chExt cx="372900" cy="365250"/>
          </a:xfrm>
        </p:grpSpPr>
        <p:sp>
          <p:nvSpPr>
            <p:cNvPr id="180" name="Google Shape;5598;p41"/>
            <p:cNvSpPr/>
            <p:nvPr/>
          </p:nvSpPr>
          <p:spPr>
            <a:xfrm>
              <a:off x="7473100" y="1611725"/>
              <a:ext cx="360875" cy="365250"/>
            </a:xfrm>
            <a:custGeom>
              <a:avLst/>
              <a:gdLst/>
              <a:ahLst/>
              <a:cxnLst/>
              <a:rect l="l" t="t" r="r" b="b"/>
              <a:pathLst>
                <a:path w="14435" h="14610" extrusionOk="0">
                  <a:moveTo>
                    <a:pt x="8768" y="0"/>
                  </a:moveTo>
                  <a:cubicBezTo>
                    <a:pt x="8524" y="0"/>
                    <a:pt x="8279" y="62"/>
                    <a:pt x="8060" y="187"/>
                  </a:cubicBezTo>
                  <a:lnTo>
                    <a:pt x="302" y="4672"/>
                  </a:lnTo>
                  <a:cubicBezTo>
                    <a:pt x="113" y="4775"/>
                    <a:pt x="1" y="4981"/>
                    <a:pt x="1" y="5196"/>
                  </a:cubicBezTo>
                  <a:lnTo>
                    <a:pt x="1" y="11218"/>
                  </a:lnTo>
                  <a:cubicBezTo>
                    <a:pt x="1" y="11442"/>
                    <a:pt x="113" y="11639"/>
                    <a:pt x="302" y="11751"/>
                  </a:cubicBezTo>
                  <a:lnTo>
                    <a:pt x="4932" y="14423"/>
                  </a:lnTo>
                  <a:cubicBezTo>
                    <a:pt x="5152" y="14547"/>
                    <a:pt x="5396" y="14610"/>
                    <a:pt x="5641" y="14610"/>
                  </a:cubicBezTo>
                  <a:cubicBezTo>
                    <a:pt x="5886" y="14610"/>
                    <a:pt x="6131" y="14547"/>
                    <a:pt x="6350" y="14423"/>
                  </a:cubicBezTo>
                  <a:lnTo>
                    <a:pt x="14108" y="9947"/>
                  </a:lnTo>
                  <a:cubicBezTo>
                    <a:pt x="14323" y="9827"/>
                    <a:pt x="14435" y="9595"/>
                    <a:pt x="14409" y="9354"/>
                  </a:cubicBezTo>
                  <a:lnTo>
                    <a:pt x="14409" y="3331"/>
                  </a:lnTo>
                  <a:lnTo>
                    <a:pt x="14409" y="3323"/>
                  </a:lnTo>
                  <a:cubicBezTo>
                    <a:pt x="14392" y="3134"/>
                    <a:pt x="14280" y="2962"/>
                    <a:pt x="14108" y="2867"/>
                  </a:cubicBezTo>
                  <a:lnTo>
                    <a:pt x="9477" y="187"/>
                  </a:lnTo>
                  <a:cubicBezTo>
                    <a:pt x="9258" y="62"/>
                    <a:pt x="9013" y="0"/>
                    <a:pt x="8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99;p41"/>
            <p:cNvSpPr/>
            <p:nvPr/>
          </p:nvSpPr>
          <p:spPr>
            <a:xfrm>
              <a:off x="7470525" y="1611725"/>
              <a:ext cx="365375" cy="214650"/>
            </a:xfrm>
            <a:custGeom>
              <a:avLst/>
              <a:gdLst/>
              <a:ahLst/>
              <a:cxnLst/>
              <a:rect l="l" t="t" r="r" b="b"/>
              <a:pathLst>
                <a:path w="14615" h="8586" extrusionOk="0">
                  <a:moveTo>
                    <a:pt x="8871" y="0"/>
                  </a:moveTo>
                  <a:cubicBezTo>
                    <a:pt x="8627" y="0"/>
                    <a:pt x="8382" y="62"/>
                    <a:pt x="8163" y="187"/>
                  </a:cubicBezTo>
                  <a:lnTo>
                    <a:pt x="413" y="4672"/>
                  </a:lnTo>
                  <a:cubicBezTo>
                    <a:pt x="1" y="4904"/>
                    <a:pt x="1" y="5488"/>
                    <a:pt x="413" y="5720"/>
                  </a:cubicBezTo>
                  <a:lnTo>
                    <a:pt x="5044" y="8392"/>
                  </a:lnTo>
                  <a:cubicBezTo>
                    <a:pt x="5263" y="8521"/>
                    <a:pt x="5508" y="8585"/>
                    <a:pt x="5753" y="8585"/>
                  </a:cubicBezTo>
                  <a:cubicBezTo>
                    <a:pt x="5998" y="8585"/>
                    <a:pt x="6243" y="8521"/>
                    <a:pt x="6462" y="8392"/>
                  </a:cubicBezTo>
                  <a:lnTo>
                    <a:pt x="14211" y="3916"/>
                  </a:lnTo>
                  <a:cubicBezTo>
                    <a:pt x="14615" y="3684"/>
                    <a:pt x="14615" y="3091"/>
                    <a:pt x="14211" y="2859"/>
                  </a:cubicBezTo>
                  <a:lnTo>
                    <a:pt x="9580" y="187"/>
                  </a:lnTo>
                  <a:cubicBezTo>
                    <a:pt x="9361" y="62"/>
                    <a:pt x="9116" y="0"/>
                    <a:pt x="8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600;p41"/>
            <p:cNvSpPr/>
            <p:nvPr/>
          </p:nvSpPr>
          <p:spPr>
            <a:xfrm>
              <a:off x="7473100" y="1741600"/>
              <a:ext cx="123325" cy="230700"/>
            </a:xfrm>
            <a:custGeom>
              <a:avLst/>
              <a:gdLst/>
              <a:ahLst/>
              <a:cxnLst/>
              <a:rect l="l" t="t" r="r" b="b"/>
              <a:pathLst>
                <a:path w="4933" h="9228" extrusionOk="0">
                  <a:moveTo>
                    <a:pt x="1" y="1"/>
                  </a:moveTo>
                  <a:lnTo>
                    <a:pt x="1" y="6023"/>
                  </a:lnTo>
                  <a:cubicBezTo>
                    <a:pt x="1" y="6238"/>
                    <a:pt x="113" y="6444"/>
                    <a:pt x="302" y="6547"/>
                  </a:cubicBezTo>
                  <a:lnTo>
                    <a:pt x="4932" y="9228"/>
                  </a:lnTo>
                  <a:lnTo>
                    <a:pt x="4932" y="3197"/>
                  </a:lnTo>
                  <a:lnTo>
                    <a:pt x="302" y="525"/>
                  </a:lnTo>
                  <a:cubicBezTo>
                    <a:pt x="113" y="413"/>
                    <a:pt x="1" y="216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601;p41"/>
            <p:cNvSpPr/>
            <p:nvPr/>
          </p:nvSpPr>
          <p:spPr>
            <a:xfrm>
              <a:off x="7650525" y="1830550"/>
              <a:ext cx="46850" cy="131025"/>
            </a:xfrm>
            <a:custGeom>
              <a:avLst/>
              <a:gdLst/>
              <a:ahLst/>
              <a:cxnLst/>
              <a:rect l="l" t="t" r="r" b="b"/>
              <a:pathLst>
                <a:path w="1874" h="5241" extrusionOk="0">
                  <a:moveTo>
                    <a:pt x="1726" y="1"/>
                  </a:moveTo>
                  <a:cubicBezTo>
                    <a:pt x="1695" y="1"/>
                    <a:pt x="1661" y="11"/>
                    <a:pt x="1624" y="34"/>
                  </a:cubicBezTo>
                  <a:lnTo>
                    <a:pt x="250" y="816"/>
                  </a:lnTo>
                  <a:cubicBezTo>
                    <a:pt x="95" y="927"/>
                    <a:pt x="0" y="1108"/>
                    <a:pt x="0" y="1297"/>
                  </a:cubicBezTo>
                  <a:lnTo>
                    <a:pt x="0" y="5240"/>
                  </a:lnTo>
                  <a:lnTo>
                    <a:pt x="1873" y="4158"/>
                  </a:lnTo>
                  <a:lnTo>
                    <a:pt x="1873" y="223"/>
                  </a:lnTo>
                  <a:cubicBezTo>
                    <a:pt x="1873" y="84"/>
                    <a:pt x="1813" y="1"/>
                    <a:pt x="17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602;p41"/>
            <p:cNvSpPr/>
            <p:nvPr/>
          </p:nvSpPr>
          <p:spPr>
            <a:xfrm>
              <a:off x="7717750" y="1767550"/>
              <a:ext cx="89600" cy="121050"/>
            </a:xfrm>
            <a:custGeom>
              <a:avLst/>
              <a:gdLst/>
              <a:ahLst/>
              <a:cxnLst/>
              <a:rect l="l" t="t" r="r" b="b"/>
              <a:pathLst>
                <a:path w="3584" h="4842" extrusionOk="0">
                  <a:moveTo>
                    <a:pt x="3414" y="0"/>
                  </a:moveTo>
                  <a:cubicBezTo>
                    <a:pt x="3379" y="0"/>
                    <a:pt x="3340" y="12"/>
                    <a:pt x="3300" y="37"/>
                  </a:cubicBezTo>
                  <a:lnTo>
                    <a:pt x="284" y="1781"/>
                  </a:lnTo>
                  <a:cubicBezTo>
                    <a:pt x="104" y="1901"/>
                    <a:pt x="1" y="2099"/>
                    <a:pt x="1" y="2313"/>
                  </a:cubicBezTo>
                  <a:lnTo>
                    <a:pt x="1" y="4590"/>
                  </a:lnTo>
                  <a:cubicBezTo>
                    <a:pt x="1" y="4749"/>
                    <a:pt x="71" y="4841"/>
                    <a:pt x="169" y="4841"/>
                  </a:cubicBezTo>
                  <a:cubicBezTo>
                    <a:pt x="205" y="4841"/>
                    <a:pt x="243" y="4830"/>
                    <a:pt x="284" y="4805"/>
                  </a:cubicBezTo>
                  <a:lnTo>
                    <a:pt x="3300" y="3069"/>
                  </a:lnTo>
                  <a:cubicBezTo>
                    <a:pt x="3472" y="2941"/>
                    <a:pt x="3583" y="2734"/>
                    <a:pt x="3583" y="2520"/>
                  </a:cubicBezTo>
                  <a:lnTo>
                    <a:pt x="3583" y="251"/>
                  </a:lnTo>
                  <a:cubicBezTo>
                    <a:pt x="3583" y="93"/>
                    <a:pt x="3513" y="0"/>
                    <a:pt x="34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603;p41"/>
            <p:cNvSpPr/>
            <p:nvPr/>
          </p:nvSpPr>
          <p:spPr>
            <a:xfrm>
              <a:off x="7490075" y="1790000"/>
              <a:ext cx="89600" cy="120825"/>
            </a:xfrm>
            <a:custGeom>
              <a:avLst/>
              <a:gdLst/>
              <a:ahLst/>
              <a:cxnLst/>
              <a:rect l="l" t="t" r="r" b="b"/>
              <a:pathLst>
                <a:path w="3584" h="4833" extrusionOk="0">
                  <a:moveTo>
                    <a:pt x="167" y="0"/>
                  </a:moveTo>
                  <a:cubicBezTo>
                    <a:pt x="68" y="0"/>
                    <a:pt x="1" y="92"/>
                    <a:pt x="1" y="247"/>
                  </a:cubicBezTo>
                  <a:lnTo>
                    <a:pt x="1" y="2515"/>
                  </a:lnTo>
                  <a:cubicBezTo>
                    <a:pt x="1" y="2730"/>
                    <a:pt x="104" y="2927"/>
                    <a:pt x="276" y="3056"/>
                  </a:cubicBezTo>
                  <a:lnTo>
                    <a:pt x="3300" y="4800"/>
                  </a:lnTo>
                  <a:cubicBezTo>
                    <a:pt x="3338" y="4822"/>
                    <a:pt x="3375" y="4832"/>
                    <a:pt x="3409" y="4832"/>
                  </a:cubicBezTo>
                  <a:cubicBezTo>
                    <a:pt x="3511" y="4832"/>
                    <a:pt x="3583" y="4740"/>
                    <a:pt x="3583" y="4586"/>
                  </a:cubicBezTo>
                  <a:lnTo>
                    <a:pt x="3583" y="2309"/>
                  </a:lnTo>
                  <a:cubicBezTo>
                    <a:pt x="3575" y="2094"/>
                    <a:pt x="3472" y="1897"/>
                    <a:pt x="3300" y="1776"/>
                  </a:cubicBezTo>
                  <a:lnTo>
                    <a:pt x="276" y="32"/>
                  </a:lnTo>
                  <a:cubicBezTo>
                    <a:pt x="237" y="11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604;p41"/>
            <p:cNvSpPr/>
            <p:nvPr/>
          </p:nvSpPr>
          <p:spPr>
            <a:xfrm>
              <a:off x="7510700" y="1637875"/>
              <a:ext cx="285250" cy="162225"/>
            </a:xfrm>
            <a:custGeom>
              <a:avLst/>
              <a:gdLst/>
              <a:ahLst/>
              <a:cxnLst/>
              <a:rect l="l" t="t" r="r" b="b"/>
              <a:pathLst>
                <a:path w="11410" h="6489" extrusionOk="0">
                  <a:moveTo>
                    <a:pt x="7269" y="0"/>
                  </a:moveTo>
                  <a:lnTo>
                    <a:pt x="7269" y="9"/>
                  </a:lnTo>
                  <a:cubicBezTo>
                    <a:pt x="7200" y="9"/>
                    <a:pt x="7140" y="26"/>
                    <a:pt x="7088" y="60"/>
                  </a:cubicBezTo>
                  <a:lnTo>
                    <a:pt x="0" y="4150"/>
                  </a:lnTo>
                  <a:lnTo>
                    <a:pt x="3961" y="6444"/>
                  </a:lnTo>
                  <a:cubicBezTo>
                    <a:pt x="4017" y="6474"/>
                    <a:pt x="4079" y="6489"/>
                    <a:pt x="4142" y="6489"/>
                  </a:cubicBezTo>
                  <a:cubicBezTo>
                    <a:pt x="4204" y="6489"/>
                    <a:pt x="4266" y="6474"/>
                    <a:pt x="4322" y="6444"/>
                  </a:cubicBezTo>
                  <a:lnTo>
                    <a:pt x="11410" y="2346"/>
                  </a:lnTo>
                  <a:lnTo>
                    <a:pt x="7449" y="52"/>
                  </a:lnTo>
                  <a:cubicBezTo>
                    <a:pt x="7398" y="17"/>
                    <a:pt x="7329" y="0"/>
                    <a:pt x="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605;p41"/>
            <p:cNvSpPr/>
            <p:nvPr/>
          </p:nvSpPr>
          <p:spPr>
            <a:xfrm>
              <a:off x="7526800" y="1656775"/>
              <a:ext cx="253050" cy="143275"/>
            </a:xfrm>
            <a:custGeom>
              <a:avLst/>
              <a:gdLst/>
              <a:ahLst/>
              <a:cxnLst/>
              <a:rect l="l" t="t" r="r" b="b"/>
              <a:pathLst>
                <a:path w="10122" h="5731" extrusionOk="0">
                  <a:moveTo>
                    <a:pt x="6625" y="0"/>
                  </a:moveTo>
                  <a:cubicBezTo>
                    <a:pt x="6556" y="0"/>
                    <a:pt x="6496" y="17"/>
                    <a:pt x="6444" y="43"/>
                  </a:cubicBezTo>
                  <a:lnTo>
                    <a:pt x="1" y="3763"/>
                  </a:lnTo>
                  <a:lnTo>
                    <a:pt x="3317" y="5679"/>
                  </a:lnTo>
                  <a:cubicBezTo>
                    <a:pt x="3373" y="5713"/>
                    <a:pt x="3435" y="5731"/>
                    <a:pt x="3498" y="5731"/>
                  </a:cubicBezTo>
                  <a:cubicBezTo>
                    <a:pt x="3560" y="5731"/>
                    <a:pt x="3622" y="5713"/>
                    <a:pt x="3678" y="5679"/>
                  </a:cubicBezTo>
                  <a:lnTo>
                    <a:pt x="10121" y="1959"/>
                  </a:lnTo>
                  <a:lnTo>
                    <a:pt x="6805" y="43"/>
                  </a:lnTo>
                  <a:cubicBezTo>
                    <a:pt x="6754" y="17"/>
                    <a:pt x="6685" y="0"/>
                    <a:pt x="6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606;p41"/>
            <p:cNvSpPr/>
            <p:nvPr/>
          </p:nvSpPr>
          <p:spPr>
            <a:xfrm>
              <a:off x="7658475" y="1666250"/>
              <a:ext cx="128900" cy="128975"/>
            </a:xfrm>
            <a:custGeom>
              <a:avLst/>
              <a:gdLst/>
              <a:ahLst/>
              <a:cxnLst/>
              <a:rect l="l" t="t" r="r" b="b"/>
              <a:pathLst>
                <a:path w="5156" h="5159" extrusionOk="0">
                  <a:moveTo>
                    <a:pt x="4461" y="0"/>
                  </a:moveTo>
                  <a:cubicBezTo>
                    <a:pt x="4424" y="0"/>
                    <a:pt x="4388" y="11"/>
                    <a:pt x="4356" y="34"/>
                  </a:cubicBezTo>
                  <a:lnTo>
                    <a:pt x="310" y="2370"/>
                  </a:lnTo>
                  <a:cubicBezTo>
                    <a:pt x="129" y="2499"/>
                    <a:pt x="18" y="2714"/>
                    <a:pt x="18" y="2937"/>
                  </a:cubicBezTo>
                  <a:lnTo>
                    <a:pt x="18" y="4613"/>
                  </a:lnTo>
                  <a:cubicBezTo>
                    <a:pt x="0" y="4707"/>
                    <a:pt x="43" y="4802"/>
                    <a:pt x="121" y="4853"/>
                  </a:cubicBezTo>
                  <a:lnTo>
                    <a:pt x="619" y="5137"/>
                  </a:lnTo>
                  <a:cubicBezTo>
                    <a:pt x="645" y="5152"/>
                    <a:pt x="673" y="5159"/>
                    <a:pt x="702" y="5159"/>
                  </a:cubicBezTo>
                  <a:cubicBezTo>
                    <a:pt x="738" y="5159"/>
                    <a:pt x="774" y="5148"/>
                    <a:pt x="808" y="5128"/>
                  </a:cubicBezTo>
                  <a:lnTo>
                    <a:pt x="4846" y="2791"/>
                  </a:lnTo>
                  <a:cubicBezTo>
                    <a:pt x="5026" y="2654"/>
                    <a:pt x="5138" y="2448"/>
                    <a:pt x="5147" y="2224"/>
                  </a:cubicBezTo>
                  <a:lnTo>
                    <a:pt x="5147" y="540"/>
                  </a:lnTo>
                  <a:cubicBezTo>
                    <a:pt x="5155" y="446"/>
                    <a:pt x="5112" y="360"/>
                    <a:pt x="5035" y="300"/>
                  </a:cubicBezTo>
                  <a:lnTo>
                    <a:pt x="4554" y="25"/>
                  </a:lnTo>
                  <a:cubicBezTo>
                    <a:pt x="4525" y="9"/>
                    <a:pt x="4493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607;p41"/>
            <p:cNvSpPr/>
            <p:nvPr/>
          </p:nvSpPr>
          <p:spPr>
            <a:xfrm>
              <a:off x="7671150" y="1673275"/>
              <a:ext cx="116000" cy="121900"/>
            </a:xfrm>
            <a:custGeom>
              <a:avLst/>
              <a:gdLst/>
              <a:ahLst/>
              <a:cxnLst/>
              <a:rect l="l" t="t" r="r" b="b"/>
              <a:pathLst>
                <a:path w="4640" h="4876" extrusionOk="0">
                  <a:moveTo>
                    <a:pt x="4456" y="1"/>
                  </a:moveTo>
                  <a:cubicBezTo>
                    <a:pt x="4420" y="1"/>
                    <a:pt x="4380" y="12"/>
                    <a:pt x="4339" y="36"/>
                  </a:cubicBezTo>
                  <a:lnTo>
                    <a:pt x="301" y="2373"/>
                  </a:lnTo>
                  <a:cubicBezTo>
                    <a:pt x="112" y="2502"/>
                    <a:pt x="0" y="2717"/>
                    <a:pt x="0" y="2940"/>
                  </a:cubicBezTo>
                  <a:lnTo>
                    <a:pt x="0" y="4615"/>
                  </a:lnTo>
                  <a:cubicBezTo>
                    <a:pt x="0" y="4780"/>
                    <a:pt x="71" y="4875"/>
                    <a:pt x="177" y="4875"/>
                  </a:cubicBezTo>
                  <a:cubicBezTo>
                    <a:pt x="214" y="4875"/>
                    <a:pt x="256" y="4863"/>
                    <a:pt x="301" y="4839"/>
                  </a:cubicBezTo>
                  <a:lnTo>
                    <a:pt x="4339" y="2510"/>
                  </a:lnTo>
                  <a:cubicBezTo>
                    <a:pt x="4519" y="2373"/>
                    <a:pt x="4631" y="2167"/>
                    <a:pt x="4640" y="1943"/>
                  </a:cubicBezTo>
                  <a:lnTo>
                    <a:pt x="4640" y="259"/>
                  </a:lnTo>
                  <a:cubicBezTo>
                    <a:pt x="4640" y="99"/>
                    <a:pt x="4563" y="1"/>
                    <a:pt x="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608;p41"/>
            <p:cNvSpPr/>
            <p:nvPr/>
          </p:nvSpPr>
          <p:spPr>
            <a:xfrm>
              <a:off x="7682750" y="1737650"/>
              <a:ext cx="18925" cy="35750"/>
            </a:xfrm>
            <a:custGeom>
              <a:avLst/>
              <a:gdLst/>
              <a:ahLst/>
              <a:cxnLst/>
              <a:rect l="l" t="t" r="r" b="b"/>
              <a:pathLst>
                <a:path w="757" h="1430" extrusionOk="0">
                  <a:moveTo>
                    <a:pt x="562" y="1"/>
                  </a:moveTo>
                  <a:cubicBezTo>
                    <a:pt x="499" y="1"/>
                    <a:pt x="438" y="16"/>
                    <a:pt x="387" y="47"/>
                  </a:cubicBezTo>
                  <a:cubicBezTo>
                    <a:pt x="284" y="107"/>
                    <a:pt x="206" y="185"/>
                    <a:pt x="146" y="288"/>
                  </a:cubicBezTo>
                  <a:cubicBezTo>
                    <a:pt x="77" y="382"/>
                    <a:pt x="43" y="494"/>
                    <a:pt x="35" y="614"/>
                  </a:cubicBezTo>
                  <a:cubicBezTo>
                    <a:pt x="35" y="666"/>
                    <a:pt x="43" y="709"/>
                    <a:pt x="69" y="752"/>
                  </a:cubicBezTo>
                  <a:cubicBezTo>
                    <a:pt x="95" y="795"/>
                    <a:pt x="146" y="820"/>
                    <a:pt x="198" y="820"/>
                  </a:cubicBezTo>
                  <a:cubicBezTo>
                    <a:pt x="258" y="820"/>
                    <a:pt x="318" y="812"/>
                    <a:pt x="378" y="786"/>
                  </a:cubicBezTo>
                  <a:cubicBezTo>
                    <a:pt x="411" y="769"/>
                    <a:pt x="452" y="760"/>
                    <a:pt x="495" y="760"/>
                  </a:cubicBezTo>
                  <a:cubicBezTo>
                    <a:pt x="519" y="760"/>
                    <a:pt x="543" y="763"/>
                    <a:pt x="567" y="769"/>
                  </a:cubicBezTo>
                  <a:cubicBezTo>
                    <a:pt x="584" y="769"/>
                    <a:pt x="593" y="777"/>
                    <a:pt x="602" y="795"/>
                  </a:cubicBezTo>
                  <a:cubicBezTo>
                    <a:pt x="610" y="812"/>
                    <a:pt x="619" y="829"/>
                    <a:pt x="619" y="846"/>
                  </a:cubicBezTo>
                  <a:cubicBezTo>
                    <a:pt x="610" y="906"/>
                    <a:pt x="593" y="966"/>
                    <a:pt x="559" y="1018"/>
                  </a:cubicBezTo>
                  <a:cubicBezTo>
                    <a:pt x="516" y="1078"/>
                    <a:pt x="456" y="1138"/>
                    <a:pt x="387" y="1181"/>
                  </a:cubicBezTo>
                  <a:cubicBezTo>
                    <a:pt x="346" y="1208"/>
                    <a:pt x="299" y="1221"/>
                    <a:pt x="251" y="1221"/>
                  </a:cubicBezTo>
                  <a:cubicBezTo>
                    <a:pt x="206" y="1221"/>
                    <a:pt x="161" y="1210"/>
                    <a:pt x="120" y="1190"/>
                  </a:cubicBezTo>
                  <a:cubicBezTo>
                    <a:pt x="116" y="1187"/>
                    <a:pt x="111" y="1185"/>
                    <a:pt x="106" y="1185"/>
                  </a:cubicBezTo>
                  <a:cubicBezTo>
                    <a:pt x="80" y="1185"/>
                    <a:pt x="47" y="1217"/>
                    <a:pt x="26" y="1267"/>
                  </a:cubicBezTo>
                  <a:cubicBezTo>
                    <a:pt x="0" y="1319"/>
                    <a:pt x="0" y="1379"/>
                    <a:pt x="35" y="1396"/>
                  </a:cubicBezTo>
                  <a:cubicBezTo>
                    <a:pt x="82" y="1418"/>
                    <a:pt x="133" y="1429"/>
                    <a:pt x="185" y="1429"/>
                  </a:cubicBezTo>
                  <a:cubicBezTo>
                    <a:pt x="254" y="1429"/>
                    <a:pt x="323" y="1409"/>
                    <a:pt x="387" y="1370"/>
                  </a:cubicBezTo>
                  <a:cubicBezTo>
                    <a:pt x="490" y="1310"/>
                    <a:pt x="576" y="1224"/>
                    <a:pt x="636" y="1121"/>
                  </a:cubicBezTo>
                  <a:cubicBezTo>
                    <a:pt x="705" y="1018"/>
                    <a:pt x="748" y="889"/>
                    <a:pt x="756" y="769"/>
                  </a:cubicBezTo>
                  <a:cubicBezTo>
                    <a:pt x="756" y="717"/>
                    <a:pt x="748" y="674"/>
                    <a:pt x="722" y="631"/>
                  </a:cubicBezTo>
                  <a:cubicBezTo>
                    <a:pt x="687" y="580"/>
                    <a:pt x="636" y="554"/>
                    <a:pt x="584" y="554"/>
                  </a:cubicBezTo>
                  <a:cubicBezTo>
                    <a:pt x="516" y="554"/>
                    <a:pt x="456" y="563"/>
                    <a:pt x="395" y="588"/>
                  </a:cubicBezTo>
                  <a:cubicBezTo>
                    <a:pt x="363" y="605"/>
                    <a:pt x="327" y="611"/>
                    <a:pt x="289" y="611"/>
                  </a:cubicBezTo>
                  <a:cubicBezTo>
                    <a:pt x="268" y="611"/>
                    <a:pt x="246" y="609"/>
                    <a:pt x="224" y="606"/>
                  </a:cubicBezTo>
                  <a:cubicBezTo>
                    <a:pt x="206" y="606"/>
                    <a:pt x="198" y="597"/>
                    <a:pt x="189" y="580"/>
                  </a:cubicBezTo>
                  <a:cubicBezTo>
                    <a:pt x="181" y="563"/>
                    <a:pt x="172" y="545"/>
                    <a:pt x="172" y="537"/>
                  </a:cubicBezTo>
                  <a:cubicBezTo>
                    <a:pt x="181" y="477"/>
                    <a:pt x="198" y="434"/>
                    <a:pt x="232" y="391"/>
                  </a:cubicBezTo>
                  <a:cubicBezTo>
                    <a:pt x="267" y="322"/>
                    <a:pt x="318" y="270"/>
                    <a:pt x="387" y="236"/>
                  </a:cubicBezTo>
                  <a:cubicBezTo>
                    <a:pt x="421" y="217"/>
                    <a:pt x="462" y="206"/>
                    <a:pt x="505" y="206"/>
                  </a:cubicBezTo>
                  <a:cubicBezTo>
                    <a:pt x="538" y="206"/>
                    <a:pt x="571" y="212"/>
                    <a:pt x="602" y="227"/>
                  </a:cubicBezTo>
                  <a:cubicBezTo>
                    <a:pt x="605" y="228"/>
                    <a:pt x="608" y="229"/>
                    <a:pt x="611" y="229"/>
                  </a:cubicBezTo>
                  <a:cubicBezTo>
                    <a:pt x="643" y="229"/>
                    <a:pt x="681" y="189"/>
                    <a:pt x="705" y="142"/>
                  </a:cubicBezTo>
                  <a:cubicBezTo>
                    <a:pt x="722" y="90"/>
                    <a:pt x="713" y="30"/>
                    <a:pt x="687" y="21"/>
                  </a:cubicBezTo>
                  <a:cubicBezTo>
                    <a:pt x="646" y="8"/>
                    <a:pt x="604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09;p41"/>
            <p:cNvSpPr/>
            <p:nvPr/>
          </p:nvSpPr>
          <p:spPr>
            <a:xfrm>
              <a:off x="7707225" y="1722675"/>
              <a:ext cx="16575" cy="40050"/>
            </a:xfrm>
            <a:custGeom>
              <a:avLst/>
              <a:gdLst/>
              <a:ahLst/>
              <a:cxnLst/>
              <a:rect l="l" t="t" r="r" b="b"/>
              <a:pathLst>
                <a:path w="663" h="1602" extrusionOk="0">
                  <a:moveTo>
                    <a:pt x="616" y="0"/>
                  </a:moveTo>
                  <a:cubicBezTo>
                    <a:pt x="607" y="0"/>
                    <a:pt x="596" y="4"/>
                    <a:pt x="585" y="10"/>
                  </a:cubicBezTo>
                  <a:cubicBezTo>
                    <a:pt x="533" y="45"/>
                    <a:pt x="507" y="96"/>
                    <a:pt x="507" y="156"/>
                  </a:cubicBezTo>
                  <a:lnTo>
                    <a:pt x="507" y="595"/>
                  </a:lnTo>
                  <a:lnTo>
                    <a:pt x="147" y="801"/>
                  </a:lnTo>
                  <a:lnTo>
                    <a:pt x="147" y="363"/>
                  </a:lnTo>
                  <a:cubicBezTo>
                    <a:pt x="147" y="318"/>
                    <a:pt x="128" y="292"/>
                    <a:pt x="101" y="292"/>
                  </a:cubicBezTo>
                  <a:cubicBezTo>
                    <a:pt x="91" y="292"/>
                    <a:pt x="81" y="296"/>
                    <a:pt x="69" y="302"/>
                  </a:cubicBezTo>
                  <a:cubicBezTo>
                    <a:pt x="26" y="337"/>
                    <a:pt x="1" y="388"/>
                    <a:pt x="1" y="448"/>
                  </a:cubicBezTo>
                  <a:lnTo>
                    <a:pt x="1" y="1531"/>
                  </a:lnTo>
                  <a:cubicBezTo>
                    <a:pt x="1" y="1575"/>
                    <a:pt x="15" y="1601"/>
                    <a:pt x="39" y="1601"/>
                  </a:cubicBezTo>
                  <a:cubicBezTo>
                    <a:pt x="48" y="1601"/>
                    <a:pt x="58" y="1598"/>
                    <a:pt x="69" y="1591"/>
                  </a:cubicBezTo>
                  <a:cubicBezTo>
                    <a:pt x="121" y="1557"/>
                    <a:pt x="147" y="1505"/>
                    <a:pt x="147" y="1445"/>
                  </a:cubicBezTo>
                  <a:lnTo>
                    <a:pt x="147" y="1007"/>
                  </a:lnTo>
                  <a:lnTo>
                    <a:pt x="507" y="801"/>
                  </a:lnTo>
                  <a:lnTo>
                    <a:pt x="507" y="1239"/>
                  </a:lnTo>
                  <a:cubicBezTo>
                    <a:pt x="507" y="1283"/>
                    <a:pt x="526" y="1309"/>
                    <a:pt x="553" y="1309"/>
                  </a:cubicBezTo>
                  <a:cubicBezTo>
                    <a:pt x="563" y="1309"/>
                    <a:pt x="574" y="1306"/>
                    <a:pt x="585" y="1299"/>
                  </a:cubicBezTo>
                  <a:cubicBezTo>
                    <a:pt x="628" y="1265"/>
                    <a:pt x="662" y="1205"/>
                    <a:pt x="662" y="1153"/>
                  </a:cubicBezTo>
                  <a:lnTo>
                    <a:pt x="662" y="70"/>
                  </a:lnTo>
                  <a:cubicBezTo>
                    <a:pt x="662" y="26"/>
                    <a:pt x="643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10;p41"/>
            <p:cNvSpPr/>
            <p:nvPr/>
          </p:nvSpPr>
          <p:spPr>
            <a:xfrm>
              <a:off x="7728925" y="1709425"/>
              <a:ext cx="24300" cy="35800"/>
            </a:xfrm>
            <a:custGeom>
              <a:avLst/>
              <a:gdLst/>
              <a:ahLst/>
              <a:cxnLst/>
              <a:rect l="l" t="t" r="r" b="b"/>
              <a:pathLst>
                <a:path w="972" h="1432" extrusionOk="0">
                  <a:moveTo>
                    <a:pt x="603" y="227"/>
                  </a:moveTo>
                  <a:cubicBezTo>
                    <a:pt x="640" y="227"/>
                    <a:pt x="679" y="240"/>
                    <a:pt x="713" y="265"/>
                  </a:cubicBezTo>
                  <a:cubicBezTo>
                    <a:pt x="774" y="334"/>
                    <a:pt x="808" y="437"/>
                    <a:pt x="799" y="532"/>
                  </a:cubicBezTo>
                  <a:lnTo>
                    <a:pt x="808" y="532"/>
                  </a:lnTo>
                  <a:cubicBezTo>
                    <a:pt x="799" y="661"/>
                    <a:pt x="765" y="789"/>
                    <a:pt x="713" y="910"/>
                  </a:cubicBezTo>
                  <a:cubicBezTo>
                    <a:pt x="662" y="1013"/>
                    <a:pt x="585" y="1099"/>
                    <a:pt x="499" y="1167"/>
                  </a:cubicBezTo>
                  <a:cubicBezTo>
                    <a:pt x="464" y="1193"/>
                    <a:pt x="423" y="1206"/>
                    <a:pt x="384" y="1206"/>
                  </a:cubicBezTo>
                  <a:cubicBezTo>
                    <a:pt x="344" y="1206"/>
                    <a:pt x="305" y="1193"/>
                    <a:pt x="275" y="1167"/>
                  </a:cubicBezTo>
                  <a:cubicBezTo>
                    <a:pt x="207" y="1099"/>
                    <a:pt x="172" y="996"/>
                    <a:pt x="181" y="901"/>
                  </a:cubicBezTo>
                  <a:cubicBezTo>
                    <a:pt x="181" y="772"/>
                    <a:pt x="215" y="643"/>
                    <a:pt x="275" y="523"/>
                  </a:cubicBezTo>
                  <a:cubicBezTo>
                    <a:pt x="318" y="420"/>
                    <a:pt x="396" y="326"/>
                    <a:pt x="499" y="265"/>
                  </a:cubicBezTo>
                  <a:cubicBezTo>
                    <a:pt x="529" y="240"/>
                    <a:pt x="565" y="227"/>
                    <a:pt x="603" y="227"/>
                  </a:cubicBezTo>
                  <a:close/>
                  <a:moveTo>
                    <a:pt x="652" y="0"/>
                  </a:moveTo>
                  <a:cubicBezTo>
                    <a:pt x="596" y="0"/>
                    <a:pt x="540" y="17"/>
                    <a:pt x="490" y="51"/>
                  </a:cubicBezTo>
                  <a:cubicBezTo>
                    <a:pt x="344" y="154"/>
                    <a:pt x="224" y="283"/>
                    <a:pt x="155" y="446"/>
                  </a:cubicBezTo>
                  <a:cubicBezTo>
                    <a:pt x="69" y="618"/>
                    <a:pt x="18" y="798"/>
                    <a:pt x="18" y="987"/>
                  </a:cubicBezTo>
                  <a:cubicBezTo>
                    <a:pt x="0" y="1133"/>
                    <a:pt x="52" y="1271"/>
                    <a:pt x="155" y="1374"/>
                  </a:cubicBezTo>
                  <a:cubicBezTo>
                    <a:pt x="207" y="1412"/>
                    <a:pt x="265" y="1432"/>
                    <a:pt x="323" y="1432"/>
                  </a:cubicBezTo>
                  <a:cubicBezTo>
                    <a:pt x="380" y="1432"/>
                    <a:pt x="438" y="1412"/>
                    <a:pt x="490" y="1374"/>
                  </a:cubicBezTo>
                  <a:cubicBezTo>
                    <a:pt x="636" y="1279"/>
                    <a:pt x="748" y="1142"/>
                    <a:pt x="825" y="987"/>
                  </a:cubicBezTo>
                  <a:cubicBezTo>
                    <a:pt x="911" y="815"/>
                    <a:pt x="954" y="635"/>
                    <a:pt x="963" y="446"/>
                  </a:cubicBezTo>
                  <a:cubicBezTo>
                    <a:pt x="971" y="300"/>
                    <a:pt x="920" y="162"/>
                    <a:pt x="825" y="59"/>
                  </a:cubicBezTo>
                  <a:cubicBezTo>
                    <a:pt x="772" y="19"/>
                    <a:pt x="712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11;p41"/>
            <p:cNvSpPr/>
            <p:nvPr/>
          </p:nvSpPr>
          <p:spPr>
            <a:xfrm>
              <a:off x="7759625" y="1695375"/>
              <a:ext cx="15500" cy="36850"/>
            </a:xfrm>
            <a:custGeom>
              <a:avLst/>
              <a:gdLst/>
              <a:ahLst/>
              <a:cxnLst/>
              <a:rect l="l" t="t" r="r" b="b"/>
              <a:pathLst>
                <a:path w="620" h="1474" extrusionOk="0">
                  <a:moveTo>
                    <a:pt x="387" y="223"/>
                  </a:moveTo>
                  <a:cubicBezTo>
                    <a:pt x="437" y="223"/>
                    <a:pt x="473" y="271"/>
                    <a:pt x="473" y="346"/>
                  </a:cubicBezTo>
                  <a:cubicBezTo>
                    <a:pt x="465" y="458"/>
                    <a:pt x="413" y="552"/>
                    <a:pt x="327" y="621"/>
                  </a:cubicBezTo>
                  <a:lnTo>
                    <a:pt x="156" y="716"/>
                  </a:lnTo>
                  <a:lnTo>
                    <a:pt x="156" y="338"/>
                  </a:lnTo>
                  <a:lnTo>
                    <a:pt x="327" y="243"/>
                  </a:lnTo>
                  <a:cubicBezTo>
                    <a:pt x="348" y="229"/>
                    <a:pt x="368" y="223"/>
                    <a:pt x="387" y="223"/>
                  </a:cubicBezTo>
                  <a:close/>
                  <a:moveTo>
                    <a:pt x="446" y="1"/>
                  </a:moveTo>
                  <a:cubicBezTo>
                    <a:pt x="410" y="1"/>
                    <a:pt x="370" y="12"/>
                    <a:pt x="327" y="37"/>
                  </a:cubicBezTo>
                  <a:lnTo>
                    <a:pt x="78" y="183"/>
                  </a:lnTo>
                  <a:cubicBezTo>
                    <a:pt x="35" y="217"/>
                    <a:pt x="1" y="269"/>
                    <a:pt x="1" y="329"/>
                  </a:cubicBezTo>
                  <a:lnTo>
                    <a:pt x="1" y="1412"/>
                  </a:lnTo>
                  <a:cubicBezTo>
                    <a:pt x="1" y="1449"/>
                    <a:pt x="19" y="1473"/>
                    <a:pt x="46" y="1473"/>
                  </a:cubicBezTo>
                  <a:cubicBezTo>
                    <a:pt x="56" y="1473"/>
                    <a:pt x="67" y="1470"/>
                    <a:pt x="78" y="1463"/>
                  </a:cubicBezTo>
                  <a:cubicBezTo>
                    <a:pt x="130" y="1429"/>
                    <a:pt x="156" y="1377"/>
                    <a:pt x="156" y="1317"/>
                  </a:cubicBezTo>
                  <a:lnTo>
                    <a:pt x="156" y="922"/>
                  </a:lnTo>
                  <a:lnTo>
                    <a:pt x="327" y="827"/>
                  </a:lnTo>
                  <a:cubicBezTo>
                    <a:pt x="508" y="690"/>
                    <a:pt x="619" y="484"/>
                    <a:pt x="619" y="260"/>
                  </a:cubicBezTo>
                  <a:cubicBezTo>
                    <a:pt x="619" y="95"/>
                    <a:pt x="549" y="1"/>
                    <a:pt x="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12;p41"/>
            <p:cNvSpPr/>
            <p:nvPr/>
          </p:nvSpPr>
          <p:spPr>
            <a:xfrm>
              <a:off x="7637850" y="1730425"/>
              <a:ext cx="205575" cy="164400"/>
            </a:xfrm>
            <a:custGeom>
              <a:avLst/>
              <a:gdLst/>
              <a:ahLst/>
              <a:cxnLst/>
              <a:rect l="l" t="t" r="r" b="b"/>
              <a:pathLst>
                <a:path w="8223" h="6576" extrusionOk="0">
                  <a:moveTo>
                    <a:pt x="7174" y="1"/>
                  </a:moveTo>
                  <a:lnTo>
                    <a:pt x="1" y="4142"/>
                  </a:lnTo>
                  <a:lnTo>
                    <a:pt x="1" y="5319"/>
                  </a:lnTo>
                  <a:lnTo>
                    <a:pt x="1049" y="5920"/>
                  </a:lnTo>
                  <a:lnTo>
                    <a:pt x="1049" y="6161"/>
                  </a:lnTo>
                  <a:cubicBezTo>
                    <a:pt x="1049" y="6419"/>
                    <a:pt x="1170" y="6575"/>
                    <a:pt x="1339" y="6575"/>
                  </a:cubicBezTo>
                  <a:cubicBezTo>
                    <a:pt x="1396" y="6575"/>
                    <a:pt x="1457" y="6558"/>
                    <a:pt x="1521" y="6522"/>
                  </a:cubicBezTo>
                  <a:lnTo>
                    <a:pt x="1599" y="6470"/>
                  </a:lnTo>
                  <a:cubicBezTo>
                    <a:pt x="1865" y="6316"/>
                    <a:pt x="2071" y="5912"/>
                    <a:pt x="2071" y="5568"/>
                  </a:cubicBezTo>
                  <a:lnTo>
                    <a:pt x="2071" y="5577"/>
                  </a:lnTo>
                  <a:cubicBezTo>
                    <a:pt x="2071" y="5840"/>
                    <a:pt x="2191" y="5992"/>
                    <a:pt x="2358" y="5992"/>
                  </a:cubicBezTo>
                  <a:cubicBezTo>
                    <a:pt x="2416" y="5992"/>
                    <a:pt x="2478" y="5975"/>
                    <a:pt x="2544" y="5938"/>
                  </a:cubicBezTo>
                  <a:lnTo>
                    <a:pt x="2630" y="5886"/>
                  </a:lnTo>
                  <a:cubicBezTo>
                    <a:pt x="2887" y="5740"/>
                    <a:pt x="3093" y="5345"/>
                    <a:pt x="3102" y="5010"/>
                  </a:cubicBezTo>
                  <a:cubicBezTo>
                    <a:pt x="3108" y="5246"/>
                    <a:pt x="3224" y="5392"/>
                    <a:pt x="3384" y="5392"/>
                  </a:cubicBezTo>
                  <a:cubicBezTo>
                    <a:pt x="3440" y="5392"/>
                    <a:pt x="3502" y="5374"/>
                    <a:pt x="3566" y="5336"/>
                  </a:cubicBezTo>
                  <a:lnTo>
                    <a:pt x="3652" y="5285"/>
                  </a:lnTo>
                  <a:cubicBezTo>
                    <a:pt x="3910" y="5139"/>
                    <a:pt x="4124" y="4735"/>
                    <a:pt x="4124" y="4383"/>
                  </a:cubicBezTo>
                  <a:lnTo>
                    <a:pt x="4124" y="4391"/>
                  </a:lnTo>
                  <a:cubicBezTo>
                    <a:pt x="4124" y="4654"/>
                    <a:pt x="4244" y="4807"/>
                    <a:pt x="4412" y="4807"/>
                  </a:cubicBezTo>
                  <a:cubicBezTo>
                    <a:pt x="4469" y="4807"/>
                    <a:pt x="4532" y="4789"/>
                    <a:pt x="4597" y="4752"/>
                  </a:cubicBezTo>
                  <a:lnTo>
                    <a:pt x="4674" y="4700"/>
                  </a:lnTo>
                  <a:cubicBezTo>
                    <a:pt x="4932" y="4554"/>
                    <a:pt x="5138" y="4168"/>
                    <a:pt x="5147" y="3824"/>
                  </a:cubicBezTo>
                  <a:cubicBezTo>
                    <a:pt x="5153" y="4060"/>
                    <a:pt x="5268" y="4206"/>
                    <a:pt x="5433" y="4206"/>
                  </a:cubicBezTo>
                  <a:cubicBezTo>
                    <a:pt x="5490" y="4206"/>
                    <a:pt x="5553" y="4188"/>
                    <a:pt x="5619" y="4151"/>
                  </a:cubicBezTo>
                  <a:lnTo>
                    <a:pt x="5697" y="4099"/>
                  </a:lnTo>
                  <a:cubicBezTo>
                    <a:pt x="5963" y="3953"/>
                    <a:pt x="6169" y="3549"/>
                    <a:pt x="6169" y="3206"/>
                  </a:cubicBezTo>
                  <a:lnTo>
                    <a:pt x="6169" y="3214"/>
                  </a:lnTo>
                  <a:cubicBezTo>
                    <a:pt x="6169" y="3469"/>
                    <a:pt x="6288" y="3625"/>
                    <a:pt x="6454" y="3625"/>
                  </a:cubicBezTo>
                  <a:cubicBezTo>
                    <a:pt x="6512" y="3625"/>
                    <a:pt x="6575" y="3606"/>
                    <a:pt x="6642" y="3566"/>
                  </a:cubicBezTo>
                  <a:lnTo>
                    <a:pt x="6728" y="3523"/>
                  </a:lnTo>
                  <a:cubicBezTo>
                    <a:pt x="6985" y="3369"/>
                    <a:pt x="7200" y="2965"/>
                    <a:pt x="7200" y="2621"/>
                  </a:cubicBezTo>
                  <a:cubicBezTo>
                    <a:pt x="7200" y="2877"/>
                    <a:pt x="7319" y="3032"/>
                    <a:pt x="7485" y="3032"/>
                  </a:cubicBezTo>
                  <a:cubicBezTo>
                    <a:pt x="7543" y="3032"/>
                    <a:pt x="7606" y="3013"/>
                    <a:pt x="7673" y="2974"/>
                  </a:cubicBezTo>
                  <a:lnTo>
                    <a:pt x="7750" y="2931"/>
                  </a:lnTo>
                  <a:cubicBezTo>
                    <a:pt x="8008" y="2776"/>
                    <a:pt x="8223" y="2372"/>
                    <a:pt x="8223" y="2029"/>
                  </a:cubicBezTo>
                  <a:lnTo>
                    <a:pt x="8223" y="177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13;p41"/>
            <p:cNvSpPr/>
            <p:nvPr/>
          </p:nvSpPr>
          <p:spPr>
            <a:xfrm>
              <a:off x="7664050" y="1863400"/>
              <a:ext cx="25600" cy="31325"/>
            </a:xfrm>
            <a:custGeom>
              <a:avLst/>
              <a:gdLst/>
              <a:ahLst/>
              <a:cxnLst/>
              <a:rect l="l" t="t" r="r" b="b"/>
              <a:pathLst>
                <a:path w="1024" h="1253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7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4"/>
                  </a:cubicBezTo>
                  <a:lnTo>
                    <a:pt x="559" y="1151"/>
                  </a:lnTo>
                  <a:cubicBezTo>
                    <a:pt x="817" y="997"/>
                    <a:pt x="1023" y="593"/>
                    <a:pt x="1023" y="249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14;p41"/>
            <p:cNvSpPr/>
            <p:nvPr/>
          </p:nvSpPr>
          <p:spPr>
            <a:xfrm>
              <a:off x="7689175" y="1848775"/>
              <a:ext cx="25800" cy="31350"/>
            </a:xfrm>
            <a:custGeom>
              <a:avLst/>
              <a:gdLst/>
              <a:ahLst/>
              <a:cxnLst/>
              <a:rect l="l" t="t" r="r" b="b"/>
              <a:pathLst>
                <a:path w="1032" h="1254" extrusionOk="0">
                  <a:moveTo>
                    <a:pt x="1031" y="1"/>
                  </a:moveTo>
                  <a:lnTo>
                    <a:pt x="0" y="594"/>
                  </a:lnTo>
                  <a:lnTo>
                    <a:pt x="0" y="843"/>
                  </a:lnTo>
                  <a:cubicBezTo>
                    <a:pt x="0" y="1098"/>
                    <a:pt x="118" y="1254"/>
                    <a:pt x="285" y="1254"/>
                  </a:cubicBezTo>
                  <a:cubicBezTo>
                    <a:pt x="343" y="1254"/>
                    <a:pt x="406" y="1235"/>
                    <a:pt x="473" y="1195"/>
                  </a:cubicBezTo>
                  <a:lnTo>
                    <a:pt x="559" y="1152"/>
                  </a:lnTo>
                  <a:cubicBezTo>
                    <a:pt x="816" y="997"/>
                    <a:pt x="1031" y="594"/>
                    <a:pt x="1031" y="250"/>
                  </a:cubicBez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15;p41"/>
            <p:cNvSpPr/>
            <p:nvPr/>
          </p:nvSpPr>
          <p:spPr>
            <a:xfrm>
              <a:off x="7715400" y="1833750"/>
              <a:ext cx="25575" cy="31475"/>
            </a:xfrm>
            <a:custGeom>
              <a:avLst/>
              <a:gdLst/>
              <a:ahLst/>
              <a:cxnLst/>
              <a:rect l="l" t="t" r="r" b="b"/>
              <a:pathLst>
                <a:path w="1023" h="1259" extrusionOk="0">
                  <a:moveTo>
                    <a:pt x="1022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105"/>
                    <a:pt x="115" y="1258"/>
                    <a:pt x="280" y="1258"/>
                  </a:cubicBezTo>
                  <a:cubicBezTo>
                    <a:pt x="336" y="1258"/>
                    <a:pt x="399" y="1240"/>
                    <a:pt x="464" y="1203"/>
                  </a:cubicBezTo>
                  <a:lnTo>
                    <a:pt x="550" y="1152"/>
                  </a:lnTo>
                  <a:cubicBezTo>
                    <a:pt x="808" y="1006"/>
                    <a:pt x="1022" y="602"/>
                    <a:pt x="1022" y="250"/>
                  </a:cubicBezTo>
                  <a:lnTo>
                    <a:pt x="10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16;p41"/>
            <p:cNvSpPr/>
            <p:nvPr/>
          </p:nvSpPr>
          <p:spPr>
            <a:xfrm>
              <a:off x="7740500" y="1819350"/>
              <a:ext cx="25575" cy="31250"/>
            </a:xfrm>
            <a:custGeom>
              <a:avLst/>
              <a:gdLst/>
              <a:ahLst/>
              <a:cxnLst/>
              <a:rect l="l" t="t" r="r" b="b"/>
              <a:pathLst>
                <a:path w="1023" h="1250" extrusionOk="0">
                  <a:moveTo>
                    <a:pt x="1023" y="1"/>
                  </a:moveTo>
                  <a:lnTo>
                    <a:pt x="0" y="585"/>
                  </a:lnTo>
                  <a:lnTo>
                    <a:pt x="0" y="834"/>
                  </a:lnTo>
                  <a:cubicBezTo>
                    <a:pt x="0" y="1097"/>
                    <a:pt x="120" y="1250"/>
                    <a:pt x="288" y="1250"/>
                  </a:cubicBezTo>
                  <a:cubicBezTo>
                    <a:pt x="345" y="1250"/>
                    <a:pt x="408" y="1232"/>
                    <a:pt x="473" y="1195"/>
                  </a:cubicBezTo>
                  <a:lnTo>
                    <a:pt x="550" y="1143"/>
                  </a:lnTo>
                  <a:cubicBezTo>
                    <a:pt x="817" y="997"/>
                    <a:pt x="1023" y="594"/>
                    <a:pt x="1023" y="241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17;p41"/>
            <p:cNvSpPr/>
            <p:nvPr/>
          </p:nvSpPr>
          <p:spPr>
            <a:xfrm>
              <a:off x="7766500" y="1804325"/>
              <a:ext cx="25600" cy="31350"/>
            </a:xfrm>
            <a:custGeom>
              <a:avLst/>
              <a:gdLst/>
              <a:ahLst/>
              <a:cxnLst/>
              <a:rect l="l" t="t" r="r" b="b"/>
              <a:pathLst>
                <a:path w="1024" h="1254" extrusionOk="0">
                  <a:moveTo>
                    <a:pt x="1023" y="0"/>
                  </a:moveTo>
                  <a:lnTo>
                    <a:pt x="1" y="593"/>
                  </a:lnTo>
                  <a:lnTo>
                    <a:pt x="1" y="842"/>
                  </a:lnTo>
                  <a:cubicBezTo>
                    <a:pt x="1" y="1098"/>
                    <a:pt x="119" y="1253"/>
                    <a:pt x="286" y="1253"/>
                  </a:cubicBezTo>
                  <a:cubicBezTo>
                    <a:pt x="343" y="1253"/>
                    <a:pt x="407" y="1234"/>
                    <a:pt x="473" y="1195"/>
                  </a:cubicBezTo>
                  <a:lnTo>
                    <a:pt x="559" y="1143"/>
                  </a:lnTo>
                  <a:cubicBezTo>
                    <a:pt x="817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18;p41"/>
            <p:cNvSpPr/>
            <p:nvPr/>
          </p:nvSpPr>
          <p:spPr>
            <a:xfrm>
              <a:off x="7791625" y="1789725"/>
              <a:ext cx="25800" cy="31325"/>
            </a:xfrm>
            <a:custGeom>
              <a:avLst/>
              <a:gdLst/>
              <a:ahLst/>
              <a:cxnLst/>
              <a:rect l="l" t="t" r="r" b="b"/>
              <a:pathLst>
                <a:path w="1032" h="1253" extrusionOk="0">
                  <a:moveTo>
                    <a:pt x="1031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7"/>
                    <a:pt x="119" y="1253"/>
                    <a:pt x="285" y="1253"/>
                  </a:cubicBezTo>
                  <a:cubicBezTo>
                    <a:pt x="343" y="1253"/>
                    <a:pt x="406" y="1234"/>
                    <a:pt x="473" y="1194"/>
                  </a:cubicBezTo>
                  <a:lnTo>
                    <a:pt x="559" y="1143"/>
                  </a:lnTo>
                  <a:cubicBezTo>
                    <a:pt x="816" y="997"/>
                    <a:pt x="1031" y="593"/>
                    <a:pt x="1031" y="249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19;p41"/>
            <p:cNvSpPr/>
            <p:nvPr/>
          </p:nvSpPr>
          <p:spPr>
            <a:xfrm>
              <a:off x="7817850" y="1774900"/>
              <a:ext cx="25575" cy="31350"/>
            </a:xfrm>
            <a:custGeom>
              <a:avLst/>
              <a:gdLst/>
              <a:ahLst/>
              <a:cxnLst/>
              <a:rect l="l" t="t" r="r" b="b"/>
              <a:pathLst>
                <a:path w="1023" h="1254" extrusionOk="0">
                  <a:moveTo>
                    <a:pt x="1023" y="0"/>
                  </a:moveTo>
                  <a:lnTo>
                    <a:pt x="0" y="593"/>
                  </a:lnTo>
                  <a:lnTo>
                    <a:pt x="0" y="842"/>
                  </a:lnTo>
                  <a:cubicBezTo>
                    <a:pt x="0" y="1098"/>
                    <a:pt x="114" y="1253"/>
                    <a:pt x="281" y="1253"/>
                  </a:cubicBezTo>
                  <a:cubicBezTo>
                    <a:pt x="339" y="1253"/>
                    <a:pt x="404" y="1234"/>
                    <a:pt x="473" y="1195"/>
                  </a:cubicBezTo>
                  <a:lnTo>
                    <a:pt x="550" y="1143"/>
                  </a:lnTo>
                  <a:cubicBezTo>
                    <a:pt x="816" y="997"/>
                    <a:pt x="1023" y="593"/>
                    <a:pt x="1023" y="250"/>
                  </a:cubicBez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20;p41"/>
            <p:cNvSpPr/>
            <p:nvPr/>
          </p:nvSpPr>
          <p:spPr>
            <a:xfrm>
              <a:off x="7638075" y="1819150"/>
              <a:ext cx="51575" cy="59300"/>
            </a:xfrm>
            <a:custGeom>
              <a:avLst/>
              <a:gdLst/>
              <a:ahLst/>
              <a:cxnLst/>
              <a:rect l="l" t="t" r="r" b="b"/>
              <a:pathLst>
                <a:path w="2063" h="2372" extrusionOk="0">
                  <a:moveTo>
                    <a:pt x="1023" y="0"/>
                  </a:moveTo>
                  <a:lnTo>
                    <a:pt x="0" y="593"/>
                  </a:lnTo>
                  <a:lnTo>
                    <a:pt x="1048" y="2371"/>
                  </a:lnTo>
                  <a:lnTo>
                    <a:pt x="2062" y="1779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21;p41"/>
            <p:cNvSpPr/>
            <p:nvPr/>
          </p:nvSpPr>
          <p:spPr>
            <a:xfrm>
              <a:off x="7689175" y="1789500"/>
              <a:ext cx="51800" cy="59300"/>
            </a:xfrm>
            <a:custGeom>
              <a:avLst/>
              <a:gdLst/>
              <a:ahLst/>
              <a:cxnLst/>
              <a:rect l="l" t="t" r="r" b="b"/>
              <a:pathLst>
                <a:path w="2072" h="2372" extrusionOk="0">
                  <a:moveTo>
                    <a:pt x="1023" y="1"/>
                  </a:moveTo>
                  <a:lnTo>
                    <a:pt x="1" y="593"/>
                  </a:lnTo>
                  <a:lnTo>
                    <a:pt x="1049" y="2372"/>
                  </a:lnTo>
                  <a:lnTo>
                    <a:pt x="2071" y="1779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622;p41"/>
            <p:cNvSpPr/>
            <p:nvPr/>
          </p:nvSpPr>
          <p:spPr>
            <a:xfrm>
              <a:off x="7740300" y="1760075"/>
              <a:ext cx="51800" cy="59100"/>
            </a:xfrm>
            <a:custGeom>
              <a:avLst/>
              <a:gdLst/>
              <a:ahLst/>
              <a:cxnLst/>
              <a:rect l="l" t="t" r="r" b="b"/>
              <a:pathLst>
                <a:path w="2072" h="2364" extrusionOk="0">
                  <a:moveTo>
                    <a:pt x="1032" y="1"/>
                  </a:moveTo>
                  <a:lnTo>
                    <a:pt x="1" y="593"/>
                  </a:lnTo>
                  <a:lnTo>
                    <a:pt x="1049" y="2363"/>
                  </a:lnTo>
                  <a:lnTo>
                    <a:pt x="2071" y="177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623;p41"/>
            <p:cNvSpPr/>
            <p:nvPr/>
          </p:nvSpPr>
          <p:spPr>
            <a:xfrm>
              <a:off x="7791650" y="1730425"/>
              <a:ext cx="51775" cy="59325"/>
            </a:xfrm>
            <a:custGeom>
              <a:avLst/>
              <a:gdLst/>
              <a:ahLst/>
              <a:cxnLst/>
              <a:rect l="l" t="t" r="r" b="b"/>
              <a:pathLst>
                <a:path w="2071" h="2373" extrusionOk="0">
                  <a:moveTo>
                    <a:pt x="1022" y="1"/>
                  </a:moveTo>
                  <a:lnTo>
                    <a:pt x="0" y="594"/>
                  </a:lnTo>
                  <a:lnTo>
                    <a:pt x="1048" y="2372"/>
                  </a:lnTo>
                  <a:lnTo>
                    <a:pt x="2071" y="1779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624;p41"/>
            <p:cNvSpPr/>
            <p:nvPr/>
          </p:nvSpPr>
          <p:spPr>
            <a:xfrm>
              <a:off x="7638075" y="1833975"/>
              <a:ext cx="26225" cy="44475"/>
            </a:xfrm>
            <a:custGeom>
              <a:avLst/>
              <a:gdLst/>
              <a:ahLst/>
              <a:cxnLst/>
              <a:rect l="l" t="t" r="r" b="b"/>
              <a:pathLst>
                <a:path w="1049" h="1779" extrusionOk="0">
                  <a:moveTo>
                    <a:pt x="0" y="0"/>
                  </a:moveTo>
                  <a:lnTo>
                    <a:pt x="0" y="1177"/>
                  </a:lnTo>
                  <a:lnTo>
                    <a:pt x="1048" y="1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26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327</Words>
  <Application>Microsoft Office PowerPoint</Application>
  <PresentationFormat>如螢幕大小 (16:9)</PresentationFormat>
  <Paragraphs>92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Staatliches</vt:lpstr>
      <vt:lpstr>Fira Sans Condensed ExtraLight</vt:lpstr>
      <vt:lpstr>Squada One</vt:lpstr>
      <vt:lpstr>Dosis Light</vt:lpstr>
      <vt:lpstr>Fira Sans Extra Condensed Medium</vt:lpstr>
      <vt:lpstr>Josefin Sans</vt:lpstr>
      <vt:lpstr>Arial</vt:lpstr>
      <vt:lpstr>微軟正黑體</vt:lpstr>
      <vt:lpstr>Abel</vt:lpstr>
      <vt:lpstr>Segoe Print</vt:lpstr>
      <vt:lpstr>Dosis</vt:lpstr>
      <vt:lpstr>Isometric Proposal by Slidesgo</vt:lpstr>
      <vt:lpstr>CCC-Shop team 7</vt:lpstr>
      <vt:lpstr>01</vt:lpstr>
      <vt:lpstr>System introduction</vt:lpstr>
      <vt:lpstr>SYSTEM description</vt:lpstr>
      <vt:lpstr>System architecture</vt:lpstr>
      <vt:lpstr>System architecture</vt:lpstr>
      <vt:lpstr>System functionality 系統功能</vt:lpstr>
      <vt:lpstr>System functionality 系統功能</vt:lpstr>
      <vt:lpstr>System architecture Diagram</vt:lpstr>
      <vt:lpstr>PowerPoint 簡報</vt:lpstr>
      <vt:lpstr>ER model</vt:lpstr>
      <vt:lpstr>Database schema</vt:lpstr>
      <vt:lpstr>Development technologies</vt:lpstr>
      <vt:lpstr>THANks ccc-shop Team 7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CCC-Shop</dc:title>
  <cp:lastModifiedBy>楊淑閔</cp:lastModifiedBy>
  <cp:revision>25</cp:revision>
  <dcterms:modified xsi:type="dcterms:W3CDTF">2021-12-02T08:03:26Z</dcterms:modified>
</cp:coreProperties>
</file>