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7D2C-CE6F-4999-B9EA-35CDB326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69D36-300A-4828-8510-6E52A620F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0E9A5-61D9-42E4-A3B1-A9A37D3A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CF75-65CD-46BA-9347-F47B86DCA39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8A0D6-951E-4330-AB0A-740C10DA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D95F-7D33-4942-98BA-3F65A48E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F1B-31A9-42A7-A98A-57C33B3F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9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9B45-3F48-42F1-9451-D684CD03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469D5-E7C5-4B45-976E-981848DB9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C1621-4AAF-4CA7-9EA5-671C7346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CF75-65CD-46BA-9347-F47B86DCA39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679C5-FA58-4C23-9FF8-C34692E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26D86-223D-4F80-B3F2-47FECD44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F1B-31A9-42A7-A98A-57C33B3F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0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22F2C-6749-4F21-A4FA-3259776F5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64EC5-0256-4534-808F-432E835CA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5E630-7305-4F51-8234-0C3A04F0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CF75-65CD-46BA-9347-F47B86DCA39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CE109-3DB1-48C4-8616-5CA18608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9E19-E746-4A36-A65E-16BF02CF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F1B-31A9-42A7-A98A-57C33B3F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0265-D920-4A7B-BD38-E025BFAA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102A2-59C9-4206-8E63-BAC33A83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4317-0F36-4BE4-B96A-6B527CB8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CF75-65CD-46BA-9347-F47B86DCA39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1342-8B7F-4864-8CF5-59D2A98C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AA3B-E21B-4E0C-A53D-2A635FBC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F1B-31A9-42A7-A98A-57C33B3F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9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1636-846F-4A98-A488-78A7CB9A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98589-1119-4C7A-9C9D-54812BA5E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907E4-523B-4505-9958-EBCEC21E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CF75-65CD-46BA-9347-F47B86DCA39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DB99D-2D56-4DD7-92F7-3E2168D4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C6C5A-3E47-461A-8430-B9951C84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F1B-31A9-42A7-A98A-57C33B3F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8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1BA3-62D3-43CB-A655-A3108303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6D6D6-87FB-40EF-854D-22B1FA95D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014BF-C5D8-4F64-A4DE-7118C2C10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61244-E875-49EF-9A96-B54F2BA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CF75-65CD-46BA-9347-F47B86DCA39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89304-6850-4B66-95A5-D24E777F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C4459-A8AC-4022-BA76-213AE992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F1B-31A9-42A7-A98A-57C33B3F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0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5221-3651-48F5-B844-511D5036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10765-6E11-4391-A7D8-CEE97BE62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9AB3E-02D5-4894-A324-C83FDBCA5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C4D89-8643-4B16-B822-9FFF6F8D8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A22F6-D234-4579-B8E9-EFABF7F2C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D0766-3A4F-422C-9AD6-74DD021E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CF75-65CD-46BA-9347-F47B86DCA39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A2385-2CE4-406A-BDFB-58E6F52A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ED744-EBF9-4C22-9EE0-113B3396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F1B-31A9-42A7-A98A-57C33B3F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1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07E7-83EB-4198-AA0C-A60831D0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F3A74-F6EF-4433-9EC6-8B4EA92C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CF75-65CD-46BA-9347-F47B86DCA39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CE941-FF5F-4F68-BEBA-E88899D3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6CFE8-79FA-42B5-8B4B-B0C902FF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F1B-31A9-42A7-A98A-57C33B3F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5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F219B-9472-4346-B11E-9950B6EC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CF75-65CD-46BA-9347-F47B86DCA39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B56DF-AF6A-45E2-A48B-8F377EC0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7EADE-C0F9-4BEE-A915-A386AB2D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F1B-31A9-42A7-A98A-57C33B3F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3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A367-8908-4577-9DEC-A9C6EBE4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CC2D-8C56-4EB6-9FF2-2A14054C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67C10-6F3A-4CF9-A172-9A24CD00F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24BAC-7C46-4A8F-9073-89969884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CF75-65CD-46BA-9347-F47B86DCA39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2E2EC-210D-42F7-B516-B80910D2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70E4A-5E81-4698-87CE-DF3DCEAC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F1B-31A9-42A7-A98A-57C33B3F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3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6C3E-8B0B-429C-9265-0629E91E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79398-D8C7-4ADA-9C10-CE1565FF6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3C689-88B4-4EE4-85F1-971768445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B98B4-87BE-42C8-9A3D-E3862541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CF75-65CD-46BA-9347-F47B86DCA39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0F329-1AD7-4C40-B242-5430EF02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998FE-A9BA-4356-85AA-D2446667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F1B-31A9-42A7-A98A-57C33B3F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1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3AC0A-F191-49F2-A89F-C37B4C8B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1A7FE-1777-4E49-98F2-66B941B56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E5B43-6487-4F4F-ACCB-3EDD52DB8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1CF75-65CD-46BA-9347-F47B86DCA39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DC15-A2D4-4B9A-A1E9-359E10734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2C1AA-9287-4CC6-B2B1-FAA73AB61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08F1B-31A9-42A7-A98A-57C33B3FE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6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DC5C8D-44C4-427B-8D3D-13F693EC4419}"/>
              </a:ext>
            </a:extLst>
          </p:cNvPr>
          <p:cNvSpPr txBox="1"/>
          <p:nvPr/>
        </p:nvSpPr>
        <p:spPr>
          <a:xfrm>
            <a:off x="6078270" y="130447"/>
            <a:ext cx="6692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higgs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9F0DD-BC41-4D12-A120-5B6C1323E849}"/>
              </a:ext>
            </a:extLst>
          </p:cNvPr>
          <p:cNvSpPr txBox="1"/>
          <p:nvPr/>
        </p:nvSpPr>
        <p:spPr>
          <a:xfrm>
            <a:off x="259320" y="1254637"/>
            <a:ext cx="20124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higgs_initial_values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D06960-67BF-419C-9B1C-F04AEDFD2C2F}"/>
              </a:ext>
            </a:extLst>
          </p:cNvPr>
          <p:cNvSpPr txBox="1"/>
          <p:nvPr/>
        </p:nvSpPr>
        <p:spPr>
          <a:xfrm>
            <a:off x="3710704" y="1247708"/>
            <a:ext cx="18871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higgs_expectation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464DA-5B27-4566-9449-A4C9FE69F0EA}"/>
              </a:ext>
            </a:extLst>
          </p:cNvPr>
          <p:cNvSpPr txBox="1"/>
          <p:nvPr/>
        </p:nvSpPr>
        <p:spPr>
          <a:xfrm>
            <a:off x="7193183" y="1258362"/>
            <a:ext cx="20365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higgs_maximization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8AC5E3-C71B-4E85-A9C6-0B0245FDF973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4654296" y="499779"/>
            <a:ext cx="1758617" cy="74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3FFA2F-B49E-4B82-9E56-BD123B82FE2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1265525" y="499779"/>
            <a:ext cx="5147388" cy="75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0F91C0-C26E-45CB-87C6-A843D06458FE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412913" y="499779"/>
            <a:ext cx="1798562" cy="75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E5A97C-B2F7-45D0-AFB5-4205BD98A706}"/>
              </a:ext>
            </a:extLst>
          </p:cNvPr>
          <p:cNvCxnSpPr>
            <a:cxnSpLocks/>
            <a:stCxn id="8" idx="2"/>
            <a:endCxn id="65" idx="0"/>
          </p:cNvCxnSpPr>
          <p:nvPr/>
        </p:nvCxnSpPr>
        <p:spPr>
          <a:xfrm>
            <a:off x="1265525" y="1623969"/>
            <a:ext cx="62234" cy="79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E6C064-F4F9-4C68-A645-BB2F7095270A}"/>
              </a:ext>
            </a:extLst>
          </p:cNvPr>
          <p:cNvSpPr txBox="1"/>
          <p:nvPr/>
        </p:nvSpPr>
        <p:spPr>
          <a:xfrm>
            <a:off x="2473547" y="2414825"/>
            <a:ext cx="31646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cross_nonovgrouped_enet_ssbl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4B8513-2290-4C76-BFBF-E616BA230BDE}"/>
              </a:ext>
            </a:extLst>
          </p:cNvPr>
          <p:cNvSpPr txBox="1"/>
          <p:nvPr/>
        </p:nvSpPr>
        <p:spPr>
          <a:xfrm>
            <a:off x="5821454" y="2418550"/>
            <a:ext cx="21488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twostep_lasso_caller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42635B-2B6E-4B8D-9B57-5A7CAF2FB0B1}"/>
              </a:ext>
            </a:extLst>
          </p:cNvPr>
          <p:cNvSpPr txBox="1"/>
          <p:nvPr/>
        </p:nvSpPr>
        <p:spPr>
          <a:xfrm>
            <a:off x="8167143" y="2431656"/>
            <a:ext cx="18667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higgs_warm_start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BF8FC2-90BD-4D0A-B144-0716F59DACF4}"/>
              </a:ext>
            </a:extLst>
          </p:cNvPr>
          <p:cNvSpPr txBox="1"/>
          <p:nvPr/>
        </p:nvSpPr>
        <p:spPr>
          <a:xfrm>
            <a:off x="9977169" y="1247708"/>
            <a:ext cx="16957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higgs_likelihood</a:t>
            </a:r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BAC0891-2C3D-4C9B-8018-D2F5651FE9EA}"/>
              </a:ext>
            </a:extLst>
          </p:cNvPr>
          <p:cNvSpPr/>
          <p:nvPr/>
        </p:nvSpPr>
        <p:spPr>
          <a:xfrm>
            <a:off x="0" y="0"/>
            <a:ext cx="12192000" cy="68650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7D73372-C926-4267-8373-26F2DD37D75E}"/>
              </a:ext>
            </a:extLst>
          </p:cNvPr>
          <p:cNvSpPr/>
          <p:nvPr/>
        </p:nvSpPr>
        <p:spPr>
          <a:xfrm>
            <a:off x="0" y="865386"/>
            <a:ext cx="12192000" cy="92820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0367623-BEC4-49BD-88DD-A8760328C65E}"/>
              </a:ext>
            </a:extLst>
          </p:cNvPr>
          <p:cNvCxnSpPr>
            <a:cxnSpLocks/>
            <a:stCxn id="45" idx="2"/>
            <a:endCxn id="129" idx="0"/>
          </p:cNvCxnSpPr>
          <p:nvPr/>
        </p:nvCxnSpPr>
        <p:spPr>
          <a:xfrm flipH="1">
            <a:off x="1202469" y="2800988"/>
            <a:ext cx="7898071" cy="78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1F2D9C5-EECD-4493-B6BB-C18C7D35A1A3}"/>
              </a:ext>
            </a:extLst>
          </p:cNvPr>
          <p:cNvCxnSpPr>
            <a:stCxn id="8" idx="2"/>
            <a:endCxn id="45" idx="0"/>
          </p:cNvCxnSpPr>
          <p:nvPr/>
        </p:nvCxnSpPr>
        <p:spPr>
          <a:xfrm>
            <a:off x="1265525" y="1623969"/>
            <a:ext cx="7835015" cy="80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B0ADF4E-0503-4A32-9316-258FCF5F89A3}"/>
              </a:ext>
            </a:extLst>
          </p:cNvPr>
          <p:cNvCxnSpPr>
            <a:stCxn id="8" idx="2"/>
            <a:endCxn id="19" idx="0"/>
          </p:cNvCxnSpPr>
          <p:nvPr/>
        </p:nvCxnSpPr>
        <p:spPr>
          <a:xfrm>
            <a:off x="1265525" y="1623969"/>
            <a:ext cx="2790347" cy="79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8CC08FC-388B-4D3D-974B-8DD34EF96E5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1265525" y="1623969"/>
            <a:ext cx="5630358" cy="79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BFC3E0D-42C1-48FD-9DC9-0C330B130996}"/>
              </a:ext>
            </a:extLst>
          </p:cNvPr>
          <p:cNvCxnSpPr>
            <a:cxnSpLocks/>
            <a:stCxn id="45" idx="2"/>
            <a:endCxn id="130" idx="0"/>
          </p:cNvCxnSpPr>
          <p:nvPr/>
        </p:nvCxnSpPr>
        <p:spPr>
          <a:xfrm flipH="1">
            <a:off x="4283822" y="2800988"/>
            <a:ext cx="4816718" cy="78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717CF38-4ABE-4724-B751-2C5E2099B383}"/>
              </a:ext>
            </a:extLst>
          </p:cNvPr>
          <p:cNvCxnSpPr>
            <a:stCxn id="4" idx="2"/>
            <a:endCxn id="49" idx="0"/>
          </p:cNvCxnSpPr>
          <p:nvPr/>
        </p:nvCxnSpPr>
        <p:spPr>
          <a:xfrm>
            <a:off x="6412913" y="499779"/>
            <a:ext cx="4412149" cy="74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4A44C6E-7599-4517-8AFF-DBB280CE12AE}"/>
              </a:ext>
            </a:extLst>
          </p:cNvPr>
          <p:cNvSpPr txBox="1"/>
          <p:nvPr/>
        </p:nvSpPr>
        <p:spPr>
          <a:xfrm>
            <a:off x="10173932" y="2429204"/>
            <a:ext cx="18728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higgs_lasso_caller</a:t>
            </a:r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226CB9A-C09A-4815-AE2C-54FBE322CC36}"/>
              </a:ext>
            </a:extLst>
          </p:cNvPr>
          <p:cNvSpPr txBox="1"/>
          <p:nvPr/>
        </p:nvSpPr>
        <p:spPr>
          <a:xfrm>
            <a:off x="35458" y="49463"/>
            <a:ext cx="12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level call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9741CF6-B76B-4B2F-99FB-1FE121418A34}"/>
              </a:ext>
            </a:extLst>
          </p:cNvPr>
          <p:cNvSpPr txBox="1"/>
          <p:nvPr/>
        </p:nvSpPr>
        <p:spPr>
          <a:xfrm>
            <a:off x="-10445" y="923734"/>
            <a:ext cx="13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level call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A34605D2-761A-47E5-8813-D167135F1B9C}"/>
              </a:ext>
            </a:extLst>
          </p:cNvPr>
          <p:cNvSpPr/>
          <p:nvPr/>
        </p:nvSpPr>
        <p:spPr>
          <a:xfrm>
            <a:off x="0" y="2020519"/>
            <a:ext cx="12192000" cy="96499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85FF181-678F-409E-927A-3C29EEB07EC9}"/>
              </a:ext>
            </a:extLst>
          </p:cNvPr>
          <p:cNvSpPr txBox="1"/>
          <p:nvPr/>
        </p:nvSpPr>
        <p:spPr>
          <a:xfrm>
            <a:off x="-2169" y="2023683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level call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FFDD93E-E38F-425B-9C07-271457376AFC}"/>
              </a:ext>
            </a:extLst>
          </p:cNvPr>
          <p:cNvCxnSpPr>
            <a:stCxn id="10" idx="2"/>
            <a:endCxn id="103" idx="0"/>
          </p:cNvCxnSpPr>
          <p:nvPr/>
        </p:nvCxnSpPr>
        <p:spPr>
          <a:xfrm>
            <a:off x="8211475" y="1627694"/>
            <a:ext cx="2898867" cy="80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EC39DE5-0C76-4B91-A423-A3EDFEA0D71C}"/>
              </a:ext>
            </a:extLst>
          </p:cNvPr>
          <p:cNvSpPr txBox="1"/>
          <p:nvPr/>
        </p:nvSpPr>
        <p:spPr>
          <a:xfrm>
            <a:off x="6796812" y="3590836"/>
            <a:ext cx="13965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hg_lasso_lqa</a:t>
            </a:r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18EBA60-F26C-4763-8D22-66EEB96C9B9A}"/>
              </a:ext>
            </a:extLst>
          </p:cNvPr>
          <p:cNvSpPr txBox="1"/>
          <p:nvPr/>
        </p:nvSpPr>
        <p:spPr>
          <a:xfrm>
            <a:off x="9473762" y="3585933"/>
            <a:ext cx="21991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higgs_lasso_stabilizer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218933B-F592-4C15-A38D-EBCEA96520A5}"/>
              </a:ext>
            </a:extLst>
          </p:cNvPr>
          <p:cNvSpPr txBox="1"/>
          <p:nvPr/>
        </p:nvSpPr>
        <p:spPr>
          <a:xfrm>
            <a:off x="9296213" y="4764939"/>
            <a:ext cx="23767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check_likelihood_trend</a:t>
            </a:r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3573F74-55CC-4C09-9453-1379A55AB91B}"/>
              </a:ext>
            </a:extLst>
          </p:cNvPr>
          <p:cNvSpPr/>
          <p:nvPr/>
        </p:nvSpPr>
        <p:spPr>
          <a:xfrm>
            <a:off x="0" y="3231706"/>
            <a:ext cx="12192000" cy="944226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22C88DD-73C8-49C4-AB60-65BDB97F3CD8}"/>
              </a:ext>
            </a:extLst>
          </p:cNvPr>
          <p:cNvSpPr txBox="1"/>
          <p:nvPr/>
        </p:nvSpPr>
        <p:spPr>
          <a:xfrm>
            <a:off x="1143" y="3219188"/>
            <a:ext cx="12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level call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E9C5AF82-FBC0-4E19-BBF9-7081EF4391E1}"/>
              </a:ext>
            </a:extLst>
          </p:cNvPr>
          <p:cNvSpPr/>
          <p:nvPr/>
        </p:nvSpPr>
        <p:spPr>
          <a:xfrm>
            <a:off x="-17730" y="4401128"/>
            <a:ext cx="12192000" cy="990201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62D6C0C-ACAB-483C-956C-1AABAAE3A3A9}"/>
              </a:ext>
            </a:extLst>
          </p:cNvPr>
          <p:cNvSpPr txBox="1"/>
          <p:nvPr/>
        </p:nvSpPr>
        <p:spPr>
          <a:xfrm>
            <a:off x="-1301" y="4465500"/>
            <a:ext cx="12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level call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9A134DA-EC3D-45E7-AC34-325E06765E70}"/>
              </a:ext>
            </a:extLst>
          </p:cNvPr>
          <p:cNvSpPr txBox="1"/>
          <p:nvPr/>
        </p:nvSpPr>
        <p:spPr>
          <a:xfrm>
            <a:off x="258877" y="3588520"/>
            <a:ext cx="1887183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higgs_expectation</a:t>
            </a:r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28DBA2-A7F1-4AEF-BDA6-EDA05A34F672}"/>
              </a:ext>
            </a:extLst>
          </p:cNvPr>
          <p:cNvSpPr txBox="1"/>
          <p:nvPr/>
        </p:nvSpPr>
        <p:spPr>
          <a:xfrm>
            <a:off x="3435929" y="3588520"/>
            <a:ext cx="1695785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higgs_likelihood</a:t>
            </a:r>
            <a:endParaRPr lang="en-US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892732E-FBFD-42C4-83C9-B6A2B3E14FD6}"/>
              </a:ext>
            </a:extLst>
          </p:cNvPr>
          <p:cNvCxnSpPr>
            <a:stCxn id="103" idx="2"/>
            <a:endCxn id="118" idx="0"/>
          </p:cNvCxnSpPr>
          <p:nvPr/>
        </p:nvCxnSpPr>
        <p:spPr>
          <a:xfrm flipH="1">
            <a:off x="7495080" y="2798536"/>
            <a:ext cx="3615262" cy="79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2336247-34A6-40A3-AD66-E6C352E2F5FF}"/>
              </a:ext>
            </a:extLst>
          </p:cNvPr>
          <p:cNvCxnSpPr>
            <a:stCxn id="103" idx="2"/>
            <a:endCxn id="119" idx="0"/>
          </p:cNvCxnSpPr>
          <p:nvPr/>
        </p:nvCxnSpPr>
        <p:spPr>
          <a:xfrm flipH="1">
            <a:off x="10573358" y="2798536"/>
            <a:ext cx="536984" cy="78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7099F47-4278-4EF1-BAEB-416FE1CC6485}"/>
              </a:ext>
            </a:extLst>
          </p:cNvPr>
          <p:cNvCxnSpPr>
            <a:stCxn id="119" idx="2"/>
            <a:endCxn id="120" idx="0"/>
          </p:cNvCxnSpPr>
          <p:nvPr/>
        </p:nvCxnSpPr>
        <p:spPr>
          <a:xfrm flipH="1">
            <a:off x="10484584" y="3955265"/>
            <a:ext cx="88774" cy="80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1838558-6A09-4826-A5E3-23D310F03C00}"/>
              </a:ext>
            </a:extLst>
          </p:cNvPr>
          <p:cNvSpPr txBox="1"/>
          <p:nvPr/>
        </p:nvSpPr>
        <p:spPr>
          <a:xfrm>
            <a:off x="6730312" y="4764939"/>
            <a:ext cx="14736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try_likelihood</a:t>
            </a:r>
            <a:endParaRPr lang="en-US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C3222CB-7423-49B8-8F68-616D112D6756}"/>
              </a:ext>
            </a:extLst>
          </p:cNvPr>
          <p:cNvCxnSpPr>
            <a:stCxn id="119" idx="2"/>
            <a:endCxn id="141" idx="0"/>
          </p:cNvCxnSpPr>
          <p:nvPr/>
        </p:nvCxnSpPr>
        <p:spPr>
          <a:xfrm flipH="1">
            <a:off x="7467117" y="3955265"/>
            <a:ext cx="3106241" cy="80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2C66E0B7-98F2-4B4D-8EE2-50DE2D258761}"/>
              </a:ext>
            </a:extLst>
          </p:cNvPr>
          <p:cNvSpPr/>
          <p:nvPr/>
        </p:nvSpPr>
        <p:spPr>
          <a:xfrm>
            <a:off x="-17730" y="5530262"/>
            <a:ext cx="12192000" cy="990201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AE78673-553B-47D5-B38B-98EC90719A63}"/>
              </a:ext>
            </a:extLst>
          </p:cNvPr>
          <p:cNvSpPr txBox="1"/>
          <p:nvPr/>
        </p:nvSpPr>
        <p:spPr>
          <a:xfrm>
            <a:off x="-10446" y="5544532"/>
            <a:ext cx="12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level call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4F6B49E-A7A7-4C5A-8CFD-16143E99FB76}"/>
              </a:ext>
            </a:extLst>
          </p:cNvPr>
          <p:cNvSpPr txBox="1"/>
          <p:nvPr/>
        </p:nvSpPr>
        <p:spPr>
          <a:xfrm>
            <a:off x="3710704" y="5903473"/>
            <a:ext cx="1887183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higgs_expectation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C641FD7-43B4-495B-9EA7-9EE0C59FEE3D}"/>
              </a:ext>
            </a:extLst>
          </p:cNvPr>
          <p:cNvSpPr txBox="1"/>
          <p:nvPr/>
        </p:nvSpPr>
        <p:spPr>
          <a:xfrm>
            <a:off x="7193183" y="5914127"/>
            <a:ext cx="2036583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higgs_maximization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C70D7B1-FAB0-40D9-8D59-891CFCFA4FD3}"/>
              </a:ext>
            </a:extLst>
          </p:cNvPr>
          <p:cNvSpPr txBox="1"/>
          <p:nvPr/>
        </p:nvSpPr>
        <p:spPr>
          <a:xfrm>
            <a:off x="9977169" y="5903473"/>
            <a:ext cx="1695785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higgs_likelihood</a:t>
            </a:r>
            <a:endParaRPr lang="en-US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6B79D5E-6CA9-414C-B7F7-474839A4C0BB}"/>
              </a:ext>
            </a:extLst>
          </p:cNvPr>
          <p:cNvCxnSpPr>
            <a:cxnSpLocks/>
            <a:stCxn id="141" idx="2"/>
            <a:endCxn id="147" idx="0"/>
          </p:cNvCxnSpPr>
          <p:nvPr/>
        </p:nvCxnSpPr>
        <p:spPr>
          <a:xfrm flipH="1">
            <a:off x="4654296" y="5134271"/>
            <a:ext cx="2812821" cy="76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8D1DF17-6C8C-469B-848B-BFD74B658AB2}"/>
              </a:ext>
            </a:extLst>
          </p:cNvPr>
          <p:cNvCxnSpPr>
            <a:cxnSpLocks/>
            <a:stCxn id="141" idx="2"/>
            <a:endCxn id="148" idx="0"/>
          </p:cNvCxnSpPr>
          <p:nvPr/>
        </p:nvCxnSpPr>
        <p:spPr>
          <a:xfrm>
            <a:off x="7467117" y="5134271"/>
            <a:ext cx="744358" cy="77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1B7D522-17DD-4798-80F3-DBE7F58745AF}"/>
              </a:ext>
            </a:extLst>
          </p:cNvPr>
          <p:cNvCxnSpPr>
            <a:cxnSpLocks/>
            <a:stCxn id="141" idx="2"/>
            <a:endCxn id="149" idx="0"/>
          </p:cNvCxnSpPr>
          <p:nvPr/>
        </p:nvCxnSpPr>
        <p:spPr>
          <a:xfrm>
            <a:off x="7467117" y="5134271"/>
            <a:ext cx="3357945" cy="76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3B185F7-5805-4B5A-AD1F-E74C490833E6}"/>
              </a:ext>
            </a:extLst>
          </p:cNvPr>
          <p:cNvSpPr txBox="1"/>
          <p:nvPr/>
        </p:nvSpPr>
        <p:spPr>
          <a:xfrm>
            <a:off x="384167" y="2423241"/>
            <a:ext cx="1887183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higgs_expectation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0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76C5EB-F073-403D-AD8F-FA276AFA5072}"/>
              </a:ext>
            </a:extLst>
          </p:cNvPr>
          <p:cNvSpPr/>
          <p:nvPr/>
        </p:nvSpPr>
        <p:spPr>
          <a:xfrm>
            <a:off x="69130" y="1203111"/>
            <a:ext cx="1212287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param.p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= p; %number of sensors or rows of the lead field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param.q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= q; % number of sources or columns of the lead field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param.Ip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= eye(p);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param.Iq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= eye(q);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param.m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= Ns; %number of samples for cross-spectrum computation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= sqrt(log(q)/Ns); % optimal reg parameter                                          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Ajj_diag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= 0; %diagonal values for hg-lasso reg mask                                                     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Ajj_ndiag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= 1; %off-diagonal values for hg-lasso reg mask                                              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Ajj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Ajj_diag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*eye(q)+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Ajj_ndiag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*(ones(q)-eye(q)); %hg-lasso reg mask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param.aj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% optimal reg parameter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param.Ajj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Ajj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%hg-lasso reg mask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param.axi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= 1E-1; %noise inferior limit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param.Axixi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= eye(p); %noise hggm regularization or precision mask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param.Axixi_inv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= eye(p); %noise hggm inverse regularization or covariance mask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param.ntry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= 5; %number of steps forward for stabilizer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param.prew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= 1; %two-step solution prewarming (1) or not (0)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param.penalty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= 1; %source hggm model naïve (0) lasso (1) ridge (2)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param.nu              = Ns; %hg-lasso LQA reg parameter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Thetajj,Sjj,llh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= higgs(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Svv,K,param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FA4978-801F-4085-8890-D8BB8889310F}"/>
              </a:ext>
            </a:extLst>
          </p:cNvPr>
          <p:cNvSpPr txBox="1"/>
          <p:nvPr/>
        </p:nvSpPr>
        <p:spPr>
          <a:xfrm>
            <a:off x="5569223" y="611214"/>
            <a:ext cx="6692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higgs</a:t>
            </a:r>
          </a:p>
        </p:txBody>
      </p:sp>
    </p:spTree>
    <p:extLst>
      <p:ext uri="{BB962C8B-B14F-4D97-AF65-F5344CB8AC3E}">
        <p14:creationId xmlns:p14="http://schemas.microsoft.com/office/powerpoint/2010/main" val="409180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69E193836B4C47B22581DDADED1B75" ma:contentTypeVersion="14" ma:contentTypeDescription="Create a new document." ma:contentTypeScope="" ma:versionID="0da6a42dd48858d8f59be404ea5ce88c">
  <xsd:schema xmlns:xsd="http://www.w3.org/2001/XMLSchema" xmlns:xs="http://www.w3.org/2001/XMLSchema" xmlns:p="http://schemas.microsoft.com/office/2006/metadata/properties" xmlns:ns2="defd80d5-ccd9-4de3-a3be-5cd3117499f8" xmlns:ns3="f3ee0554-e91c-4cd5-b61c-bdbc1af3aa15" targetNamespace="http://schemas.microsoft.com/office/2006/metadata/properties" ma:root="true" ma:fieldsID="0f2901cd81b7e5a08b85785347332531" ns2:_="" ns3:_="">
    <xsd:import namespace="defd80d5-ccd9-4de3-a3be-5cd3117499f8"/>
    <xsd:import namespace="f3ee0554-e91c-4cd5-b61c-bdbc1af3aa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d80d5-ccd9-4de3-a3be-5cd3117499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f499035c-ec19-4b0e-9382-96acd67262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ee0554-e91c-4cd5-b61c-bdbc1af3aa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efd80d5-ccd9-4de3-a3be-5cd3117499f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D88DF5F-D0D6-4174-A658-3BC9D8CF20A5}"/>
</file>

<file path=customXml/itemProps2.xml><?xml version="1.0" encoding="utf-8"?>
<ds:datastoreItem xmlns:ds="http://schemas.openxmlformats.org/officeDocument/2006/customXml" ds:itemID="{A3F7C752-D393-49ED-BF9D-EA1A55B0648B}"/>
</file>

<file path=customXml/itemProps3.xml><?xml version="1.0" encoding="utf-8"?>
<ds:datastoreItem xmlns:ds="http://schemas.openxmlformats.org/officeDocument/2006/customXml" ds:itemID="{2E760AC2-81E2-43C1-A48A-4A3C9468F80D}"/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362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Deirel Paz Linares</dc:creator>
  <cp:lastModifiedBy>Deirel Paz Linares</cp:lastModifiedBy>
  <cp:revision>13</cp:revision>
  <dcterms:created xsi:type="dcterms:W3CDTF">2019-10-18T06:55:51Z</dcterms:created>
  <dcterms:modified xsi:type="dcterms:W3CDTF">2019-10-28T09:59:38Z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0x0101001469E193836B4C47B22581DDADED1B75</vt:lpwstr>
  </property>
  <property fmtid="{D5CDD505-2E9C-101B-9397-08002B2CF9AE}" pid="3" name="Order">
    <vt:r8>1582100</vt:r8>
  </property>
  <property fmtid="{D5CDD505-2E9C-101B-9397-08002B2CF9AE}" pid="4" name="_ExtendedDescription">
    <vt:lpwstr/>
  </property>
  <property fmtid="{D5CDD505-2E9C-101B-9397-08002B2CF9AE}" pid="5" name="MediaServiceImageTags">
    <vt:lpwstr/>
  </property>
</Properties>
</file>