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F8C57-0730-C94C-A4C1-54F3863027C8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F62C-E8E0-BE43-8C7E-B6ECF2FD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2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dirty="0" err="1" smtClean="0"/>
              <a:t>pandoc</a:t>
            </a:r>
            <a:r>
              <a:rPr lang="nl-NL" dirty="0" smtClean="0"/>
              <a:t> </a:t>
            </a:r>
            <a:r>
              <a:rPr lang="nl-NL" dirty="0" err="1" smtClean="0"/>
              <a:t>test.md</a:t>
            </a:r>
            <a:r>
              <a:rPr lang="nl-NL" dirty="0" smtClean="0"/>
              <a:t> -o </a:t>
            </a:r>
            <a:r>
              <a:rPr lang="nl-NL" dirty="0" err="1" smtClean="0"/>
              <a:t>test.html</a:t>
            </a:r>
            <a:endParaRPr lang="nl-NL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dirty="0" err="1" smtClean="0"/>
              <a:t>pandoc</a:t>
            </a:r>
            <a:r>
              <a:rPr lang="nl-NL" dirty="0" smtClean="0"/>
              <a:t> -s </a:t>
            </a:r>
            <a:r>
              <a:rPr lang="nl-NL" dirty="0" err="1" smtClean="0"/>
              <a:t>test.md</a:t>
            </a:r>
            <a:r>
              <a:rPr lang="nl-NL" dirty="0" smtClean="0"/>
              <a:t> -t latex -o </a:t>
            </a:r>
            <a:r>
              <a:rPr lang="nl-NL" dirty="0" err="1" smtClean="0"/>
              <a:t>test.tex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F62C-E8E0-BE43-8C7E-B6ECF2FDD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B0F3-831C-9D47-9B66-E8E7089C3757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8034-E920-EB49-9AEC-DB92508F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4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0289" y="1963052"/>
            <a:ext cx="862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</a:t>
            </a:r>
            <a:r>
              <a:rPr lang="en-US" sz="2400" dirty="0" err="1" smtClean="0"/>
              <a:t>Rnw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6198" y="1963052"/>
            <a:ext cx="862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</a:t>
            </a:r>
            <a:r>
              <a:rPr lang="en-US" sz="2400" dirty="0" err="1" smtClean="0"/>
              <a:t>tex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12520" y="1957762"/>
            <a:ext cx="862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</a:t>
            </a:r>
            <a:r>
              <a:rPr lang="en-US" sz="2400" dirty="0" err="1" smtClean="0"/>
              <a:t>pdf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913200" y="2193885"/>
            <a:ext cx="11129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89109" y="2191506"/>
            <a:ext cx="11129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7975" y="3222500"/>
            <a:ext cx="862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</a:t>
            </a:r>
            <a:r>
              <a:rPr lang="en-US" sz="2400" dirty="0" err="1" smtClean="0"/>
              <a:t>Rmd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3884" y="3222500"/>
            <a:ext cx="862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.md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2394" y="2851915"/>
            <a:ext cx="862911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</a:t>
            </a:r>
            <a:r>
              <a:rPr lang="en-US" sz="2400" dirty="0" err="1" smtClean="0"/>
              <a:t>pdf</a:t>
            </a:r>
            <a:endParaRPr lang="en-US" sz="2400" dirty="0" smtClean="0"/>
          </a:p>
          <a:p>
            <a:pPr algn="ctr"/>
            <a:r>
              <a:rPr lang="en-US" sz="2400" dirty="0" smtClean="0"/>
              <a:t>.html</a:t>
            </a:r>
          </a:p>
          <a:p>
            <a:pPr algn="ctr"/>
            <a:r>
              <a:rPr lang="en-US" sz="2400" dirty="0" smtClean="0"/>
              <a:t>.doc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010886" y="3453333"/>
            <a:ext cx="11129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35638" y="3450954"/>
            <a:ext cx="11129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0339" y="4595909"/>
            <a:ext cx="1145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</a:t>
            </a:r>
            <a:r>
              <a:rPr lang="en-US" sz="2400" dirty="0" err="1" smtClean="0"/>
              <a:t>rhtml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273016" y="4623179"/>
            <a:ext cx="862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.html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49605" y="4856923"/>
            <a:ext cx="11129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9732" y="1968755"/>
            <a:ext cx="862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.</a:t>
            </a:r>
            <a:r>
              <a:rPr lang="en-US" sz="2400" dirty="0" err="1" smtClean="0"/>
              <a:t>lyx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7291" y="2189131"/>
            <a:ext cx="1112998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75642" y="1772800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pandoc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73328" y="3020116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pandoc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75306" y="438727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knit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84817" y="30259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knit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2" idx="2"/>
            <a:endCxn id="17" idx="0"/>
          </p:cNvCxnSpPr>
          <p:nvPr/>
        </p:nvCxnSpPr>
        <p:spPr>
          <a:xfrm>
            <a:off x="5555340" y="3684165"/>
            <a:ext cx="37773" cy="911744"/>
          </a:xfrm>
          <a:prstGeom prst="straightConnector1">
            <a:avLst/>
          </a:prstGeom>
          <a:ln w="50800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27989" y="2430421"/>
            <a:ext cx="0" cy="792079"/>
          </a:xfrm>
          <a:prstGeom prst="straightConnector1">
            <a:avLst/>
          </a:prstGeom>
          <a:ln w="50800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7" idx="0"/>
          </p:cNvCxnSpPr>
          <p:nvPr/>
        </p:nvCxnSpPr>
        <p:spPr>
          <a:xfrm rot="5400000" flipH="1" flipV="1">
            <a:off x="4477086" y="-998135"/>
            <a:ext cx="10993" cy="5922788"/>
          </a:xfrm>
          <a:prstGeom prst="bentConnector3">
            <a:avLst>
              <a:gd name="adj1" fmla="val 6474265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1365" y="17554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26 at 下午12.5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54" y="1439463"/>
            <a:ext cx="2528453" cy="146740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412326" y="3514483"/>
            <a:ext cx="11129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5-12-26 at 下午12.55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44" y="1603133"/>
            <a:ext cx="2882900" cy="3822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3144" y="2532037"/>
            <a:ext cx="2882900" cy="481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3144" y="3831898"/>
            <a:ext cx="2882900" cy="8038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12-26 at 下午12.58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47" y="3802749"/>
            <a:ext cx="2933700" cy="172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4036" y="826177"/>
            <a:ext cx="12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3551" y="33722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7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45</Words>
  <Application>Microsoft Macintosh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johnsonzhj@gmail.com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qiang shen</dc:creator>
  <cp:lastModifiedBy>qiang shen</cp:lastModifiedBy>
  <cp:revision>18</cp:revision>
  <dcterms:created xsi:type="dcterms:W3CDTF">2015-12-25T08:42:21Z</dcterms:created>
  <dcterms:modified xsi:type="dcterms:W3CDTF">2015-12-26T14:58:53Z</dcterms:modified>
</cp:coreProperties>
</file>