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3" r:id="rId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>
      <p:cViewPr varScale="1">
        <p:scale>
          <a:sx n="127" d="100"/>
          <a:sy n="127" d="100"/>
        </p:scale>
        <p:origin x="9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402152-8679-48CD-8438-29678D2CB725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JAVASCRIPT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12032"/>
          </a:xfrm>
        </p:spPr>
        <p:txBody>
          <a:bodyPr>
            <a:normAutofit/>
          </a:bodyPr>
          <a:lstStyle/>
          <a:p>
            <a:r>
              <a:rPr lang="es-PE" dirty="0" smtClean="0"/>
              <a:t>SESIÓN 9</a:t>
            </a:r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Por: Jorge Garnica Blanco.</a:t>
            </a:r>
            <a:endParaRPr lang="es-PE" dirty="0"/>
          </a:p>
        </p:txBody>
      </p:sp>
      <p:pic>
        <p:nvPicPr>
          <p:cNvPr id="1026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949280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876800"/>
          </a:xfrm>
        </p:spPr>
        <p:txBody>
          <a:bodyPr>
            <a:normAutofit/>
          </a:bodyPr>
          <a:lstStyle/>
          <a:p>
            <a:r>
              <a:rPr lang="es-PE" dirty="0" smtClean="0">
                <a:sym typeface="Wingdings" panose="05000000000000000000" pitchFamily="2" charset="2"/>
              </a:rPr>
              <a:t>El DOM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Selección de Elementos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Manipulación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getElementById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getElementsByTagName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document.createElement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document.createTextNode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appendChild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removeChild</a:t>
            </a:r>
            <a:endParaRPr lang="es-PE" dirty="0">
              <a:sym typeface="Wingdings" panose="05000000000000000000" pitchFamily="2" charset="2"/>
            </a:endParaRPr>
          </a:p>
          <a:p>
            <a:endParaRPr lang="es-PE" dirty="0" smtClean="0">
              <a:sym typeface="Wingdings" panose="05000000000000000000" pitchFamily="2" charset="2"/>
            </a:endParaRPr>
          </a:p>
          <a:p>
            <a:endParaRPr lang="es-PE" dirty="0" smtClean="0">
              <a:sym typeface="Wingdings" panose="05000000000000000000" pitchFamily="2" charset="2"/>
            </a:endParaRPr>
          </a:p>
          <a:p>
            <a:pPr lvl="1"/>
            <a:endParaRPr lang="es-PE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DOM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Todos los elementos que se encuentran en una página web, están modelados en una estructura jerarquizada de objetos.</a:t>
            </a:r>
          </a:p>
          <a:p>
            <a:pPr algn="just"/>
            <a:r>
              <a:rPr lang="es-PE" dirty="0" smtClean="0"/>
              <a:t>Cada uno de los objetos ofrece su propia API para acceder a sus funciones y características mediante JavaScript</a:t>
            </a:r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4070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Jerarquía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DOM estructura todos los elementos de la página en una jerarquía, partiendo del elemento más general de la página hasta el más pequeño.</a:t>
            </a:r>
            <a:endParaRPr lang="es-PE" dirty="0"/>
          </a:p>
        </p:txBody>
      </p:sp>
      <p:pic>
        <p:nvPicPr>
          <p:cNvPr id="1026" name="Picture 2" descr="Ãrbol de nodos generado automÃ¡ticamente por DOM a partir del cÃ³digo XHTML de la pÃ¡g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97976"/>
            <a:ext cx="540067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Formas de Acceso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Accediendo a Propiedades: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Accediendo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348880"/>
            <a:ext cx="4914900" cy="1028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4941168"/>
            <a:ext cx="5534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4637" y="2924944"/>
            <a:ext cx="4258816" cy="990600"/>
          </a:xfrm>
        </p:spPr>
        <p:txBody>
          <a:bodyPr>
            <a:noAutofit/>
          </a:bodyPr>
          <a:lstStyle/>
          <a:p>
            <a:r>
              <a:rPr lang="es-PE" sz="5400" dirty="0"/>
              <a:t>¿</a:t>
            </a:r>
            <a:r>
              <a:rPr lang="es-PE" sz="5400" dirty="0" smtClean="0"/>
              <a:t>Preguntas?</a:t>
            </a:r>
            <a:endParaRPr lang="es-PE" sz="5400" dirty="0"/>
          </a:p>
        </p:txBody>
      </p:sp>
      <p:pic>
        <p:nvPicPr>
          <p:cNvPr id="3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5897</TotalTime>
  <Words>103</Words>
  <Application>Microsoft Office PowerPoint</Application>
  <PresentationFormat>Presentación en pantalla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Wingdings</vt:lpstr>
      <vt:lpstr>Claridad</vt:lpstr>
      <vt:lpstr>JAVASCRIPT</vt:lpstr>
      <vt:lpstr>AGENDA</vt:lpstr>
      <vt:lpstr>DOM</vt:lpstr>
      <vt:lpstr>Jerarquía</vt:lpstr>
      <vt:lpstr>Formas de Acceso</vt:lpstr>
      <vt:lpstr>¿Preguntas?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DISEÑO DE ALGORITMOS</dc:title>
  <dc:creator>jorge garnica blanco</dc:creator>
  <cp:lastModifiedBy>Jorge Garnica Blanco</cp:lastModifiedBy>
  <cp:revision>51</cp:revision>
  <dcterms:created xsi:type="dcterms:W3CDTF">2015-03-12T04:33:06Z</dcterms:created>
  <dcterms:modified xsi:type="dcterms:W3CDTF">2018-10-24T16:17:49Z</dcterms:modified>
</cp:coreProperties>
</file>