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47A6-2CA8-4D50-AD8B-4BBA66C5400F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0016-C9E1-4887-B242-40ABDCEAB5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8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47A6-2CA8-4D50-AD8B-4BBA66C5400F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0016-C9E1-4887-B242-40ABDCEAB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6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47A6-2CA8-4D50-AD8B-4BBA66C5400F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0016-C9E1-4887-B242-40ABDCEAB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491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47A6-2CA8-4D50-AD8B-4BBA66C5400F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0016-C9E1-4887-B242-40ABDCEAB5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1905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47A6-2CA8-4D50-AD8B-4BBA66C5400F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0016-C9E1-4887-B242-40ABDCEAB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815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47A6-2CA8-4D50-AD8B-4BBA66C5400F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0016-C9E1-4887-B242-40ABDCEAB5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0078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47A6-2CA8-4D50-AD8B-4BBA66C5400F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0016-C9E1-4887-B242-40ABDCEAB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966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47A6-2CA8-4D50-AD8B-4BBA66C5400F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0016-C9E1-4887-B242-40ABDCEAB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50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47A6-2CA8-4D50-AD8B-4BBA66C5400F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0016-C9E1-4887-B242-40ABDCEAB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52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47A6-2CA8-4D50-AD8B-4BBA66C5400F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0016-C9E1-4887-B242-40ABDCEAB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03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47A6-2CA8-4D50-AD8B-4BBA66C5400F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0016-C9E1-4887-B242-40ABDCEAB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9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47A6-2CA8-4D50-AD8B-4BBA66C5400F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0016-C9E1-4887-B242-40ABDCEAB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3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47A6-2CA8-4D50-AD8B-4BBA66C5400F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0016-C9E1-4887-B242-40ABDCEAB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8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47A6-2CA8-4D50-AD8B-4BBA66C5400F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0016-C9E1-4887-B242-40ABDCEAB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0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47A6-2CA8-4D50-AD8B-4BBA66C5400F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0016-C9E1-4887-B242-40ABDCEAB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5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47A6-2CA8-4D50-AD8B-4BBA66C5400F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0016-C9E1-4887-B242-40ABDCEAB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47A6-2CA8-4D50-AD8B-4BBA66C5400F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0016-C9E1-4887-B242-40ABDCEAB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1CB47A6-2CA8-4D50-AD8B-4BBA66C5400F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D60016-C9E1-4887-B242-40ABDCEAB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51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FreeEngine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</a:t>
            </a:r>
            <a:r>
              <a:rPr lang="zh-CN" altLang="en-US" dirty="0" smtClean="0">
                <a:solidFill>
                  <a:schemeClr val="tx1"/>
                </a:solidFill>
              </a:rPr>
              <a:t>通用游戏服务器引擎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85412" y="233082"/>
            <a:ext cx="317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欢迎加入</a:t>
            </a:r>
            <a:r>
              <a:rPr lang="en-US" altLang="zh-CN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qq</a:t>
            </a:r>
            <a:r>
              <a:rPr lang="zh-CN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群：</a:t>
            </a: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569821865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8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088" y="484093"/>
            <a:ext cx="10515600" cy="896473"/>
          </a:xfrm>
        </p:spPr>
        <p:txBody>
          <a:bodyPr/>
          <a:lstStyle/>
          <a:p>
            <a:r>
              <a:rPr lang="zh-CN" altLang="en-US" b="1" dirty="0" smtClean="0"/>
              <a:t>什么是</a:t>
            </a:r>
            <a:r>
              <a:rPr lang="en-US" altLang="zh-CN" b="1" dirty="0" err="1" smtClean="0"/>
              <a:t>FreeEngine</a:t>
            </a:r>
            <a:r>
              <a:rPr lang="en-US" altLang="zh-CN" b="1" dirty="0" smtClean="0"/>
              <a:t>?</a:t>
            </a:r>
            <a:endParaRPr lang="en-US" altLang="zh-CN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712259"/>
            <a:ext cx="10515600" cy="437739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一</a:t>
            </a:r>
            <a:r>
              <a:rPr lang="zh-CN" altLang="en-US" dirty="0">
                <a:solidFill>
                  <a:schemeClr val="tx1"/>
                </a:solidFill>
              </a:rPr>
              <a:t>款开源的游戏服务端引擎</a:t>
            </a:r>
            <a:r>
              <a:rPr lang="zh-CN" altLang="en-US" dirty="0" smtClean="0">
                <a:solidFill>
                  <a:schemeClr val="tx1"/>
                </a:solidFill>
              </a:rPr>
              <a:t>，底层</a:t>
            </a:r>
            <a:r>
              <a:rPr lang="zh-CN" altLang="en-US" dirty="0">
                <a:solidFill>
                  <a:schemeClr val="tx1"/>
                </a:solidFill>
              </a:rPr>
              <a:t>框架使用</a:t>
            </a:r>
            <a:r>
              <a:rPr lang="en-US" altLang="zh-CN" dirty="0">
                <a:solidFill>
                  <a:schemeClr val="tx1"/>
                </a:solidFill>
              </a:rPr>
              <a:t>C++</a:t>
            </a:r>
            <a:r>
              <a:rPr lang="zh-CN" altLang="en-US" dirty="0">
                <a:solidFill>
                  <a:schemeClr val="tx1"/>
                </a:solidFill>
              </a:rPr>
              <a:t>编写</a:t>
            </a:r>
            <a:r>
              <a:rPr lang="zh-CN" altLang="en-US" dirty="0" smtClean="0">
                <a:solidFill>
                  <a:schemeClr val="tx1"/>
                </a:solidFill>
              </a:rPr>
              <a:t>，核心概念少，易上手，学习成本低。整个架构基于模块机制，注重模块的可复用性，降低功能逻辑耦合。脚本、网络、数据库等支持都是通过模块提供。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该</a:t>
            </a:r>
            <a:r>
              <a:rPr lang="zh-CN" altLang="en-US" dirty="0" smtClean="0">
                <a:solidFill>
                  <a:schemeClr val="tx1"/>
                </a:solidFill>
              </a:rPr>
              <a:t>引擎</a:t>
            </a:r>
            <a:r>
              <a:rPr lang="zh-CN" altLang="en-US" dirty="0" smtClean="0">
                <a:solidFill>
                  <a:schemeClr val="tx1"/>
                </a:solidFill>
              </a:rPr>
              <a:t>并不是为某一种网游类型设计，它</a:t>
            </a:r>
            <a:r>
              <a:rPr lang="zh-CN" altLang="en-US" dirty="0" smtClean="0">
                <a:solidFill>
                  <a:schemeClr val="tx1"/>
                </a:solidFill>
              </a:rPr>
              <a:t>更</a:t>
            </a:r>
            <a:r>
              <a:rPr lang="zh-CN" altLang="en-US" dirty="0" smtClean="0">
                <a:solidFill>
                  <a:schemeClr val="tx1"/>
                </a:solidFill>
              </a:rPr>
              <a:t>注重单个服务器架构设计，通过不同的模块组合，引擎</a:t>
            </a:r>
            <a:r>
              <a:rPr lang="zh-CN" altLang="en-US" dirty="0" smtClean="0">
                <a:solidFill>
                  <a:schemeClr val="tx1"/>
                </a:solidFill>
              </a:rPr>
              <a:t>适用于所有</a:t>
            </a:r>
            <a:r>
              <a:rPr lang="zh-CN" altLang="en-US" dirty="0" smtClean="0">
                <a:solidFill>
                  <a:schemeClr val="tx1"/>
                </a:solidFill>
              </a:rPr>
              <a:t>网络游戏类型。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该引擎设计目标为：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简单、实用、易上手、方便、快捷、低耦合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2. </a:t>
            </a:r>
            <a:r>
              <a:rPr lang="zh-CN" altLang="en-US" dirty="0" smtClean="0">
                <a:solidFill>
                  <a:schemeClr val="tx1"/>
                </a:solidFill>
              </a:rPr>
              <a:t>通过对已有模块的重组，快速构建服务器框架和功能逻辑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</a:rPr>
              <a:t>提供丰富、稳定、高可复用的模块代码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85412" y="233082"/>
            <a:ext cx="317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欢迎加入</a:t>
            </a:r>
            <a:r>
              <a:rPr lang="en-US" altLang="zh-CN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qq</a:t>
            </a:r>
            <a:r>
              <a:rPr lang="zh-CN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群：</a:t>
            </a: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569821865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000" y="372533"/>
            <a:ext cx="8534400" cy="1025962"/>
          </a:xfrm>
        </p:spPr>
        <p:txBody>
          <a:bodyPr/>
          <a:lstStyle/>
          <a:p>
            <a:r>
              <a:rPr lang="en-US" altLang="zh-CN" b="1" dirty="0" err="1" smtClean="0"/>
              <a:t>FreeEngine</a:t>
            </a:r>
            <a:r>
              <a:rPr lang="zh-CN" altLang="en-US" b="1" dirty="0" smtClean="0"/>
              <a:t>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00" y="1676401"/>
            <a:ext cx="8534400" cy="249916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跨平台，目前支持</a:t>
            </a:r>
            <a:r>
              <a:rPr lang="en-US" altLang="zh-CN" dirty="0" err="1" smtClean="0">
                <a:solidFill>
                  <a:schemeClr val="tx1"/>
                </a:solidFill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windows</a:t>
            </a:r>
            <a:r>
              <a:rPr lang="zh-CN" altLang="en-US" dirty="0" smtClean="0">
                <a:solidFill>
                  <a:schemeClr val="tx1"/>
                </a:solidFill>
              </a:rPr>
              <a:t>系统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核心概念少，学习成本低，易上手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模块机制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没有其它特性，所有</a:t>
            </a:r>
            <a:r>
              <a:rPr lang="zh-CN" altLang="en-US" dirty="0" smtClean="0">
                <a:solidFill>
                  <a:schemeClr val="tx1"/>
                </a:solidFill>
              </a:rPr>
              <a:t>其它特性可通过模块实现（网络、数据库、脚本支持等）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85412" y="233082"/>
            <a:ext cx="317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欢迎加入</a:t>
            </a:r>
            <a:r>
              <a:rPr lang="en-US" altLang="zh-CN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qq</a:t>
            </a:r>
            <a:r>
              <a:rPr lang="zh-CN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群：</a:t>
            </a: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569821865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8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826738"/>
            <a:ext cx="8534400" cy="1008578"/>
          </a:xfrm>
        </p:spPr>
        <p:txBody>
          <a:bodyPr/>
          <a:lstStyle/>
          <a:p>
            <a:r>
              <a:rPr lang="zh-CN" altLang="en-US" dirty="0"/>
              <a:t>架构图</a:t>
            </a:r>
          </a:p>
        </p:txBody>
      </p:sp>
      <p:sp>
        <p:nvSpPr>
          <p:cNvPr id="4" name="矩形 3"/>
          <p:cNvSpPr/>
          <p:nvPr/>
        </p:nvSpPr>
        <p:spPr>
          <a:xfrm>
            <a:off x="2294962" y="5217010"/>
            <a:ext cx="2043953" cy="448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</a:t>
            </a:r>
            <a:r>
              <a:rPr lang="en-US" altLang="zh-CN" dirty="0" smtClean="0"/>
              <a:t>API</a:t>
            </a:r>
            <a:r>
              <a:rPr lang="zh-CN" altLang="en-US" dirty="0" smtClean="0"/>
              <a:t>适配库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55457" y="5216778"/>
            <a:ext cx="1945341" cy="439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第三方库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94963" y="3762817"/>
            <a:ext cx="4105835" cy="9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9092" y="3984809"/>
            <a:ext cx="851647" cy="5558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</a:t>
            </a:r>
            <a:endParaRPr lang="en-US" altLang="zh-CN" dirty="0" smtClean="0"/>
          </a:p>
          <a:p>
            <a:pPr algn="ctr"/>
            <a:r>
              <a:rPr lang="zh-CN" altLang="en-US" dirty="0"/>
              <a:t>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3375209" y="3993774"/>
            <a:ext cx="963707" cy="5558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algn="ctr"/>
            <a:r>
              <a:rPr lang="zh-CN" altLang="en-US" dirty="0"/>
              <a:t>模块</a:t>
            </a:r>
          </a:p>
        </p:txBody>
      </p:sp>
      <p:sp>
        <p:nvSpPr>
          <p:cNvPr id="10" name="矩形 9"/>
          <p:cNvSpPr/>
          <p:nvPr/>
        </p:nvSpPr>
        <p:spPr>
          <a:xfrm>
            <a:off x="4455457" y="3993774"/>
            <a:ext cx="851647" cy="5558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脚本</a:t>
            </a:r>
            <a:endParaRPr lang="en-US" altLang="zh-CN" dirty="0" smtClean="0"/>
          </a:p>
          <a:p>
            <a:pPr algn="ctr"/>
            <a:r>
              <a:rPr lang="zh-CN" altLang="en-US" dirty="0"/>
              <a:t>模块</a:t>
            </a:r>
          </a:p>
        </p:txBody>
      </p:sp>
      <p:sp>
        <p:nvSpPr>
          <p:cNvPr id="11" name="矩形 10"/>
          <p:cNvSpPr/>
          <p:nvPr/>
        </p:nvSpPr>
        <p:spPr>
          <a:xfrm>
            <a:off x="5450539" y="3993774"/>
            <a:ext cx="851647" cy="5558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</a:t>
            </a:r>
            <a:endParaRPr lang="en-US" altLang="zh-CN" dirty="0" smtClean="0"/>
          </a:p>
          <a:p>
            <a:pPr algn="ctr"/>
            <a:r>
              <a:rPr lang="zh-CN" altLang="en-US" dirty="0"/>
              <a:t>模块</a:t>
            </a:r>
          </a:p>
        </p:txBody>
      </p:sp>
      <p:sp>
        <p:nvSpPr>
          <p:cNvPr id="12" name="矩形 11"/>
          <p:cNvSpPr/>
          <p:nvPr/>
        </p:nvSpPr>
        <p:spPr>
          <a:xfrm>
            <a:off x="2294963" y="2576531"/>
            <a:ext cx="4105835" cy="68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数据协调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 rot="5400000">
            <a:off x="3096181" y="4873086"/>
            <a:ext cx="488249" cy="199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5084435" y="4873086"/>
            <a:ext cx="488249" cy="199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5400000">
            <a:off x="4084868" y="3405842"/>
            <a:ext cx="488249" cy="199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85412" y="233082"/>
            <a:ext cx="317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欢迎加入</a:t>
            </a:r>
            <a:r>
              <a:rPr lang="en-US" altLang="zh-CN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qq</a:t>
            </a:r>
            <a:r>
              <a:rPr lang="zh-CN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群：</a:t>
            </a: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569821865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2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</TotalTime>
  <Words>93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幼圆</vt:lpstr>
      <vt:lpstr>Century Gothic</vt:lpstr>
      <vt:lpstr>Wingdings 3</vt:lpstr>
      <vt:lpstr>切片</vt:lpstr>
      <vt:lpstr>FreeEngine</vt:lpstr>
      <vt:lpstr>什么是FreeEngine?</vt:lpstr>
      <vt:lpstr>FreeEngine的特性</vt:lpstr>
      <vt:lpstr>架构图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FreeFrame</dc:title>
  <dc:creator>xt</dc:creator>
  <cp:lastModifiedBy>xt</cp:lastModifiedBy>
  <cp:revision>14</cp:revision>
  <dcterms:created xsi:type="dcterms:W3CDTF">2016-06-28T15:30:17Z</dcterms:created>
  <dcterms:modified xsi:type="dcterms:W3CDTF">2016-07-01T05:50:49Z</dcterms:modified>
</cp:coreProperties>
</file>