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8" r:id="rId2"/>
    <p:sldId id="409" r:id="rId3"/>
    <p:sldId id="260" r:id="rId4"/>
    <p:sldId id="379" r:id="rId5"/>
    <p:sldId id="259" r:id="rId6"/>
    <p:sldId id="265" r:id="rId7"/>
    <p:sldId id="418" r:id="rId8"/>
    <p:sldId id="262" r:id="rId9"/>
    <p:sldId id="391" r:id="rId10"/>
    <p:sldId id="410" r:id="rId11"/>
    <p:sldId id="266" r:id="rId12"/>
    <p:sldId id="386" r:id="rId13"/>
    <p:sldId id="390" r:id="rId14"/>
    <p:sldId id="411" r:id="rId15"/>
    <p:sldId id="395" r:id="rId16"/>
    <p:sldId id="399" r:id="rId17"/>
    <p:sldId id="263" r:id="rId18"/>
    <p:sldId id="403" r:id="rId19"/>
    <p:sldId id="404" r:id="rId20"/>
    <p:sldId id="412" r:id="rId21"/>
    <p:sldId id="345" r:id="rId22"/>
    <p:sldId id="310" r:id="rId23"/>
    <p:sldId id="413" r:id="rId24"/>
    <p:sldId id="406" r:id="rId25"/>
    <p:sldId id="414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C893-AB1D-440F-863C-C0AB848D8C3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0B48-6419-4E8B-9AEA-3853BC0F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B40-3891-4669-882A-EF60182E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6FE17-1AE0-4C9D-8BE5-3BA7BA2B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49B8-F49D-428B-8F7E-9B3D50B3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3BBF-CE9B-46AC-9D37-B487D80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019F-3519-4C0B-89B6-A04851F5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B097-F960-41E2-9AA2-2E70D31C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EE91-FEDE-4C55-8326-1919D12D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CC95-ECC7-4A90-A934-CEBE2FCA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8C0C-132C-452B-AAF4-2DB89F62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66CD-AB88-40BB-B45F-18A4CA6D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6B6EC-C18E-4434-9EF8-165A95A7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3C318-BBA3-4E1A-B53D-4DE35253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4D-0CCA-43A9-96E1-BD0D6C55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AB2F-DC25-4B18-9566-4EFE69A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519-3AC6-4AD1-9C44-B456833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094F-6885-47B3-8EC4-EF49B19A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FBB1-85F6-4D64-BA7D-92FDD1C1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5383-A42D-4B2A-A768-96E939CA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1615-D865-40F2-85AC-DE40BD79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FF9C-32C4-469D-B07F-0964847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F8A4-C1BD-4BDB-BB34-3D56882B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2A3D-24CC-4615-8F3A-6E411108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D249-4F26-42ED-AE77-0E8460D0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12BF-509B-4419-B693-204A7E29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B0EE-40A2-4CAA-ACFB-4DFB0909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C580-6E1D-416A-BF02-BE2EC45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8498-9309-469C-A567-39B24C57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5B666-2116-4592-9800-16B70FFD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FA04-9A02-422F-8B4A-746D8A13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BA1D-1BDF-4890-B026-A3CE23AD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60DA8-9A7E-4D2F-AC7F-90FF1E71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B6A-B334-409F-92ED-185B7D21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3D25A-2011-498E-8407-D96B2A0D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C423-55F2-4AD7-8F82-85B4275D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0F4-CCAF-4FA8-BAA7-3B717BEE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1A48-6BC9-4194-86CC-4DB10562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07FF8-2728-42D6-8D99-10EDA50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C72A5-D9BF-4390-AE86-4DA88E4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3A4FC-B808-4448-8C63-4C17E25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B5E-11D4-413B-8F22-B703E34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01B2E-020D-462D-9822-A6AD88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2F8C-DE8C-45E2-BF90-6700A373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F9965-EA81-4AE2-8C5C-F0407B9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30701-D25E-440C-A200-F2E906A7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1E7B3-5DFF-4B24-92AD-0C56B89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E31-6E01-4E73-89F1-4C7C6B75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04ED-1FEA-4B92-AA6C-71F6E304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E68-A79E-4EBA-9A35-871DC46F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4AD7-79B9-4F81-977A-6F04B00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85593-0A0B-4D75-8AE2-EBF9AA08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CBAF-A246-48FB-9E1E-7A46608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8109-8804-42E5-840E-7B0AF512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8DF5-FF25-4EF5-8A1A-7F73211C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A9184-C5BC-40FD-9826-64F83F07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AC1E0-25EB-41F4-8418-9C60A2C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B883-A4B9-48C9-9501-D1906E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34834-9B70-4CC3-86D2-31069C5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A1255-1742-45C0-A09E-D837C07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0B110-70D3-4D5F-8AAC-A462FCCD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6012-21F9-466F-8952-D992458B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F096-FE2A-4EC5-91A7-0132AC5A3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968C-0D56-453B-8845-95F387A2ABD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48F2-A736-41BB-B005-FFC93CF0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6B69-43CA-4C9D-9714-E2E84A11D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hyperlink" Target="https://docs.opencv.org/master/d3/dc0/group__imgproc__shape.html#gae4156f04053c44f886e387cff0ef6e0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pencv.org/master/d3/dc0/group__imgproc__shape.html#gae4156f04053c44f886e387cff0ef6e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686-A2CA-4C67-A09F-883B9F0D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57" y="1596723"/>
            <a:ext cx="9488680" cy="1014591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Processing Pipeline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12C3B-C9B4-48BC-9D53-C8EAE016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30" y="30418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Center for Cellular Construction</a:t>
            </a:r>
          </a:p>
          <a:p>
            <a:r>
              <a:rPr lang="en-US" dirty="0"/>
              <a:t>Sept 2, 2021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4AC7D73B-8746-49A6-BE36-44273E51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1E414-4585-4489-8F93-AFFCC18478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F051C-0D6B-4C31-842E-AB7EB33CC7C0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89509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88970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1F9722-B2BE-4CE5-BA57-34FC2ED6CC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14" y="119757"/>
            <a:ext cx="4206240" cy="232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F0185-0E0F-4641-A4FB-8B117BD23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2560320"/>
            <a:ext cx="4284617" cy="2325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FB011-E26A-4B66-A128-FD0EC62D2D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4950824"/>
            <a:ext cx="4798424" cy="66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50261-C561-4FC5-85AF-F826207837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5677991"/>
            <a:ext cx="6061166" cy="631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BFDF29-C76B-442C-A09F-07FD002BF7DB}"/>
              </a:ext>
            </a:extLst>
          </p:cNvPr>
          <p:cNvSpPr/>
          <p:nvPr/>
        </p:nvSpPr>
        <p:spPr>
          <a:xfrm>
            <a:off x="4289695" y="-37139"/>
            <a:ext cx="3100529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Contour Properties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76DC3-85ED-447D-BCBA-9B20D98714CC}"/>
              </a:ext>
            </a:extLst>
          </p:cNvPr>
          <p:cNvSpPr/>
          <p:nvPr/>
        </p:nvSpPr>
        <p:spPr>
          <a:xfrm>
            <a:off x="6711357" y="1448077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99AC7E-5433-4369-A0E6-197654D764A0}"/>
              </a:ext>
            </a:extLst>
          </p:cNvPr>
          <p:cNvSpPr/>
          <p:nvPr/>
        </p:nvSpPr>
        <p:spPr>
          <a:xfrm>
            <a:off x="6731085" y="1448077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4921E3-052E-4F4D-B55C-2F7E4B97C4F9}"/>
              </a:ext>
            </a:extLst>
          </p:cNvPr>
          <p:cNvSpPr/>
          <p:nvPr/>
        </p:nvSpPr>
        <p:spPr>
          <a:xfrm>
            <a:off x="7098239" y="2083908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1048C-4EC5-478A-9327-CD53C8866561}"/>
              </a:ext>
            </a:extLst>
          </p:cNvPr>
          <p:cNvSpPr txBox="1"/>
          <p:nvPr/>
        </p:nvSpPr>
        <p:spPr>
          <a:xfrm>
            <a:off x="7999943" y="1826156"/>
            <a:ext cx="34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Extent=Yellow Area/Rectangle Area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FEC5502-38E7-494C-BA0C-DC8AC24127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8977" y="2920818"/>
            <a:ext cx="1469878" cy="1555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F8BC9A-1F16-43CB-866E-CC1AB35C3EA2}"/>
              </a:ext>
            </a:extLst>
          </p:cNvPr>
          <p:cNvSpPr txBox="1"/>
          <p:nvPr/>
        </p:nvSpPr>
        <p:spPr>
          <a:xfrm>
            <a:off x="8109614" y="3538249"/>
            <a:ext cx="392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Solidity=Gray Area/Blue Bounded Area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2D66154-8ECA-4A50-9546-25A012C3F2F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976" y="4249579"/>
            <a:ext cx="2490628" cy="1402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A0DAE6-8C82-4CCC-9357-E31FCCFB61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355" y="4088143"/>
            <a:ext cx="910772" cy="8626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75107-A82A-4D09-AD73-40745C9C045B}"/>
              </a:ext>
            </a:extLst>
          </p:cNvPr>
          <p:cNvCxnSpPr/>
          <p:nvPr/>
        </p:nvCxnSpPr>
        <p:spPr>
          <a:xfrm>
            <a:off x="5514127" y="4153256"/>
            <a:ext cx="0" cy="640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2BA409-E89E-442B-B9E4-B37628A539F2}"/>
              </a:ext>
            </a:extLst>
          </p:cNvPr>
          <p:cNvSpPr txBox="1"/>
          <p:nvPr/>
        </p:nvSpPr>
        <p:spPr>
          <a:xfrm>
            <a:off x="5518671" y="42604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634F8-F2AD-4EAC-A59A-737307D59D6C}"/>
              </a:ext>
            </a:extLst>
          </p:cNvPr>
          <p:cNvSpPr txBox="1"/>
          <p:nvPr/>
        </p:nvSpPr>
        <p:spPr>
          <a:xfrm>
            <a:off x="4466876" y="3804977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area=pi*d</a:t>
            </a:r>
            <a:r>
              <a:rPr lang="en-US" baseline="30000" dirty="0"/>
              <a:t>2</a:t>
            </a:r>
            <a:r>
              <a:rPr lang="en-US" dirty="0"/>
              <a:t>/4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DDE5E-52C7-46BC-BA3C-AF6AF5CA601D}"/>
              </a:ext>
            </a:extLst>
          </p:cNvPr>
          <p:cNvSpPr txBox="1"/>
          <p:nvPr/>
        </p:nvSpPr>
        <p:spPr>
          <a:xfrm>
            <a:off x="2636211" y="1251398"/>
            <a:ext cx="211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rectangle bounding 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0CCE8-FE7F-433C-BD11-89E5941501D8}"/>
              </a:ext>
            </a:extLst>
          </p:cNvPr>
          <p:cNvSpPr txBox="1"/>
          <p:nvPr/>
        </p:nvSpPr>
        <p:spPr>
          <a:xfrm>
            <a:off x="2577738" y="2575163"/>
            <a:ext cx="182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convex bounding hull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950ADB-1D58-49BE-A52C-62153874C479}"/>
              </a:ext>
            </a:extLst>
          </p:cNvPr>
          <p:cNvSpPr txBox="1"/>
          <p:nvPr/>
        </p:nvSpPr>
        <p:spPr>
          <a:xfrm>
            <a:off x="178526" y="6309365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look at R/G, B/G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ABE90-9965-4177-A501-6F0634839203}"/>
              </a:ext>
            </a:extLst>
          </p:cNvPr>
          <p:cNvSpPr/>
          <p:nvPr/>
        </p:nvSpPr>
        <p:spPr>
          <a:xfrm>
            <a:off x="3910736" y="6243114"/>
            <a:ext cx="783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https://docs.opencv.org/master/d1/d32/tutorial_py_contour_properties.html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886850-B1E3-452B-99CE-11EF23F1B59B}"/>
              </a:ext>
            </a:extLst>
          </p:cNvPr>
          <p:cNvSpPr txBox="1"/>
          <p:nvPr/>
        </p:nvSpPr>
        <p:spPr>
          <a:xfrm>
            <a:off x="4661733" y="598641"/>
            <a:ext cx="7530267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contours, hierarchy = </a:t>
            </a:r>
            <a:r>
              <a:rPr lang="en-US" sz="1600" dirty="0" err="1">
                <a:hlinkClick r:id="rId9"/>
              </a:rPr>
              <a:t>cv.findContours</a:t>
            </a:r>
            <a:r>
              <a:rPr lang="en-US" sz="1600" dirty="0"/>
              <a:t>(thresh, </a:t>
            </a:r>
            <a:r>
              <a:rPr lang="en-US" sz="1600" dirty="0" err="1"/>
              <a:t>cv.RETR_TREE</a:t>
            </a:r>
            <a:r>
              <a:rPr lang="en-US" sz="1600" dirty="0"/>
              <a:t>, </a:t>
            </a:r>
            <a:r>
              <a:rPr lang="en-US" sz="1600" dirty="0" err="1"/>
              <a:t>cv.CHAIN_APPROX_SIMPLE</a:t>
            </a:r>
            <a:r>
              <a:rPr lang="en-US" sz="1600" dirty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865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436BD-2316-46F8-BF20-CAA28C8093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5041" y="1266225"/>
            <a:ext cx="4710504" cy="356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48AC4-6537-4384-A175-CA49C4751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4260" y="1392556"/>
            <a:ext cx="4230781" cy="330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E13A0-6DE0-4A65-8D33-3319E68F1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347" y="1392555"/>
            <a:ext cx="2298032" cy="3248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A0525-AFD1-4221-AC96-044631C0462C}"/>
              </a:ext>
            </a:extLst>
          </p:cNvPr>
          <p:cNvSpPr txBox="1"/>
          <p:nvPr/>
        </p:nvSpPr>
        <p:spPr>
          <a:xfrm>
            <a:off x="2266265" y="144380"/>
            <a:ext cx="7659469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Scatter Plot of Area vs Aspect Ratio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C76B-A55A-424D-A39A-E4D997C51944}"/>
              </a:ext>
            </a:extLst>
          </p:cNvPr>
          <p:cNvSpPr txBox="1"/>
          <p:nvPr/>
        </p:nvSpPr>
        <p:spPr>
          <a:xfrm>
            <a:off x="1576137" y="300210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BB361-36F1-40FC-A980-FB7AD1ED9644}"/>
              </a:ext>
            </a:extLst>
          </p:cNvPr>
          <p:cNvSpPr txBox="1"/>
          <p:nvPr/>
        </p:nvSpPr>
        <p:spPr>
          <a:xfrm>
            <a:off x="464518" y="3924521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BD382-6475-488F-9028-D8A16E91A886}"/>
              </a:ext>
            </a:extLst>
          </p:cNvPr>
          <p:cNvSpPr txBox="1"/>
          <p:nvPr/>
        </p:nvSpPr>
        <p:spPr>
          <a:xfrm>
            <a:off x="367834" y="4641504"/>
            <a:ext cx="19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Ratio=W/H </a:t>
            </a:r>
          </a:p>
          <a:p>
            <a:pPr algn="ctr"/>
            <a:r>
              <a:rPr lang="en-US" dirty="0"/>
              <a:t>where W&gt;=H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A2DF1-C92C-442E-99E9-96886DE58424}"/>
              </a:ext>
            </a:extLst>
          </p:cNvPr>
          <p:cNvSpPr/>
          <p:nvPr/>
        </p:nvSpPr>
        <p:spPr>
          <a:xfrm>
            <a:off x="837011" y="5394030"/>
            <a:ext cx="444352" cy="45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E0B89-F045-4BF2-B463-7CA237A5F06D}"/>
              </a:ext>
            </a:extLst>
          </p:cNvPr>
          <p:cNvSpPr txBox="1"/>
          <p:nvPr/>
        </p:nvSpPr>
        <p:spPr>
          <a:xfrm>
            <a:off x="1434252" y="542004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1E804F-6FDF-465D-B5A4-B237A830E7A1}"/>
              </a:ext>
            </a:extLst>
          </p:cNvPr>
          <p:cNvSpPr/>
          <p:nvPr/>
        </p:nvSpPr>
        <p:spPr>
          <a:xfrm>
            <a:off x="341734" y="6095014"/>
            <a:ext cx="1357567" cy="26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D3D80-8485-44AB-83E7-DE8C372CACC1}"/>
              </a:ext>
            </a:extLst>
          </p:cNvPr>
          <p:cNvSpPr txBox="1"/>
          <p:nvPr/>
        </p:nvSpPr>
        <p:spPr>
          <a:xfrm>
            <a:off x="1786380" y="604426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B45C72-C37E-49F2-A048-C6A768D76ABE}"/>
              </a:ext>
            </a:extLst>
          </p:cNvPr>
          <p:cNvCxnSpPr/>
          <p:nvPr/>
        </p:nvCxnSpPr>
        <p:spPr>
          <a:xfrm>
            <a:off x="369350" y="6436024"/>
            <a:ext cx="1299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EE1092-F020-4F37-9754-8263C1717B59}"/>
              </a:ext>
            </a:extLst>
          </p:cNvPr>
          <p:cNvCxnSpPr>
            <a:cxnSpLocks/>
          </p:cNvCxnSpPr>
          <p:nvPr/>
        </p:nvCxnSpPr>
        <p:spPr>
          <a:xfrm flipV="1">
            <a:off x="243995" y="6095015"/>
            <a:ext cx="1" cy="26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C6585-EA84-4CC6-A836-A3E8A4265646}"/>
              </a:ext>
            </a:extLst>
          </p:cNvPr>
          <p:cNvSpPr/>
          <p:nvPr/>
        </p:nvSpPr>
        <p:spPr>
          <a:xfrm>
            <a:off x="844765" y="6396256"/>
            <a:ext cx="14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A5540-4F90-432F-A93C-4F622286E429}"/>
              </a:ext>
            </a:extLst>
          </p:cNvPr>
          <p:cNvSpPr/>
          <p:nvPr/>
        </p:nvSpPr>
        <p:spPr>
          <a:xfrm>
            <a:off x="-41958" y="6037766"/>
            <a:ext cx="14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AB585-AC9D-4867-82BC-BFE8893E2021}"/>
              </a:ext>
            </a:extLst>
          </p:cNvPr>
          <p:cNvSpPr txBox="1"/>
          <p:nvPr/>
        </p:nvSpPr>
        <p:spPr>
          <a:xfrm>
            <a:off x="0" y="578475"/>
            <a:ext cx="217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boundingRect</a:t>
            </a:r>
            <a:r>
              <a:rPr lang="en-US" dirty="0"/>
              <a:t>()</a:t>
            </a:r>
          </a:p>
          <a:p>
            <a:r>
              <a:rPr lang="en-US" dirty="0"/>
              <a:t>           </a:t>
            </a:r>
            <a:r>
              <a:rPr lang="en-US" dirty="0" err="1"/>
              <a:t>minAreaRect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2F3C87-1CCE-41C8-B57D-CC5A501E2BFA}"/>
              </a:ext>
            </a:extLst>
          </p:cNvPr>
          <p:cNvCxnSpPr>
            <a:cxnSpLocks/>
          </p:cNvCxnSpPr>
          <p:nvPr/>
        </p:nvCxnSpPr>
        <p:spPr>
          <a:xfrm>
            <a:off x="367834" y="892137"/>
            <a:ext cx="318860" cy="9094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BCAB6-E0DD-4F02-87FE-942083CC7AFC}"/>
              </a:ext>
            </a:extLst>
          </p:cNvPr>
          <p:cNvCxnSpPr>
            <a:cxnSpLocks/>
          </p:cNvCxnSpPr>
          <p:nvPr/>
        </p:nvCxnSpPr>
        <p:spPr>
          <a:xfrm>
            <a:off x="968709" y="1192760"/>
            <a:ext cx="311866" cy="924798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964718D-2764-442D-802A-C839EA2B051A}"/>
              </a:ext>
            </a:extLst>
          </p:cNvPr>
          <p:cNvSpPr/>
          <p:nvPr/>
        </p:nvSpPr>
        <p:spPr>
          <a:xfrm>
            <a:off x="4203919" y="5420043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32E665-2623-4F5F-BC1B-C285322B6050}"/>
              </a:ext>
            </a:extLst>
          </p:cNvPr>
          <p:cNvSpPr/>
          <p:nvPr/>
        </p:nvSpPr>
        <p:spPr>
          <a:xfrm>
            <a:off x="4223647" y="5420043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34C9D-FB16-4DC7-8FC5-2D96A321B2DA}"/>
              </a:ext>
            </a:extLst>
          </p:cNvPr>
          <p:cNvSpPr txBox="1"/>
          <p:nvPr/>
        </p:nvSpPr>
        <p:spPr>
          <a:xfrm>
            <a:off x="5739829" y="4995703"/>
            <a:ext cx="310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AREA CALCULATIONS</a:t>
            </a:r>
            <a:endParaRPr lang="en-US" b="1" dirty="0"/>
          </a:p>
          <a:p>
            <a:pPr algn="ctr"/>
            <a:r>
              <a:rPr lang="en-US" dirty="0"/>
              <a:t>Area of Rectangle</a:t>
            </a:r>
          </a:p>
          <a:p>
            <a:pPr algn="ctr"/>
            <a:r>
              <a:rPr lang="en-US" dirty="0"/>
              <a:t>Area Object (pixels on)</a:t>
            </a:r>
          </a:p>
          <a:p>
            <a:pPr algn="ctr"/>
            <a:r>
              <a:rPr lang="en-US" dirty="0"/>
              <a:t>Area Object (Green’s method*)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31DF42-BBA7-47A5-B4B5-8212D0EDB43B}"/>
              </a:ext>
            </a:extLst>
          </p:cNvPr>
          <p:cNvSpPr/>
          <p:nvPr/>
        </p:nvSpPr>
        <p:spPr>
          <a:xfrm>
            <a:off x="9719820" y="5334828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CD6F0F-0498-4FA9-B539-AC744FCF72A9}"/>
              </a:ext>
            </a:extLst>
          </p:cNvPr>
          <p:cNvSpPr/>
          <p:nvPr/>
        </p:nvSpPr>
        <p:spPr>
          <a:xfrm>
            <a:off x="9719820" y="5752503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6372C1-8668-4BAE-B5B0-8CA8A56A5CDE}"/>
              </a:ext>
            </a:extLst>
          </p:cNvPr>
          <p:cNvSpPr/>
          <p:nvPr/>
        </p:nvSpPr>
        <p:spPr>
          <a:xfrm>
            <a:off x="10164988" y="5752503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318A6-A8C7-4885-8A78-9607F4038C6B}"/>
              </a:ext>
            </a:extLst>
          </p:cNvPr>
          <p:cNvSpPr/>
          <p:nvPr/>
        </p:nvSpPr>
        <p:spPr>
          <a:xfrm>
            <a:off x="10164988" y="5334828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DEF31B-5DDA-43E7-8696-0E538E03FFDA}"/>
              </a:ext>
            </a:extLst>
          </p:cNvPr>
          <p:cNvCxnSpPr>
            <a:cxnSpLocks/>
          </p:cNvCxnSpPr>
          <p:nvPr/>
        </p:nvCxnSpPr>
        <p:spPr>
          <a:xfrm flipH="1">
            <a:off x="5221421" y="5501304"/>
            <a:ext cx="1078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C05B921-201E-40B9-BDB6-4009A3646AC2}"/>
              </a:ext>
            </a:extLst>
          </p:cNvPr>
          <p:cNvSpPr/>
          <p:nvPr/>
        </p:nvSpPr>
        <p:spPr>
          <a:xfrm>
            <a:off x="10157276" y="4883313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8A0EAE-A911-41BD-9714-BC418068013B}"/>
              </a:ext>
            </a:extLst>
          </p:cNvPr>
          <p:cNvSpPr/>
          <p:nvPr/>
        </p:nvSpPr>
        <p:spPr>
          <a:xfrm>
            <a:off x="10183036" y="6178694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6DE474-2D8D-46E0-B07A-AFFE123DE2FA}"/>
              </a:ext>
            </a:extLst>
          </p:cNvPr>
          <p:cNvSpPr/>
          <p:nvPr/>
        </p:nvSpPr>
        <p:spPr>
          <a:xfrm>
            <a:off x="9719820" y="6196032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94EDCD-1A15-48F2-AD64-9A9A4774F87E}"/>
              </a:ext>
            </a:extLst>
          </p:cNvPr>
          <p:cNvSpPr/>
          <p:nvPr/>
        </p:nvSpPr>
        <p:spPr>
          <a:xfrm>
            <a:off x="10631027" y="5741736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CCC63C-FE80-4885-A163-843B535854D3}"/>
              </a:ext>
            </a:extLst>
          </p:cNvPr>
          <p:cNvSpPr/>
          <p:nvPr/>
        </p:nvSpPr>
        <p:spPr>
          <a:xfrm>
            <a:off x="10631027" y="5324061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274A22-2F9B-41D5-BF60-FE6503012EBA}"/>
              </a:ext>
            </a:extLst>
          </p:cNvPr>
          <p:cNvSpPr/>
          <p:nvPr/>
        </p:nvSpPr>
        <p:spPr>
          <a:xfrm>
            <a:off x="10623315" y="4872546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DE9E13F-47F9-41A2-A498-AB3889160F9F}"/>
              </a:ext>
            </a:extLst>
          </p:cNvPr>
          <p:cNvSpPr/>
          <p:nvPr/>
        </p:nvSpPr>
        <p:spPr>
          <a:xfrm>
            <a:off x="10649075" y="6167927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BB994D-7C47-4B0D-9BC8-56FF4C8EEE21}"/>
              </a:ext>
            </a:extLst>
          </p:cNvPr>
          <p:cNvSpPr/>
          <p:nvPr/>
        </p:nvSpPr>
        <p:spPr>
          <a:xfrm>
            <a:off x="11099132" y="5725469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03E326-E1DC-415B-9FF8-BB3507D15EE0}"/>
              </a:ext>
            </a:extLst>
          </p:cNvPr>
          <p:cNvSpPr/>
          <p:nvPr/>
        </p:nvSpPr>
        <p:spPr>
          <a:xfrm>
            <a:off x="11099132" y="5307794"/>
            <a:ext cx="445168" cy="43512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EBD000-B721-4A1F-947F-02AD66828D22}"/>
              </a:ext>
            </a:extLst>
          </p:cNvPr>
          <p:cNvSpPr/>
          <p:nvPr/>
        </p:nvSpPr>
        <p:spPr>
          <a:xfrm>
            <a:off x="11091420" y="4873370"/>
            <a:ext cx="445168" cy="43512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62BAD5-1F5F-4F37-A13A-717BD523FE4D}"/>
              </a:ext>
            </a:extLst>
          </p:cNvPr>
          <p:cNvSpPr/>
          <p:nvPr/>
        </p:nvSpPr>
        <p:spPr>
          <a:xfrm>
            <a:off x="11099132" y="6160593"/>
            <a:ext cx="445168" cy="43512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0E3BE9-7320-484A-B989-3DFBF5BBB025}"/>
              </a:ext>
            </a:extLst>
          </p:cNvPr>
          <p:cNvSpPr/>
          <p:nvPr/>
        </p:nvSpPr>
        <p:spPr>
          <a:xfrm>
            <a:off x="9719820" y="4888937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AA2642-1791-4484-8118-5DAB463424A1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8639502" y="6136861"/>
            <a:ext cx="1452419" cy="16842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54D4A1-A574-4572-84EF-CCBE260222F2}"/>
              </a:ext>
            </a:extLst>
          </p:cNvPr>
          <p:cNvSpPr txBox="1"/>
          <p:nvPr/>
        </p:nvSpPr>
        <p:spPr>
          <a:xfrm rot="20216692">
            <a:off x="8553761" y="5140991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2CF16D-62A4-4A7D-8304-AF32BE84768A}"/>
              </a:ext>
            </a:extLst>
          </p:cNvPr>
          <p:cNvSpPr txBox="1"/>
          <p:nvPr/>
        </p:nvSpPr>
        <p:spPr>
          <a:xfrm rot="517037">
            <a:off x="8762124" y="5825755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area=7.8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65FC06-0A3A-404A-91EB-D6D3E3970AC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421329" y="5552390"/>
            <a:ext cx="1298491" cy="1667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8391B54-7532-4315-818A-A9E0010ECAF1}"/>
              </a:ext>
            </a:extLst>
          </p:cNvPr>
          <p:cNvSpPr/>
          <p:nvPr/>
        </p:nvSpPr>
        <p:spPr>
          <a:xfrm>
            <a:off x="4590801" y="6055874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56CF58-320F-4BB6-A7E0-A69CE56770E9}"/>
              </a:ext>
            </a:extLst>
          </p:cNvPr>
          <p:cNvSpPr/>
          <p:nvPr/>
        </p:nvSpPr>
        <p:spPr>
          <a:xfrm>
            <a:off x="10649075" y="5804158"/>
            <a:ext cx="871533" cy="29561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F140CE-84EF-4928-B970-F3A5A0A9FFDB}"/>
              </a:ext>
            </a:extLst>
          </p:cNvPr>
          <p:cNvSpPr/>
          <p:nvPr/>
        </p:nvSpPr>
        <p:spPr>
          <a:xfrm>
            <a:off x="9933567" y="4895725"/>
            <a:ext cx="1081309" cy="165140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D149D-AAD7-4566-A008-663834B67733}"/>
              </a:ext>
            </a:extLst>
          </p:cNvPr>
          <p:cNvSpPr txBox="1"/>
          <p:nvPr/>
        </p:nvSpPr>
        <p:spPr>
          <a:xfrm>
            <a:off x="4244491" y="5043614"/>
            <a:ext cx="10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w=4 pix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CBF0A5-8A6E-4E5C-BD41-BFE898E07E9E}"/>
              </a:ext>
            </a:extLst>
          </p:cNvPr>
          <p:cNvSpPr txBox="1"/>
          <p:nvPr/>
        </p:nvSpPr>
        <p:spPr>
          <a:xfrm>
            <a:off x="3672529" y="5714600"/>
            <a:ext cx="104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h=4 </a:t>
            </a:r>
          </a:p>
          <a:p>
            <a:r>
              <a:rPr lang="en-US" dirty="0"/>
              <a:t>pix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ABF60D-2286-4093-BE44-FDD6C13E458C}"/>
              </a:ext>
            </a:extLst>
          </p:cNvPr>
          <p:cNvSpPr txBox="1"/>
          <p:nvPr/>
        </p:nvSpPr>
        <p:spPr>
          <a:xfrm>
            <a:off x="5309530" y="5124459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F1C59-6E64-4909-BBE2-07611C9842A6}"/>
              </a:ext>
            </a:extLst>
          </p:cNvPr>
          <p:cNvSpPr/>
          <p:nvPr/>
        </p:nvSpPr>
        <p:spPr>
          <a:xfrm>
            <a:off x="5570479" y="6580390"/>
            <a:ext cx="3678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*https://mathinsight.org/greens_theorem_idea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1B2F9-77B7-40C6-B31C-62BD8C51CAC6}"/>
              </a:ext>
            </a:extLst>
          </p:cNvPr>
          <p:cNvSpPr/>
          <p:nvPr/>
        </p:nvSpPr>
        <p:spPr>
          <a:xfrm rot="734952">
            <a:off x="10963111" y="5829300"/>
            <a:ext cx="45719" cy="2534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1F33E0-FBDD-4B31-8A53-4054F3354AFB}"/>
              </a:ext>
            </a:extLst>
          </p:cNvPr>
          <p:cNvSpPr/>
          <p:nvPr/>
        </p:nvSpPr>
        <p:spPr>
          <a:xfrm>
            <a:off x="11197479" y="2779385"/>
            <a:ext cx="693642" cy="11451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24D6-5A8B-4D93-AFEF-AFA8EDBC079B}"/>
              </a:ext>
            </a:extLst>
          </p:cNvPr>
          <p:cNvSpPr/>
          <p:nvPr/>
        </p:nvSpPr>
        <p:spPr>
          <a:xfrm>
            <a:off x="9836214" y="2474330"/>
            <a:ext cx="1178661" cy="177293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D438B6-C32F-4308-B234-2D99CF161702}"/>
              </a:ext>
            </a:extLst>
          </p:cNvPr>
          <p:cNvSpPr/>
          <p:nvPr/>
        </p:nvSpPr>
        <p:spPr>
          <a:xfrm>
            <a:off x="8639503" y="2117558"/>
            <a:ext cx="1014108" cy="11469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49950-D582-48D1-B90A-FCBD8C28AC07}"/>
              </a:ext>
            </a:extLst>
          </p:cNvPr>
          <p:cNvSpPr/>
          <p:nvPr/>
        </p:nvSpPr>
        <p:spPr>
          <a:xfrm>
            <a:off x="8925705" y="3234298"/>
            <a:ext cx="684588" cy="8117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EA7-6BC9-460F-A71D-CC398CC3ED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313" y="90993"/>
            <a:ext cx="7497373" cy="6035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4A705-3F2B-421E-88E5-BBE2F1414298}"/>
              </a:ext>
            </a:extLst>
          </p:cNvPr>
          <p:cNvSpPr/>
          <p:nvPr/>
        </p:nvSpPr>
        <p:spPr>
          <a:xfrm>
            <a:off x="966651" y="6120676"/>
            <a:ext cx="107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images are displayed at the same scale. (a)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Didinum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(b) Paramecium (c) Blepharisma (d) Euplotes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(e) Algae1 (f) Algae2 (g) Volvox (h)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Dileptus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Stentor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40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50400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4B877-8CFD-48E8-96C6-62072A4E2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7882" y="1179319"/>
            <a:ext cx="8268941" cy="35379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5F0E1C-9547-43DF-B7FC-0186255E7E59}"/>
              </a:ext>
            </a:extLst>
          </p:cNvPr>
          <p:cNvSpPr/>
          <p:nvPr/>
        </p:nvSpPr>
        <p:spPr>
          <a:xfrm>
            <a:off x="0" y="6627168"/>
            <a:ext cx="96880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https://towardsdatascience.com/k-means-clustering-identifying-f-r-i-e-n-d-s-in-the-world-of-strangers-695537505d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9C38B-8CFA-483D-B6E9-AD005A3BF9A2}"/>
              </a:ext>
            </a:extLst>
          </p:cNvPr>
          <p:cNvSpPr txBox="1"/>
          <p:nvPr/>
        </p:nvSpPr>
        <p:spPr>
          <a:xfrm>
            <a:off x="187558" y="5264784"/>
            <a:ext cx="1169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Unsupervised machine learning dividing data into distinct groups with similar feature values.</a:t>
            </a:r>
          </a:p>
          <a:p>
            <a:r>
              <a:rPr lang="en-US" sz="2400" dirty="0"/>
              <a:t>K refers to how many groups (clusters) to create.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7B394-A2D6-4008-8420-FD368858ABCC}"/>
              </a:ext>
            </a:extLst>
          </p:cNvPr>
          <p:cNvSpPr txBox="1"/>
          <p:nvPr/>
        </p:nvSpPr>
        <p:spPr>
          <a:xfrm>
            <a:off x="2623558" y="4435267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71D1F-7EA1-4706-97CE-B017543FA25C}"/>
              </a:ext>
            </a:extLst>
          </p:cNvPr>
          <p:cNvSpPr txBox="1"/>
          <p:nvPr/>
        </p:nvSpPr>
        <p:spPr>
          <a:xfrm>
            <a:off x="7903435" y="4391606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F037B-3676-40D9-87CA-EA8FF2BC306A}"/>
              </a:ext>
            </a:extLst>
          </p:cNvPr>
          <p:cNvSpPr txBox="1"/>
          <p:nvPr/>
        </p:nvSpPr>
        <p:spPr>
          <a:xfrm rot="16200000">
            <a:off x="1120171" y="2869962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2DE4D-39C6-4AC7-A9C3-99873B4F26E1}"/>
              </a:ext>
            </a:extLst>
          </p:cNvPr>
          <p:cNvSpPr txBox="1"/>
          <p:nvPr/>
        </p:nvSpPr>
        <p:spPr>
          <a:xfrm rot="16200000">
            <a:off x="6246224" y="2936905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9C0E-609A-4C20-B1C9-4444CE3DE8EF}"/>
              </a:ext>
            </a:extLst>
          </p:cNvPr>
          <p:cNvSpPr txBox="1"/>
          <p:nvPr/>
        </p:nvSpPr>
        <p:spPr>
          <a:xfrm>
            <a:off x="3418318" y="139559"/>
            <a:ext cx="5877315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k-Means Unsupervised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0070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517616" y="6452924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61478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4883922" y="1093859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>
            <a:off x="6415040" y="1536818"/>
            <a:ext cx="179461" cy="136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6476288" y="2921237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588AA-ACE4-4C13-8A1C-7308E07AE591}"/>
              </a:ext>
            </a:extLst>
          </p:cNvPr>
          <p:cNvSpPr txBox="1"/>
          <p:nvPr/>
        </p:nvSpPr>
        <p:spPr>
          <a:xfrm>
            <a:off x="1184030" y="101043"/>
            <a:ext cx="9993570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Assign each object to nearest cluster point using Euclidian distance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DA5B0-5484-4CB2-8D66-126523A7D8BF}"/>
              </a:ext>
            </a:extLst>
          </p:cNvPr>
          <p:cNvCxnSpPr>
            <a:cxnSpLocks/>
          </p:cNvCxnSpPr>
          <p:nvPr/>
        </p:nvCxnSpPr>
        <p:spPr>
          <a:xfrm flipH="1">
            <a:off x="3269908" y="1230553"/>
            <a:ext cx="1634064" cy="94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220D88-8272-4C85-91AF-4A29A79892C4}"/>
              </a:ext>
            </a:extLst>
          </p:cNvPr>
          <p:cNvCxnSpPr>
            <a:cxnSpLocks/>
          </p:cNvCxnSpPr>
          <p:nvPr/>
        </p:nvCxnSpPr>
        <p:spPr>
          <a:xfrm flipH="1">
            <a:off x="3397181" y="1210568"/>
            <a:ext cx="1509982" cy="4337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5E9B6-2C9E-496A-8B1D-DC1519A2FEB8}"/>
              </a:ext>
            </a:extLst>
          </p:cNvPr>
          <p:cNvCxnSpPr>
            <a:cxnSpLocks/>
          </p:cNvCxnSpPr>
          <p:nvPr/>
        </p:nvCxnSpPr>
        <p:spPr>
          <a:xfrm flipH="1">
            <a:off x="3959773" y="1230553"/>
            <a:ext cx="944199" cy="243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6796F8-F60A-4A9A-879A-8483842C681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751463" y="1210568"/>
            <a:ext cx="158740" cy="1323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24E95-3571-4B3D-8340-DE77434B14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651651" y="3037946"/>
            <a:ext cx="850918" cy="9429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02C10-EC3C-4637-86B5-92C4C7D2AC8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741348" y="3037946"/>
            <a:ext cx="761221" cy="16101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AFD74-FBBE-41DF-A574-DB925A43C4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2569" y="3037946"/>
            <a:ext cx="237213" cy="16476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4EB9AB-C6F2-452B-8FF7-2A89A3DB31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2569" y="3037946"/>
            <a:ext cx="770936" cy="12816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C9FB4E-F7A2-464D-81C5-9D512588F5F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392255" y="3037946"/>
            <a:ext cx="110314" cy="89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192D77-2AEE-47E8-9065-23E1385DD91F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594501" y="1605185"/>
            <a:ext cx="616055" cy="2235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8041B-8D97-4A7E-A2E7-C1971188A24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94501" y="1605185"/>
            <a:ext cx="1570805" cy="2831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332F06-787D-40FA-BC9C-8963D6061A1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94501" y="1605185"/>
            <a:ext cx="2354237" cy="2235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885706-29AE-49E8-BFA4-B5D4E5FB8AA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594501" y="1212215"/>
            <a:ext cx="1648313" cy="3929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7FF6A1-4BF6-44C7-A8F2-C641097174B8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6655749" y="2533828"/>
            <a:ext cx="1102364" cy="4557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741BC1-3156-46EA-BDCC-A3FAAF95BE1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55749" y="2989604"/>
            <a:ext cx="2242982" cy="202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737424" y="6497516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90403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3844190" y="1988566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>
            <a:off x="8047285" y="1572669"/>
            <a:ext cx="179461" cy="136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7114371" y="3480164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F16B1-DEC0-408C-9C1E-42E1038D3EFA}"/>
              </a:ext>
            </a:extLst>
          </p:cNvPr>
          <p:cNvSpPr txBox="1"/>
          <p:nvPr/>
        </p:nvSpPr>
        <p:spPr>
          <a:xfrm>
            <a:off x="3191871" y="153950"/>
            <a:ext cx="5670335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Calculate the center of each cluster ...</a:t>
            </a:r>
          </a:p>
        </p:txBody>
      </p:sp>
    </p:spTree>
    <p:extLst>
      <p:ext uri="{BB962C8B-B14F-4D97-AF65-F5344CB8AC3E}">
        <p14:creationId xmlns:p14="http://schemas.microsoft.com/office/powerpoint/2010/main" val="138091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581708" y="6488668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90403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3897317" y="2065233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 rot="20885874">
            <a:off x="8181661" y="2019446"/>
            <a:ext cx="179461" cy="1367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6329364" y="4266008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CD519-CB78-4A18-83A4-B4F244DC142E}"/>
              </a:ext>
            </a:extLst>
          </p:cNvPr>
          <p:cNvSpPr txBox="1"/>
          <p:nvPr/>
        </p:nvSpPr>
        <p:spPr>
          <a:xfrm>
            <a:off x="276715" y="77948"/>
            <a:ext cx="11638571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K-means Algorithm: Find a Centroid with Minimum Inertia (within-cluster sum of squares)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A9350D-66B2-49C3-B0F9-4ACE82E88CAF}"/>
              </a:ext>
            </a:extLst>
          </p:cNvPr>
          <p:cNvCxnSpPr>
            <a:cxnSpLocks/>
          </p:cNvCxnSpPr>
          <p:nvPr/>
        </p:nvCxnSpPr>
        <p:spPr>
          <a:xfrm flipH="1">
            <a:off x="3278955" y="2140422"/>
            <a:ext cx="708093" cy="91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2A9924-550D-42C5-86DF-6A4DE8FEB35A}"/>
              </a:ext>
            </a:extLst>
          </p:cNvPr>
          <p:cNvCxnSpPr>
            <a:cxnSpLocks/>
          </p:cNvCxnSpPr>
          <p:nvPr/>
        </p:nvCxnSpPr>
        <p:spPr>
          <a:xfrm flipH="1" flipV="1">
            <a:off x="3448913" y="1687302"/>
            <a:ext cx="538135" cy="421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670BE-5105-492E-BE68-BAB24FAB0808}"/>
              </a:ext>
            </a:extLst>
          </p:cNvPr>
          <p:cNvCxnSpPr>
            <a:cxnSpLocks/>
            <a:stCxn id="3" idx="4"/>
          </p:cNvCxnSpPr>
          <p:nvPr/>
        </p:nvCxnSpPr>
        <p:spPr>
          <a:xfrm flipH="1" flipV="1">
            <a:off x="3959772" y="1474148"/>
            <a:ext cx="27276" cy="72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DB163C-AE60-4A24-B799-3CB09AD0931A}"/>
              </a:ext>
            </a:extLst>
          </p:cNvPr>
          <p:cNvCxnSpPr>
            <a:cxnSpLocks/>
          </p:cNvCxnSpPr>
          <p:nvPr/>
        </p:nvCxnSpPr>
        <p:spPr>
          <a:xfrm>
            <a:off x="3987048" y="2149214"/>
            <a:ext cx="812712" cy="391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51B4C5-3DAB-4B64-8AEC-DA9387C8A655}"/>
              </a:ext>
            </a:extLst>
          </p:cNvPr>
          <p:cNvCxnSpPr>
            <a:cxnSpLocks/>
          </p:cNvCxnSpPr>
          <p:nvPr/>
        </p:nvCxnSpPr>
        <p:spPr>
          <a:xfrm>
            <a:off x="5665148" y="4012059"/>
            <a:ext cx="753947" cy="3291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61B5E5-CBFE-4138-B66A-9CEE8B258EAA}"/>
              </a:ext>
            </a:extLst>
          </p:cNvPr>
          <p:cNvCxnSpPr>
            <a:cxnSpLocks/>
          </p:cNvCxnSpPr>
          <p:nvPr/>
        </p:nvCxnSpPr>
        <p:spPr>
          <a:xfrm flipV="1">
            <a:off x="5720635" y="4326790"/>
            <a:ext cx="706471" cy="3633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E26577-3684-4A93-A613-FCA1BE82259A}"/>
              </a:ext>
            </a:extLst>
          </p:cNvPr>
          <p:cNvCxnSpPr>
            <a:cxnSpLocks/>
          </p:cNvCxnSpPr>
          <p:nvPr/>
        </p:nvCxnSpPr>
        <p:spPr>
          <a:xfrm>
            <a:off x="6416031" y="4318336"/>
            <a:ext cx="341957" cy="39620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01219E-A926-4C0B-9B5F-476430E80823}"/>
              </a:ext>
            </a:extLst>
          </p:cNvPr>
          <p:cNvCxnSpPr>
            <a:cxnSpLocks/>
          </p:cNvCxnSpPr>
          <p:nvPr/>
        </p:nvCxnSpPr>
        <p:spPr>
          <a:xfrm>
            <a:off x="6419094" y="4325230"/>
            <a:ext cx="863344" cy="159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231D36-927C-4CCF-9097-C02D71D4B31E}"/>
              </a:ext>
            </a:extLst>
          </p:cNvPr>
          <p:cNvCxnSpPr>
            <a:cxnSpLocks/>
          </p:cNvCxnSpPr>
          <p:nvPr/>
        </p:nvCxnSpPr>
        <p:spPr>
          <a:xfrm>
            <a:off x="6384833" y="3898572"/>
            <a:ext cx="39799" cy="442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B0D6EC-3473-4421-B01C-42611243FB2A}"/>
              </a:ext>
            </a:extLst>
          </p:cNvPr>
          <p:cNvCxnSpPr>
            <a:cxnSpLocks/>
          </p:cNvCxnSpPr>
          <p:nvPr/>
        </p:nvCxnSpPr>
        <p:spPr>
          <a:xfrm>
            <a:off x="7234697" y="1875717"/>
            <a:ext cx="1031712" cy="1983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CA930B-285B-4605-B2F8-4B377E43FA0B}"/>
              </a:ext>
            </a:extLst>
          </p:cNvPr>
          <p:cNvCxnSpPr>
            <a:cxnSpLocks/>
          </p:cNvCxnSpPr>
          <p:nvPr/>
        </p:nvCxnSpPr>
        <p:spPr>
          <a:xfrm flipV="1">
            <a:off x="7767251" y="2108065"/>
            <a:ext cx="500391" cy="53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9B8692-A018-4D5C-BE41-5832E5ED082D}"/>
              </a:ext>
            </a:extLst>
          </p:cNvPr>
          <p:cNvCxnSpPr>
            <a:cxnSpLocks/>
          </p:cNvCxnSpPr>
          <p:nvPr/>
        </p:nvCxnSpPr>
        <p:spPr>
          <a:xfrm flipV="1">
            <a:off x="8311835" y="1875717"/>
            <a:ext cx="609758" cy="189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65330E-6FD2-4E59-822D-F3F2E782A4BA}"/>
              </a:ext>
            </a:extLst>
          </p:cNvPr>
          <p:cNvCxnSpPr>
            <a:cxnSpLocks/>
          </p:cNvCxnSpPr>
          <p:nvPr/>
        </p:nvCxnSpPr>
        <p:spPr>
          <a:xfrm flipH="1" flipV="1">
            <a:off x="8210412" y="1195992"/>
            <a:ext cx="43847" cy="84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3E74E0CB-1196-491E-A9E0-C31CA9AC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5290" y="510214"/>
            <a:ext cx="2818137" cy="10165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D905B-C5BD-4778-9B92-1EA5D2AF167A}"/>
              </a:ext>
            </a:extLst>
          </p:cNvPr>
          <p:cNvCxnSpPr>
            <a:cxnSpLocks/>
          </p:cNvCxnSpPr>
          <p:nvPr/>
        </p:nvCxnSpPr>
        <p:spPr>
          <a:xfrm flipH="1" flipV="1">
            <a:off x="8267643" y="2087813"/>
            <a:ext cx="597890" cy="937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5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F9FB7-F0E4-4279-8819-D06B814162D4}"/>
              </a:ext>
            </a:extLst>
          </p:cNvPr>
          <p:cNvCxnSpPr>
            <a:cxnSpLocks/>
          </p:cNvCxnSpPr>
          <p:nvPr/>
        </p:nvCxnSpPr>
        <p:spPr>
          <a:xfrm>
            <a:off x="2628899" y="1310054"/>
            <a:ext cx="0" cy="3991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99F549-457A-4106-8044-A43B283481A4}"/>
              </a:ext>
            </a:extLst>
          </p:cNvPr>
          <p:cNvCxnSpPr>
            <a:cxnSpLocks/>
          </p:cNvCxnSpPr>
          <p:nvPr/>
        </p:nvCxnSpPr>
        <p:spPr>
          <a:xfrm>
            <a:off x="2628899" y="5310555"/>
            <a:ext cx="6541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AD90FD-040A-481D-A361-C87FFD068C9C}"/>
              </a:ext>
            </a:extLst>
          </p:cNvPr>
          <p:cNvSpPr txBox="1"/>
          <p:nvPr/>
        </p:nvSpPr>
        <p:spPr>
          <a:xfrm>
            <a:off x="2479431" y="5521570"/>
            <a:ext cx="675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1           2              3               4              5             6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7A0568-C9D3-4EDB-9215-41C419A1422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28899" y="1529862"/>
            <a:ext cx="997525" cy="121627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1947E-36E6-4665-8422-759E855116B6}"/>
              </a:ext>
            </a:extLst>
          </p:cNvPr>
          <p:cNvCxnSpPr>
            <a:cxnSpLocks/>
            <a:endCxn id="28" idx="5"/>
          </p:cNvCxnSpPr>
          <p:nvPr/>
        </p:nvCxnSpPr>
        <p:spPr>
          <a:xfrm>
            <a:off x="3692766" y="2832838"/>
            <a:ext cx="1196154" cy="10322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084F87-A427-453F-AF8F-00A57CD8CBFA}"/>
              </a:ext>
            </a:extLst>
          </p:cNvPr>
          <p:cNvCxnSpPr>
            <a:cxnSpLocks/>
          </p:cNvCxnSpPr>
          <p:nvPr/>
        </p:nvCxnSpPr>
        <p:spPr>
          <a:xfrm>
            <a:off x="4791806" y="3807070"/>
            <a:ext cx="1354017" cy="21980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A0D8A7-8B16-43EB-95A7-0D4CE0A11406}"/>
              </a:ext>
            </a:extLst>
          </p:cNvPr>
          <p:cNvCxnSpPr>
            <a:cxnSpLocks/>
          </p:cNvCxnSpPr>
          <p:nvPr/>
        </p:nvCxnSpPr>
        <p:spPr>
          <a:xfrm>
            <a:off x="6098931" y="4018084"/>
            <a:ext cx="1673469" cy="1143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53E26-F9C8-4C40-AB97-EA379B52B80F}"/>
              </a:ext>
            </a:extLst>
          </p:cNvPr>
          <p:cNvCxnSpPr>
            <a:cxnSpLocks/>
          </p:cNvCxnSpPr>
          <p:nvPr/>
        </p:nvCxnSpPr>
        <p:spPr>
          <a:xfrm>
            <a:off x="7769470" y="4127989"/>
            <a:ext cx="1376006" cy="9451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5170D3-A48A-4567-9842-B7C928C5320F}"/>
              </a:ext>
            </a:extLst>
          </p:cNvPr>
          <p:cNvSpPr/>
          <p:nvPr/>
        </p:nvSpPr>
        <p:spPr>
          <a:xfrm>
            <a:off x="3591660" y="2716200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3F10C-3874-4934-81D9-B0C875621BF7}"/>
              </a:ext>
            </a:extLst>
          </p:cNvPr>
          <p:cNvSpPr/>
          <p:nvPr/>
        </p:nvSpPr>
        <p:spPr>
          <a:xfrm>
            <a:off x="2517529" y="1427653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89647C-4D0F-49AE-8561-285E0873C3A9}"/>
              </a:ext>
            </a:extLst>
          </p:cNvPr>
          <p:cNvSpPr/>
          <p:nvPr/>
        </p:nvSpPr>
        <p:spPr>
          <a:xfrm>
            <a:off x="4686299" y="3690570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C2F456-492D-492E-81E8-66A0C7D3800B}"/>
              </a:ext>
            </a:extLst>
          </p:cNvPr>
          <p:cNvSpPr/>
          <p:nvPr/>
        </p:nvSpPr>
        <p:spPr>
          <a:xfrm>
            <a:off x="6040316" y="3923571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A678FB-F483-42B9-8201-75A23FD0A7D1}"/>
              </a:ext>
            </a:extLst>
          </p:cNvPr>
          <p:cNvSpPr/>
          <p:nvPr/>
        </p:nvSpPr>
        <p:spPr>
          <a:xfrm>
            <a:off x="7650777" y="4018084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02ED69-B7A9-4C91-B7D7-1CAB6E604F5A}"/>
              </a:ext>
            </a:extLst>
          </p:cNvPr>
          <p:cNvSpPr/>
          <p:nvPr/>
        </p:nvSpPr>
        <p:spPr>
          <a:xfrm>
            <a:off x="9000627" y="4120293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AFE4022-9955-4004-B827-64EB33462D4C}"/>
              </a:ext>
            </a:extLst>
          </p:cNvPr>
          <p:cNvSpPr/>
          <p:nvPr/>
        </p:nvSpPr>
        <p:spPr>
          <a:xfrm rot="1545906">
            <a:off x="4888685" y="2510810"/>
            <a:ext cx="668223" cy="108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0E778-5403-4C2E-B6D3-6D3E69545D11}"/>
              </a:ext>
            </a:extLst>
          </p:cNvPr>
          <p:cNvSpPr txBox="1"/>
          <p:nvPr/>
        </p:nvSpPr>
        <p:spPr>
          <a:xfrm>
            <a:off x="5746174" y="1863291"/>
            <a:ext cx="472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Elbow in curve</a:t>
            </a:r>
            <a:r>
              <a:rPr lang="en-US" sz="2400" dirty="0"/>
              <a:t>. </a:t>
            </a:r>
          </a:p>
          <a:p>
            <a:r>
              <a:rPr lang="en-US" sz="2400" dirty="0"/>
              <a:t>Huge reduction in inertia with K=3. </a:t>
            </a:r>
          </a:p>
          <a:p>
            <a:r>
              <a:rPr lang="en-US" sz="2400" dirty="0"/>
              <a:t>After that, small reductions.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00EA9B-C922-472E-A97A-FCB67B916D9C}"/>
              </a:ext>
            </a:extLst>
          </p:cNvPr>
          <p:cNvSpPr txBox="1"/>
          <p:nvPr/>
        </p:nvSpPr>
        <p:spPr>
          <a:xfrm>
            <a:off x="2517529" y="190463"/>
            <a:ext cx="7803547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Use Inertia To Determine Number of Clusters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7E5AF-AFCC-4189-8C92-9FAD6CEC5363}"/>
              </a:ext>
            </a:extLst>
          </p:cNvPr>
          <p:cNvSpPr txBox="1"/>
          <p:nvPr/>
        </p:nvSpPr>
        <p:spPr>
          <a:xfrm>
            <a:off x="1128967" y="292061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Inertia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A73A6-F880-43CC-9A16-542D0EFC098E}"/>
              </a:ext>
            </a:extLst>
          </p:cNvPr>
          <p:cNvSpPr txBox="1"/>
          <p:nvPr/>
        </p:nvSpPr>
        <p:spPr>
          <a:xfrm>
            <a:off x="5702293" y="6132570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 clusters</a:t>
            </a:r>
          </a:p>
        </p:txBody>
      </p:sp>
    </p:spTree>
    <p:extLst>
      <p:ext uri="{BB962C8B-B14F-4D97-AF65-F5344CB8AC3E}">
        <p14:creationId xmlns:p14="http://schemas.microsoft.com/office/powerpoint/2010/main" val="14865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85858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70056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ink, colorful&#10;&#10;Description automatically generated">
            <a:extLst>
              <a:ext uri="{FF2B5EF4-FFF2-40B4-BE49-F238E27FC236}">
                <a16:creationId xmlns:a16="http://schemas.microsoft.com/office/drawing/2014/main" id="{9592C5CF-7E54-4302-92C4-5B877550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920" y="1367790"/>
            <a:ext cx="76200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F4768-06D9-425A-B2BD-0ACFF987F1A1}"/>
              </a:ext>
            </a:extLst>
          </p:cNvPr>
          <p:cNvSpPr txBox="1"/>
          <p:nvPr/>
        </p:nvSpPr>
        <p:spPr>
          <a:xfrm>
            <a:off x="2826803" y="204061"/>
            <a:ext cx="6538393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10x10 Grid Array of Cluster #1</a:t>
            </a:r>
          </a:p>
        </p:txBody>
      </p:sp>
    </p:spTree>
    <p:extLst>
      <p:ext uri="{BB962C8B-B14F-4D97-AF65-F5344CB8AC3E}">
        <p14:creationId xmlns:p14="http://schemas.microsoft.com/office/powerpoint/2010/main" val="174323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2A720F-46E2-4BFE-B783-2C3A3A192046}"/>
              </a:ext>
            </a:extLst>
          </p:cNvPr>
          <p:cNvSpPr/>
          <p:nvPr/>
        </p:nvSpPr>
        <p:spPr>
          <a:xfrm>
            <a:off x="0" y="19751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0:0  </a:t>
            </a:r>
            <a:r>
              <a:rPr lang="en-US" sz="2800" dirty="0" err="1"/>
              <a:t>blep</a:t>
            </a:r>
            <a:endParaRPr lang="en-US" sz="2800" dirty="0"/>
          </a:p>
          <a:p>
            <a:r>
              <a:rPr lang="en-US" sz="2800" dirty="0"/>
              <a:t>0:15 did</a:t>
            </a:r>
          </a:p>
          <a:p>
            <a:r>
              <a:rPr lang="en-US" sz="2800" dirty="0"/>
              <a:t>0:25 </a:t>
            </a:r>
            <a:r>
              <a:rPr lang="en-US" sz="2800" dirty="0" err="1"/>
              <a:t>dil</a:t>
            </a:r>
            <a:endParaRPr lang="en-US" sz="2800" dirty="0"/>
          </a:p>
          <a:p>
            <a:r>
              <a:rPr lang="en-US" sz="2800" dirty="0"/>
              <a:t>0:34 </a:t>
            </a:r>
            <a:r>
              <a:rPr lang="en-US" sz="2800" dirty="0" err="1"/>
              <a:t>eup</a:t>
            </a:r>
            <a:endParaRPr lang="en-US" sz="2800" dirty="0"/>
          </a:p>
          <a:p>
            <a:r>
              <a:rPr lang="en-US" sz="2800" dirty="0"/>
              <a:t>0:47 par</a:t>
            </a:r>
          </a:p>
          <a:p>
            <a:r>
              <a:rPr lang="en-US" sz="2800" dirty="0"/>
              <a:t>0:56 </a:t>
            </a:r>
            <a:r>
              <a:rPr lang="en-US" sz="2800" dirty="0" err="1"/>
              <a:t>ste</a:t>
            </a:r>
            <a:endParaRPr lang="en-US" sz="2800" dirty="0"/>
          </a:p>
          <a:p>
            <a:r>
              <a:rPr lang="en-US" sz="2800" dirty="0"/>
              <a:t>1:04 vol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4962-7341-491B-AB19-D8E99BD42D10}"/>
              </a:ext>
            </a:extLst>
          </p:cNvPr>
          <p:cNvSpPr txBox="1"/>
          <p:nvPr/>
        </p:nvSpPr>
        <p:spPr>
          <a:xfrm>
            <a:off x="2560673" y="392295"/>
            <a:ext cx="7070654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Multiple Planktons in Feature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59DD-8C40-43D6-99EE-966D2A160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97" y="1566241"/>
            <a:ext cx="8572261" cy="341595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70105-89FF-4766-89A5-418D87D0A6B2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63" t="8107" r="51691" b="8344"/>
          <a:stretch/>
        </p:blipFill>
        <p:spPr>
          <a:xfrm>
            <a:off x="1384419" y="1975141"/>
            <a:ext cx="1888620" cy="290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F16388-184B-48DF-89FC-0DE1E84694FE}"/>
              </a:ext>
            </a:extLst>
          </p:cNvPr>
          <p:cNvSpPr/>
          <p:nvPr/>
        </p:nvSpPr>
        <p:spPr>
          <a:xfrm>
            <a:off x="3358498" y="4470515"/>
            <a:ext cx="4657458" cy="511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EAD8-A201-449F-914B-61B0F8E16B62}"/>
              </a:ext>
            </a:extLst>
          </p:cNvPr>
          <p:cNvSpPr/>
          <p:nvPr/>
        </p:nvSpPr>
        <p:spPr>
          <a:xfrm>
            <a:off x="4167323" y="1542964"/>
            <a:ext cx="303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planktonWhite_960_544.mp4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6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28354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3F064-B129-4446-B26F-1DE95E80E7A8}"/>
              </a:ext>
            </a:extLst>
          </p:cNvPr>
          <p:cNvSpPr txBox="1"/>
          <p:nvPr/>
        </p:nvSpPr>
        <p:spPr>
          <a:xfrm>
            <a:off x="3454193" y="69463"/>
            <a:ext cx="568315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Linear Support Vector Machine (SVM)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B26070-28AE-410A-9646-09FDDDF92F8C}"/>
              </a:ext>
            </a:extLst>
          </p:cNvPr>
          <p:cNvGrpSpPr/>
          <p:nvPr/>
        </p:nvGrpSpPr>
        <p:grpSpPr>
          <a:xfrm>
            <a:off x="6177431" y="1100055"/>
            <a:ext cx="5979685" cy="4474267"/>
            <a:chOff x="1850081" y="704402"/>
            <a:chExt cx="8497909" cy="62653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2A1ED0-E3F9-48A8-A07D-E1695B1BE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50081" y="704402"/>
              <a:ext cx="8497909" cy="6265317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D598B8F-22AF-457B-BBCA-EB55B11BEC84}"/>
                </a:ext>
              </a:extLst>
            </p:cNvPr>
            <p:cNvSpPr/>
            <p:nvPr/>
          </p:nvSpPr>
          <p:spPr>
            <a:xfrm rot="20969408">
              <a:off x="4155671" y="2247542"/>
              <a:ext cx="858853" cy="3179035"/>
            </a:xfrm>
            <a:custGeom>
              <a:avLst/>
              <a:gdLst>
                <a:gd name="connsiteX0" fmla="*/ 965675 w 965675"/>
                <a:gd name="connsiteY0" fmla="*/ 0 h 3179035"/>
                <a:gd name="connsiteX1" fmla="*/ 922946 w 965675"/>
                <a:gd name="connsiteY1" fmla="*/ 1854437 h 3179035"/>
                <a:gd name="connsiteX2" fmla="*/ 299103 w 965675"/>
                <a:gd name="connsiteY2" fmla="*/ 3179035 h 3179035"/>
                <a:gd name="connsiteX3" fmla="*/ 0 w 965675"/>
                <a:gd name="connsiteY3" fmla="*/ 1734796 h 3179035"/>
                <a:gd name="connsiteX4" fmla="*/ 965675 w 965675"/>
                <a:gd name="connsiteY4" fmla="*/ 0 h 317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675" h="3179035">
                  <a:moveTo>
                    <a:pt x="965675" y="0"/>
                  </a:moveTo>
                  <a:lnTo>
                    <a:pt x="922946" y="1854437"/>
                  </a:lnTo>
                  <a:lnTo>
                    <a:pt x="299103" y="3179035"/>
                  </a:lnTo>
                  <a:lnTo>
                    <a:pt x="0" y="1734796"/>
                  </a:lnTo>
                  <a:lnTo>
                    <a:pt x="965675" y="0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C87C9C-368B-42AD-AE9B-2545700345D5}"/>
                </a:ext>
              </a:extLst>
            </p:cNvPr>
            <p:cNvSpPr/>
            <p:nvPr/>
          </p:nvSpPr>
          <p:spPr>
            <a:xfrm>
              <a:off x="6575720" y="2690501"/>
              <a:ext cx="965675" cy="3179035"/>
            </a:xfrm>
            <a:custGeom>
              <a:avLst/>
              <a:gdLst>
                <a:gd name="connsiteX0" fmla="*/ 965675 w 965675"/>
                <a:gd name="connsiteY0" fmla="*/ 0 h 3179035"/>
                <a:gd name="connsiteX1" fmla="*/ 922946 w 965675"/>
                <a:gd name="connsiteY1" fmla="*/ 1854437 h 3179035"/>
                <a:gd name="connsiteX2" fmla="*/ 299103 w 965675"/>
                <a:gd name="connsiteY2" fmla="*/ 3179035 h 3179035"/>
                <a:gd name="connsiteX3" fmla="*/ 0 w 965675"/>
                <a:gd name="connsiteY3" fmla="*/ 1734796 h 3179035"/>
                <a:gd name="connsiteX4" fmla="*/ 965675 w 965675"/>
                <a:gd name="connsiteY4" fmla="*/ 0 h 317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675" h="3179035">
                  <a:moveTo>
                    <a:pt x="965675" y="0"/>
                  </a:moveTo>
                  <a:lnTo>
                    <a:pt x="922946" y="1854437"/>
                  </a:lnTo>
                  <a:lnTo>
                    <a:pt x="299103" y="3179035"/>
                  </a:lnTo>
                  <a:lnTo>
                    <a:pt x="0" y="1734796"/>
                  </a:lnTo>
                  <a:lnTo>
                    <a:pt x="965675" y="0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34B44D-3C08-4316-9369-F6E90C255CD0}"/>
                </a:ext>
              </a:extLst>
            </p:cNvPr>
            <p:cNvSpPr/>
            <p:nvPr/>
          </p:nvSpPr>
          <p:spPr>
            <a:xfrm>
              <a:off x="3785787" y="3247402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F3F0C4-4F10-4DB4-B77E-6DAE0A1BF2E2}"/>
                </a:ext>
              </a:extLst>
            </p:cNvPr>
            <p:cNvSpPr/>
            <p:nvPr/>
          </p:nvSpPr>
          <p:spPr>
            <a:xfrm>
              <a:off x="6548927" y="3429000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99E3DD-A07E-4283-AED8-C6A9387B0304}"/>
                </a:ext>
              </a:extLst>
            </p:cNvPr>
            <p:cNvSpPr/>
            <p:nvPr/>
          </p:nvSpPr>
          <p:spPr>
            <a:xfrm>
              <a:off x="5083324" y="4280019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9E17A7-3D93-4348-B87C-F6BC5F5E7229}"/>
                </a:ext>
              </a:extLst>
            </p:cNvPr>
            <p:cNvSpPr/>
            <p:nvPr/>
          </p:nvSpPr>
          <p:spPr>
            <a:xfrm>
              <a:off x="7904860" y="4098421"/>
              <a:ext cx="263495" cy="171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</a:p>
          </p:txBody>
        </p:sp>
      </p:grpSp>
      <p:pic>
        <p:nvPicPr>
          <p:cNvPr id="11" name="Picture 10" descr="A picture containing text, flower, plant&#10;&#10;Description automatically generated">
            <a:extLst>
              <a:ext uri="{FF2B5EF4-FFF2-40B4-BE49-F238E27FC236}">
                <a16:creationId xmlns:a16="http://schemas.microsoft.com/office/drawing/2014/main" id="{35337A13-70B3-48F9-AF6D-4FA142DEA1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0" y="1685948"/>
            <a:ext cx="6003991" cy="33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91541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F0689-DF75-4EE6-9C0D-93FB725D42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96" y="711164"/>
            <a:ext cx="5777403" cy="265794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D284D6-7AC0-4B01-9444-3DA8DDF5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2883" y="1283732"/>
            <a:ext cx="5899117" cy="4775236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E14B8D-0938-4A39-8027-D1D50AF1BD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18" y="3419586"/>
            <a:ext cx="489585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0B5D7-3A71-4326-95E2-628042D131A9}"/>
              </a:ext>
            </a:extLst>
          </p:cNvPr>
          <p:cNvSpPr txBox="1"/>
          <p:nvPr/>
        </p:nvSpPr>
        <p:spPr>
          <a:xfrm>
            <a:off x="3101173" y="3278"/>
            <a:ext cx="5989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 Examples</a:t>
            </a:r>
          </a:p>
        </p:txBody>
      </p:sp>
    </p:spTree>
    <p:extLst>
      <p:ext uri="{BB962C8B-B14F-4D97-AF65-F5344CB8AC3E}">
        <p14:creationId xmlns:p14="http://schemas.microsoft.com/office/powerpoint/2010/main" val="15734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6F571CE-FD7A-412C-8934-176233A6B1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980" y="1593501"/>
            <a:ext cx="4669150" cy="4480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56E20E-0296-448B-A04F-3EFA1FCB5F6B}"/>
              </a:ext>
            </a:extLst>
          </p:cNvPr>
          <p:cNvSpPr/>
          <p:nvPr/>
        </p:nvSpPr>
        <p:spPr>
          <a:xfrm>
            <a:off x="4849" y="64989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www.kdnuggets.com/2019/12/convert-rgb-image-grayscale.html</a:t>
            </a:r>
          </a:p>
        </p:txBody>
      </p:sp>
      <p:pic>
        <p:nvPicPr>
          <p:cNvPr id="18" name="Picture 17" descr="A picture containing sitting, photo, dark, colorful&#10;&#10;Description automatically generated">
            <a:extLst>
              <a:ext uri="{FF2B5EF4-FFF2-40B4-BE49-F238E27FC236}">
                <a16:creationId xmlns:a16="http://schemas.microsoft.com/office/drawing/2014/main" id="{39538131-8102-4075-A199-69DD04091E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43" y="1438597"/>
            <a:ext cx="4366709" cy="2731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47900-06B4-4735-8974-E7BB8BA3BEF1}"/>
              </a:ext>
            </a:extLst>
          </p:cNvPr>
          <p:cNvSpPr txBox="1"/>
          <p:nvPr/>
        </p:nvSpPr>
        <p:spPr>
          <a:xfrm>
            <a:off x="2307496" y="3867786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          G           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E6B8F-B5D7-4E1D-BEF5-61BFBD4355BB}"/>
              </a:ext>
            </a:extLst>
          </p:cNvPr>
          <p:cNvSpPr txBox="1"/>
          <p:nvPr/>
        </p:nvSpPr>
        <p:spPr>
          <a:xfrm>
            <a:off x="9438968" y="5063613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104CB-4CA1-4A01-A1C4-EA59ED2B3598}"/>
              </a:ext>
            </a:extLst>
          </p:cNvPr>
          <p:cNvSpPr txBox="1"/>
          <p:nvPr/>
        </p:nvSpPr>
        <p:spPr>
          <a:xfrm>
            <a:off x="7821724" y="4478838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CD1E1-C78A-4AAF-9B3C-5F63F720FF4B}"/>
              </a:ext>
            </a:extLst>
          </p:cNvPr>
          <p:cNvSpPr txBox="1"/>
          <p:nvPr/>
        </p:nvSpPr>
        <p:spPr>
          <a:xfrm>
            <a:off x="8506470" y="4715831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FA53B-A471-401D-B59A-B0AB5F843359}"/>
              </a:ext>
            </a:extLst>
          </p:cNvPr>
          <p:cNvSpPr txBox="1"/>
          <p:nvPr/>
        </p:nvSpPr>
        <p:spPr>
          <a:xfrm>
            <a:off x="411768" y="87798"/>
            <a:ext cx="11642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Color Image composed of three color channels; red, green and blue (RGB)</a:t>
            </a:r>
          </a:p>
          <a:p>
            <a:r>
              <a:rPr lang="en-US" sz="2800" b="1" dirty="0"/>
              <a:t>Monochromatic image composed of one gray channel (0=black, 255=white)</a:t>
            </a:r>
          </a:p>
        </p:txBody>
      </p:sp>
      <p:pic>
        <p:nvPicPr>
          <p:cNvPr id="4" name="Picture 3" descr="A picture containing book, text, indoor, photo&#10;&#10;Description automatically generated">
            <a:extLst>
              <a:ext uri="{FF2B5EF4-FFF2-40B4-BE49-F238E27FC236}">
                <a16:creationId xmlns:a16="http://schemas.microsoft.com/office/drawing/2014/main" id="{93256041-FDA8-40A7-A783-D5F9DC89DD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42" y="4229110"/>
            <a:ext cx="1672863" cy="2235212"/>
          </a:xfrm>
          <a:prstGeom prst="rect">
            <a:avLst/>
          </a:prstGeom>
        </p:spPr>
      </p:pic>
      <p:sp>
        <p:nvSpPr>
          <p:cNvPr id="5" name="Flowchart: Data 4">
            <a:extLst>
              <a:ext uri="{FF2B5EF4-FFF2-40B4-BE49-F238E27FC236}">
                <a16:creationId xmlns:a16="http://schemas.microsoft.com/office/drawing/2014/main" id="{0AFEEEC8-0E17-4656-A5CA-0D422B0BEDB0}"/>
              </a:ext>
            </a:extLst>
          </p:cNvPr>
          <p:cNvSpPr/>
          <p:nvPr/>
        </p:nvSpPr>
        <p:spPr>
          <a:xfrm rot="20913886">
            <a:off x="2879829" y="4474020"/>
            <a:ext cx="1571845" cy="1552993"/>
          </a:xfrm>
          <a:prstGeom prst="flowChartInputOutpu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990D6-BB55-46EB-B80E-F881320E8733}"/>
              </a:ext>
            </a:extLst>
          </p:cNvPr>
          <p:cNvSpPr txBox="1"/>
          <p:nvPr/>
        </p:nvSpPr>
        <p:spPr>
          <a:xfrm>
            <a:off x="3375960" y="6083056"/>
            <a:ext cx="72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74AB6-83EB-497B-A466-B00C2A813E89}"/>
              </a:ext>
            </a:extLst>
          </p:cNvPr>
          <p:cNvSpPr/>
          <p:nvPr/>
        </p:nvSpPr>
        <p:spPr>
          <a:xfrm>
            <a:off x="521110" y="1779639"/>
            <a:ext cx="167148" cy="1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CFC3CF-150F-4795-8129-C32D0C513A00}"/>
              </a:ext>
            </a:extLst>
          </p:cNvPr>
          <p:cNvSpPr/>
          <p:nvPr/>
        </p:nvSpPr>
        <p:spPr>
          <a:xfrm>
            <a:off x="698090" y="1022661"/>
            <a:ext cx="7570839" cy="1071610"/>
          </a:xfrm>
          <a:custGeom>
            <a:avLst/>
            <a:gdLst>
              <a:gd name="connsiteX0" fmla="*/ 0 w 7570839"/>
              <a:gd name="connsiteY0" fmla="*/ 965094 h 1230565"/>
              <a:gd name="connsiteX1" fmla="*/ 5309420 w 7570839"/>
              <a:gd name="connsiteY1" fmla="*/ 1533 h 1230565"/>
              <a:gd name="connsiteX2" fmla="*/ 7443020 w 7570839"/>
              <a:gd name="connsiteY2" fmla="*/ 1161739 h 1230565"/>
              <a:gd name="connsiteX3" fmla="*/ 7570839 w 7570839"/>
              <a:gd name="connsiteY3" fmla="*/ 1230565 h 123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0839" h="1230565">
                <a:moveTo>
                  <a:pt x="0" y="965094"/>
                </a:moveTo>
                <a:cubicBezTo>
                  <a:pt x="2034458" y="466926"/>
                  <a:pt x="4068917" y="-31241"/>
                  <a:pt x="5309420" y="1533"/>
                </a:cubicBezTo>
                <a:cubicBezTo>
                  <a:pt x="6549923" y="34307"/>
                  <a:pt x="7443020" y="1161739"/>
                  <a:pt x="7443020" y="1161739"/>
                </a:cubicBezTo>
                <a:lnTo>
                  <a:pt x="7570839" y="123056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905DD-D078-4E83-A506-8B2CFA0649C5}"/>
              </a:ext>
            </a:extLst>
          </p:cNvPr>
          <p:cNvSpPr/>
          <p:nvPr/>
        </p:nvSpPr>
        <p:spPr>
          <a:xfrm>
            <a:off x="8091948" y="1877961"/>
            <a:ext cx="255639" cy="324540"/>
          </a:xfrm>
          <a:custGeom>
            <a:avLst/>
            <a:gdLst>
              <a:gd name="connsiteX0" fmla="*/ 137652 w 255639"/>
              <a:gd name="connsiteY0" fmla="*/ 0 h 324540"/>
              <a:gd name="connsiteX1" fmla="*/ 186813 w 255639"/>
              <a:gd name="connsiteY1" fmla="*/ 58994 h 324540"/>
              <a:gd name="connsiteX2" fmla="*/ 226142 w 255639"/>
              <a:gd name="connsiteY2" fmla="*/ 108155 h 324540"/>
              <a:gd name="connsiteX3" fmla="*/ 235975 w 255639"/>
              <a:gd name="connsiteY3" fmla="*/ 167149 h 324540"/>
              <a:gd name="connsiteX4" fmla="*/ 255639 w 255639"/>
              <a:gd name="connsiteY4" fmla="*/ 245807 h 324540"/>
              <a:gd name="connsiteX5" fmla="*/ 235975 w 255639"/>
              <a:gd name="connsiteY5" fmla="*/ 285136 h 324540"/>
              <a:gd name="connsiteX6" fmla="*/ 186813 w 255639"/>
              <a:gd name="connsiteY6" fmla="*/ 294968 h 324540"/>
              <a:gd name="connsiteX7" fmla="*/ 58994 w 255639"/>
              <a:gd name="connsiteY7" fmla="*/ 314633 h 324540"/>
              <a:gd name="connsiteX8" fmla="*/ 0 w 255639"/>
              <a:gd name="connsiteY8" fmla="*/ 324465 h 32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639" h="324540">
                <a:moveTo>
                  <a:pt x="137652" y="0"/>
                </a:moveTo>
                <a:cubicBezTo>
                  <a:pt x="154039" y="19665"/>
                  <a:pt x="168713" y="40894"/>
                  <a:pt x="186813" y="58994"/>
                </a:cubicBezTo>
                <a:cubicBezTo>
                  <a:pt x="221935" y="94116"/>
                  <a:pt x="215203" y="58932"/>
                  <a:pt x="226142" y="108155"/>
                </a:cubicBezTo>
                <a:cubicBezTo>
                  <a:pt x="230467" y="127616"/>
                  <a:pt x="231798" y="147656"/>
                  <a:pt x="235975" y="167149"/>
                </a:cubicBezTo>
                <a:cubicBezTo>
                  <a:pt x="241638" y="193575"/>
                  <a:pt x="255639" y="245807"/>
                  <a:pt x="255639" y="245807"/>
                </a:cubicBezTo>
                <a:cubicBezTo>
                  <a:pt x="249084" y="258917"/>
                  <a:pt x="247902" y="276617"/>
                  <a:pt x="235975" y="285136"/>
                </a:cubicBezTo>
                <a:cubicBezTo>
                  <a:pt x="222376" y="294850"/>
                  <a:pt x="203026" y="290915"/>
                  <a:pt x="186813" y="294968"/>
                </a:cubicBezTo>
                <a:cubicBezTo>
                  <a:pt x="92317" y="318591"/>
                  <a:pt x="274898" y="293041"/>
                  <a:pt x="58994" y="314633"/>
                </a:cubicBezTo>
                <a:cubicBezTo>
                  <a:pt x="13306" y="326055"/>
                  <a:pt x="33178" y="324465"/>
                  <a:pt x="0" y="324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48493-2457-40C8-A42D-372B682A46F4}"/>
              </a:ext>
            </a:extLst>
          </p:cNvPr>
          <p:cNvSpPr/>
          <p:nvPr/>
        </p:nvSpPr>
        <p:spPr>
          <a:xfrm>
            <a:off x="4309374" y="5067778"/>
            <a:ext cx="37825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Grayscale = (R + G + B / 3)</a:t>
            </a:r>
          </a:p>
          <a:p>
            <a:pPr algn="ctr"/>
            <a:r>
              <a:rPr lang="pt-BR" sz="2000" b="1" dirty="0"/>
              <a:t>... or 0.3*R + 0.59*G +0.11*B</a:t>
            </a:r>
          </a:p>
          <a:p>
            <a:pPr algn="ctr"/>
            <a:r>
              <a:rPr lang="pt-BR" sz="2000" b="1" dirty="0"/>
              <a:t>to maintain perceptual luminance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E173B-AFB3-4626-B77B-C28EA8D94EBD}"/>
              </a:ext>
            </a:extLst>
          </p:cNvPr>
          <p:cNvSpPr txBox="1"/>
          <p:nvPr/>
        </p:nvSpPr>
        <p:spPr>
          <a:xfrm>
            <a:off x="8247685" y="1061845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026ED-B503-4C97-90AC-7899FD9FA04F}"/>
              </a:ext>
            </a:extLst>
          </p:cNvPr>
          <p:cNvSpPr txBox="1"/>
          <p:nvPr/>
        </p:nvSpPr>
        <p:spPr>
          <a:xfrm>
            <a:off x="6459818" y="3188440"/>
            <a:ext cx="248164" cy="71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FC755-6699-4027-8A9C-2DD80FEDAE6A}"/>
              </a:ext>
            </a:extLst>
          </p:cNvPr>
          <p:cNvSpPr txBox="1"/>
          <p:nvPr/>
        </p:nvSpPr>
        <p:spPr>
          <a:xfrm>
            <a:off x="9973887" y="201783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0-255 for OpenCV</a:t>
            </a:r>
          </a:p>
        </p:txBody>
      </p:sp>
    </p:spTree>
    <p:extLst>
      <p:ext uri="{BB962C8B-B14F-4D97-AF65-F5344CB8AC3E}">
        <p14:creationId xmlns:p14="http://schemas.microsoft.com/office/powerpoint/2010/main" val="283530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CCD2B-41AF-4CAA-80E3-458FC371A4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1058067"/>
            <a:ext cx="3895000" cy="1557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6D722-BF63-459A-A2DB-05EE40BE3C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3193819"/>
            <a:ext cx="3907857" cy="1386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054E6-405C-4221-9BF1-1FACCD6504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5152060"/>
            <a:ext cx="3895000" cy="1338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2B48F-AC62-43B5-B2FD-C01A7C39545F}"/>
              </a:ext>
            </a:extLst>
          </p:cNvPr>
          <p:cNvSpPr txBox="1"/>
          <p:nvPr/>
        </p:nvSpPr>
        <p:spPr>
          <a:xfrm>
            <a:off x="2161456" y="618329"/>
            <a:ext cx="1014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Color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672F6-E6EE-4BAB-BCAC-96A1F2AB7B38}"/>
              </a:ext>
            </a:extLst>
          </p:cNvPr>
          <p:cNvSpPr/>
          <p:nvPr/>
        </p:nvSpPr>
        <p:spPr>
          <a:xfrm>
            <a:off x="898199" y="2716815"/>
            <a:ext cx="3540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Grayscale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1C45C-5BBB-4EBC-9192-1AA73E249DA6}"/>
              </a:ext>
            </a:extLst>
          </p:cNvPr>
          <p:cNvSpPr/>
          <p:nvPr/>
        </p:nvSpPr>
        <p:spPr>
          <a:xfrm>
            <a:off x="1281469" y="4628840"/>
            <a:ext cx="293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Binary Quantized*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F0455-3F6D-4824-BDA2-0C5B60D3F752}"/>
              </a:ext>
            </a:extLst>
          </p:cNvPr>
          <p:cNvSpPr txBox="1"/>
          <p:nvPr/>
        </p:nvSpPr>
        <p:spPr>
          <a:xfrm>
            <a:off x="4649573" y="1422793"/>
            <a:ext cx="1492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(0-255)</a:t>
            </a:r>
          </a:p>
          <a:p>
            <a:r>
              <a:rPr lang="en-US" dirty="0"/>
              <a:t>Green (0-255)</a:t>
            </a:r>
          </a:p>
          <a:p>
            <a:r>
              <a:rPr lang="en-US" dirty="0"/>
              <a:t>Blue (0-255)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E3117-1AB1-4CB9-8FC6-C03EEEE55BD5}"/>
              </a:ext>
            </a:extLst>
          </p:cNvPr>
          <p:cNvSpPr txBox="1"/>
          <p:nvPr/>
        </p:nvSpPr>
        <p:spPr>
          <a:xfrm>
            <a:off x="4695067" y="3670799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(0-255)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24D9E-76EC-4508-BAF1-2F8A34E69255}"/>
              </a:ext>
            </a:extLst>
          </p:cNvPr>
          <p:cNvSpPr txBox="1"/>
          <p:nvPr/>
        </p:nvSpPr>
        <p:spPr>
          <a:xfrm>
            <a:off x="4649573" y="5684437"/>
            <a:ext cx="280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(0=black, 255=white)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342193-13DB-4084-A3EB-0E24A07C3168}"/>
              </a:ext>
            </a:extLst>
          </p:cNvPr>
          <p:cNvSpPr/>
          <p:nvPr/>
        </p:nvSpPr>
        <p:spPr>
          <a:xfrm>
            <a:off x="7837251" y="3845887"/>
            <a:ext cx="2401367" cy="1103947"/>
          </a:xfrm>
          <a:custGeom>
            <a:avLst/>
            <a:gdLst>
              <a:gd name="connsiteX0" fmla="*/ 0 w 3582360"/>
              <a:gd name="connsiteY0" fmla="*/ 555476 h 1274487"/>
              <a:gd name="connsiteX1" fmla="*/ 8545 w 3582360"/>
              <a:gd name="connsiteY1" fmla="*/ 461472 h 1274487"/>
              <a:gd name="connsiteX2" fmla="*/ 17091 w 3582360"/>
              <a:gd name="connsiteY2" fmla="*/ 418743 h 1274487"/>
              <a:gd name="connsiteX3" fmla="*/ 34183 w 3582360"/>
              <a:gd name="connsiteY3" fmla="*/ 282011 h 1274487"/>
              <a:gd name="connsiteX4" fmla="*/ 51274 w 3582360"/>
              <a:gd name="connsiteY4" fmla="*/ 247828 h 1274487"/>
              <a:gd name="connsiteX5" fmla="*/ 59820 w 3582360"/>
              <a:gd name="connsiteY5" fmla="*/ 196553 h 1274487"/>
              <a:gd name="connsiteX6" fmla="*/ 68366 w 3582360"/>
              <a:gd name="connsiteY6" fmla="*/ 162370 h 1274487"/>
              <a:gd name="connsiteX7" fmla="*/ 76912 w 3582360"/>
              <a:gd name="connsiteY7" fmla="*/ 111095 h 1274487"/>
              <a:gd name="connsiteX8" fmla="*/ 94003 w 3582360"/>
              <a:gd name="connsiteY8" fmla="*/ 68366 h 1274487"/>
              <a:gd name="connsiteX9" fmla="*/ 102549 w 3582360"/>
              <a:gd name="connsiteY9" fmla="*/ 42729 h 1274487"/>
              <a:gd name="connsiteX10" fmla="*/ 111095 w 3582360"/>
              <a:gd name="connsiteY10" fmla="*/ 8545 h 1274487"/>
              <a:gd name="connsiteX11" fmla="*/ 136732 w 3582360"/>
              <a:gd name="connsiteY11" fmla="*/ 0 h 1274487"/>
              <a:gd name="connsiteX12" fmla="*/ 153824 w 3582360"/>
              <a:gd name="connsiteY12" fmla="*/ 25637 h 1274487"/>
              <a:gd name="connsiteX13" fmla="*/ 188007 w 3582360"/>
              <a:gd name="connsiteY13" fmla="*/ 68366 h 1274487"/>
              <a:gd name="connsiteX14" fmla="*/ 213644 w 3582360"/>
              <a:gd name="connsiteY14" fmla="*/ 111095 h 1274487"/>
              <a:gd name="connsiteX15" fmla="*/ 222190 w 3582360"/>
              <a:gd name="connsiteY15" fmla="*/ 145278 h 1274487"/>
              <a:gd name="connsiteX16" fmla="*/ 264919 w 3582360"/>
              <a:gd name="connsiteY16" fmla="*/ 205099 h 1274487"/>
              <a:gd name="connsiteX17" fmla="*/ 282011 w 3582360"/>
              <a:gd name="connsiteY17" fmla="*/ 256373 h 1274487"/>
              <a:gd name="connsiteX18" fmla="*/ 290557 w 3582360"/>
              <a:gd name="connsiteY18" fmla="*/ 282011 h 1274487"/>
              <a:gd name="connsiteX19" fmla="*/ 316194 w 3582360"/>
              <a:gd name="connsiteY19" fmla="*/ 290557 h 1274487"/>
              <a:gd name="connsiteX20" fmla="*/ 333285 w 3582360"/>
              <a:gd name="connsiteY20" fmla="*/ 256373 h 1274487"/>
              <a:gd name="connsiteX21" fmla="*/ 341831 w 3582360"/>
              <a:gd name="connsiteY21" fmla="*/ 230736 h 1274487"/>
              <a:gd name="connsiteX22" fmla="*/ 367469 w 3582360"/>
              <a:gd name="connsiteY22" fmla="*/ 196553 h 1274487"/>
              <a:gd name="connsiteX23" fmla="*/ 376014 w 3582360"/>
              <a:gd name="connsiteY23" fmla="*/ 170915 h 1274487"/>
              <a:gd name="connsiteX24" fmla="*/ 410198 w 3582360"/>
              <a:gd name="connsiteY24" fmla="*/ 128186 h 1274487"/>
              <a:gd name="connsiteX25" fmla="*/ 427289 w 3582360"/>
              <a:gd name="connsiteY25" fmla="*/ 102549 h 1274487"/>
              <a:gd name="connsiteX26" fmla="*/ 478564 w 3582360"/>
              <a:gd name="connsiteY26" fmla="*/ 136732 h 1274487"/>
              <a:gd name="connsiteX27" fmla="*/ 512747 w 3582360"/>
              <a:gd name="connsiteY27" fmla="*/ 153824 h 1274487"/>
              <a:gd name="connsiteX28" fmla="*/ 564022 w 3582360"/>
              <a:gd name="connsiteY28" fmla="*/ 205099 h 1274487"/>
              <a:gd name="connsiteX29" fmla="*/ 598205 w 3582360"/>
              <a:gd name="connsiteY29" fmla="*/ 230736 h 1274487"/>
              <a:gd name="connsiteX30" fmla="*/ 675117 w 3582360"/>
              <a:gd name="connsiteY30" fmla="*/ 273465 h 1274487"/>
              <a:gd name="connsiteX31" fmla="*/ 692209 w 3582360"/>
              <a:gd name="connsiteY31" fmla="*/ 316194 h 1274487"/>
              <a:gd name="connsiteX32" fmla="*/ 709300 w 3582360"/>
              <a:gd name="connsiteY32" fmla="*/ 341831 h 1274487"/>
              <a:gd name="connsiteX33" fmla="*/ 717846 w 3582360"/>
              <a:gd name="connsiteY33" fmla="*/ 367469 h 1274487"/>
              <a:gd name="connsiteX34" fmla="*/ 769121 w 3582360"/>
              <a:gd name="connsiteY34" fmla="*/ 384560 h 1274487"/>
              <a:gd name="connsiteX35" fmla="*/ 897308 w 3582360"/>
              <a:gd name="connsiteY35" fmla="*/ 401652 h 1274487"/>
              <a:gd name="connsiteX36" fmla="*/ 940037 w 3582360"/>
              <a:gd name="connsiteY36" fmla="*/ 418743 h 1274487"/>
              <a:gd name="connsiteX37" fmla="*/ 965674 w 3582360"/>
              <a:gd name="connsiteY37" fmla="*/ 444381 h 1274487"/>
              <a:gd name="connsiteX38" fmla="*/ 1034041 w 3582360"/>
              <a:gd name="connsiteY38" fmla="*/ 504201 h 1274487"/>
              <a:gd name="connsiteX39" fmla="*/ 1059678 w 3582360"/>
              <a:gd name="connsiteY39" fmla="*/ 555476 h 1274487"/>
              <a:gd name="connsiteX40" fmla="*/ 1076770 w 3582360"/>
              <a:gd name="connsiteY40" fmla="*/ 581114 h 1274487"/>
              <a:gd name="connsiteX41" fmla="*/ 1093861 w 3582360"/>
              <a:gd name="connsiteY41" fmla="*/ 640934 h 1274487"/>
              <a:gd name="connsiteX42" fmla="*/ 1110953 w 3582360"/>
              <a:gd name="connsiteY42" fmla="*/ 666571 h 1274487"/>
              <a:gd name="connsiteX43" fmla="*/ 1119499 w 3582360"/>
              <a:gd name="connsiteY43" fmla="*/ 709300 h 1274487"/>
              <a:gd name="connsiteX44" fmla="*/ 1128044 w 3582360"/>
              <a:gd name="connsiteY44" fmla="*/ 769121 h 1274487"/>
              <a:gd name="connsiteX45" fmla="*/ 1145136 w 3582360"/>
              <a:gd name="connsiteY45" fmla="*/ 828942 h 1274487"/>
              <a:gd name="connsiteX46" fmla="*/ 1153682 w 3582360"/>
              <a:gd name="connsiteY46" fmla="*/ 1085315 h 1274487"/>
              <a:gd name="connsiteX47" fmla="*/ 1230594 w 3582360"/>
              <a:gd name="connsiteY47" fmla="*/ 1093861 h 1274487"/>
              <a:gd name="connsiteX48" fmla="*/ 1316052 w 3582360"/>
              <a:gd name="connsiteY48" fmla="*/ 1145136 h 1274487"/>
              <a:gd name="connsiteX49" fmla="*/ 1401510 w 3582360"/>
              <a:gd name="connsiteY49" fmla="*/ 1162228 h 1274487"/>
              <a:gd name="connsiteX50" fmla="*/ 1435693 w 3582360"/>
              <a:gd name="connsiteY50" fmla="*/ 1145136 h 1274487"/>
              <a:gd name="connsiteX51" fmla="*/ 1444239 w 3582360"/>
              <a:gd name="connsiteY51" fmla="*/ 1102407 h 1274487"/>
              <a:gd name="connsiteX52" fmla="*/ 1469876 w 3582360"/>
              <a:gd name="connsiteY52" fmla="*/ 1051132 h 1274487"/>
              <a:gd name="connsiteX53" fmla="*/ 1478422 w 3582360"/>
              <a:gd name="connsiteY53" fmla="*/ 1025495 h 1274487"/>
              <a:gd name="connsiteX54" fmla="*/ 1504059 w 3582360"/>
              <a:gd name="connsiteY54" fmla="*/ 1016949 h 1274487"/>
              <a:gd name="connsiteX55" fmla="*/ 1521151 w 3582360"/>
              <a:gd name="connsiteY55" fmla="*/ 1051132 h 1274487"/>
              <a:gd name="connsiteX56" fmla="*/ 1580971 w 3582360"/>
              <a:gd name="connsiteY56" fmla="*/ 1093861 h 1274487"/>
              <a:gd name="connsiteX57" fmla="*/ 1598063 w 3582360"/>
              <a:gd name="connsiteY57" fmla="*/ 1119499 h 1274487"/>
              <a:gd name="connsiteX58" fmla="*/ 1606609 w 3582360"/>
              <a:gd name="connsiteY58" fmla="*/ 1145136 h 1274487"/>
              <a:gd name="connsiteX59" fmla="*/ 1649338 w 3582360"/>
              <a:gd name="connsiteY59" fmla="*/ 1196411 h 1274487"/>
              <a:gd name="connsiteX60" fmla="*/ 1700613 w 3582360"/>
              <a:gd name="connsiteY60" fmla="*/ 1239140 h 1274487"/>
              <a:gd name="connsiteX61" fmla="*/ 1751887 w 3582360"/>
              <a:gd name="connsiteY61" fmla="*/ 1273323 h 1274487"/>
              <a:gd name="connsiteX62" fmla="*/ 1760433 w 3582360"/>
              <a:gd name="connsiteY62" fmla="*/ 1247686 h 1274487"/>
              <a:gd name="connsiteX63" fmla="*/ 1811708 w 3582360"/>
              <a:gd name="connsiteY63" fmla="*/ 1170773 h 1274487"/>
              <a:gd name="connsiteX64" fmla="*/ 1820254 w 3582360"/>
              <a:gd name="connsiteY64" fmla="*/ 1145136 h 1274487"/>
              <a:gd name="connsiteX65" fmla="*/ 1828800 w 3582360"/>
              <a:gd name="connsiteY65" fmla="*/ 1110953 h 1274487"/>
              <a:gd name="connsiteX66" fmla="*/ 1845891 w 3582360"/>
              <a:gd name="connsiteY66" fmla="*/ 1059678 h 1274487"/>
              <a:gd name="connsiteX67" fmla="*/ 1854437 w 3582360"/>
              <a:gd name="connsiteY67" fmla="*/ 905854 h 1274487"/>
              <a:gd name="connsiteX68" fmla="*/ 1871528 w 3582360"/>
              <a:gd name="connsiteY68" fmla="*/ 880216 h 1274487"/>
              <a:gd name="connsiteX69" fmla="*/ 1880074 w 3582360"/>
              <a:gd name="connsiteY69" fmla="*/ 854579 h 1274487"/>
              <a:gd name="connsiteX70" fmla="*/ 1905712 w 3582360"/>
              <a:gd name="connsiteY70" fmla="*/ 769121 h 1274487"/>
              <a:gd name="connsiteX71" fmla="*/ 1948441 w 3582360"/>
              <a:gd name="connsiteY71" fmla="*/ 709300 h 1274487"/>
              <a:gd name="connsiteX72" fmla="*/ 1956986 w 3582360"/>
              <a:gd name="connsiteY72" fmla="*/ 683663 h 1274487"/>
              <a:gd name="connsiteX73" fmla="*/ 1974078 w 3582360"/>
              <a:gd name="connsiteY73" fmla="*/ 649480 h 1274487"/>
              <a:gd name="connsiteX74" fmla="*/ 1991170 w 3582360"/>
              <a:gd name="connsiteY74" fmla="*/ 581114 h 1274487"/>
              <a:gd name="connsiteX75" fmla="*/ 2008261 w 3582360"/>
              <a:gd name="connsiteY75" fmla="*/ 529839 h 1274487"/>
              <a:gd name="connsiteX76" fmla="*/ 2016807 w 3582360"/>
              <a:gd name="connsiteY76" fmla="*/ 504201 h 1274487"/>
              <a:gd name="connsiteX77" fmla="*/ 2033899 w 3582360"/>
              <a:gd name="connsiteY77" fmla="*/ 538385 h 1274487"/>
              <a:gd name="connsiteX78" fmla="*/ 2076628 w 3582360"/>
              <a:gd name="connsiteY78" fmla="*/ 606751 h 1274487"/>
              <a:gd name="connsiteX79" fmla="*/ 2085173 w 3582360"/>
              <a:gd name="connsiteY79" fmla="*/ 632388 h 1274487"/>
              <a:gd name="connsiteX80" fmla="*/ 2119357 w 3582360"/>
              <a:gd name="connsiteY80" fmla="*/ 658026 h 1274487"/>
              <a:gd name="connsiteX81" fmla="*/ 2136448 w 3582360"/>
              <a:gd name="connsiteY81" fmla="*/ 683663 h 1274487"/>
              <a:gd name="connsiteX82" fmla="*/ 2162085 w 3582360"/>
              <a:gd name="connsiteY82" fmla="*/ 666571 h 1274487"/>
              <a:gd name="connsiteX83" fmla="*/ 2170631 w 3582360"/>
              <a:gd name="connsiteY83" fmla="*/ 632388 h 1274487"/>
              <a:gd name="connsiteX84" fmla="*/ 2179177 w 3582360"/>
              <a:gd name="connsiteY84" fmla="*/ 606751 h 1274487"/>
              <a:gd name="connsiteX85" fmla="*/ 2204814 w 3582360"/>
              <a:gd name="connsiteY85" fmla="*/ 623843 h 1274487"/>
              <a:gd name="connsiteX86" fmla="*/ 2221906 w 3582360"/>
              <a:gd name="connsiteY86" fmla="*/ 683663 h 1274487"/>
              <a:gd name="connsiteX87" fmla="*/ 2238998 w 3582360"/>
              <a:gd name="connsiteY87" fmla="*/ 717846 h 1274487"/>
              <a:gd name="connsiteX88" fmla="*/ 2264635 w 3582360"/>
              <a:gd name="connsiteY88" fmla="*/ 794758 h 1274487"/>
              <a:gd name="connsiteX89" fmla="*/ 2281727 w 3582360"/>
              <a:gd name="connsiteY89" fmla="*/ 820396 h 1274487"/>
              <a:gd name="connsiteX90" fmla="*/ 2315910 w 3582360"/>
              <a:gd name="connsiteY90" fmla="*/ 871671 h 1274487"/>
              <a:gd name="connsiteX91" fmla="*/ 2333001 w 3582360"/>
              <a:gd name="connsiteY91" fmla="*/ 922945 h 1274487"/>
              <a:gd name="connsiteX92" fmla="*/ 2375730 w 3582360"/>
              <a:gd name="connsiteY92" fmla="*/ 982766 h 1274487"/>
              <a:gd name="connsiteX93" fmla="*/ 2409914 w 3582360"/>
              <a:gd name="connsiteY93" fmla="*/ 1051132 h 1274487"/>
              <a:gd name="connsiteX94" fmla="*/ 2427005 w 3582360"/>
              <a:gd name="connsiteY94" fmla="*/ 1076770 h 1274487"/>
              <a:gd name="connsiteX95" fmla="*/ 2495371 w 3582360"/>
              <a:gd name="connsiteY95" fmla="*/ 1145136 h 1274487"/>
              <a:gd name="connsiteX96" fmla="*/ 2563738 w 3582360"/>
              <a:gd name="connsiteY96" fmla="*/ 1093861 h 1274487"/>
              <a:gd name="connsiteX97" fmla="*/ 2572284 w 3582360"/>
              <a:gd name="connsiteY97" fmla="*/ 1068224 h 1274487"/>
              <a:gd name="connsiteX98" fmla="*/ 2589375 w 3582360"/>
              <a:gd name="connsiteY98" fmla="*/ 1042586 h 1274487"/>
              <a:gd name="connsiteX99" fmla="*/ 2597921 w 3582360"/>
              <a:gd name="connsiteY99" fmla="*/ 982766 h 1274487"/>
              <a:gd name="connsiteX100" fmla="*/ 2606467 w 3582360"/>
              <a:gd name="connsiteY100" fmla="*/ 957129 h 1274487"/>
              <a:gd name="connsiteX101" fmla="*/ 2632104 w 3582360"/>
              <a:gd name="connsiteY101" fmla="*/ 760575 h 1274487"/>
              <a:gd name="connsiteX102" fmla="*/ 2640650 w 3582360"/>
              <a:gd name="connsiteY102" fmla="*/ 649480 h 1274487"/>
              <a:gd name="connsiteX103" fmla="*/ 2657742 w 3582360"/>
              <a:gd name="connsiteY103" fmla="*/ 358923 h 1274487"/>
              <a:gd name="connsiteX104" fmla="*/ 2666287 w 3582360"/>
              <a:gd name="connsiteY104" fmla="*/ 307648 h 1274487"/>
              <a:gd name="connsiteX105" fmla="*/ 2683379 w 3582360"/>
              <a:gd name="connsiteY105" fmla="*/ 256373 h 1274487"/>
              <a:gd name="connsiteX106" fmla="*/ 2691925 w 3582360"/>
              <a:gd name="connsiteY106" fmla="*/ 213644 h 1274487"/>
              <a:gd name="connsiteX107" fmla="*/ 2700471 w 3582360"/>
              <a:gd name="connsiteY107" fmla="*/ 188007 h 1274487"/>
              <a:gd name="connsiteX108" fmla="*/ 2709016 w 3582360"/>
              <a:gd name="connsiteY108" fmla="*/ 145278 h 1274487"/>
              <a:gd name="connsiteX109" fmla="*/ 2734654 w 3582360"/>
              <a:gd name="connsiteY109" fmla="*/ 51274 h 1274487"/>
              <a:gd name="connsiteX110" fmla="*/ 2760291 w 3582360"/>
              <a:gd name="connsiteY110" fmla="*/ 68366 h 1274487"/>
              <a:gd name="connsiteX111" fmla="*/ 2820112 w 3582360"/>
              <a:gd name="connsiteY111" fmla="*/ 162370 h 1274487"/>
              <a:gd name="connsiteX112" fmla="*/ 2854295 w 3582360"/>
              <a:gd name="connsiteY112" fmla="*/ 230736 h 1274487"/>
              <a:gd name="connsiteX113" fmla="*/ 2854295 w 3582360"/>
              <a:gd name="connsiteY113" fmla="*/ 341831 h 1274487"/>
              <a:gd name="connsiteX114" fmla="*/ 2862841 w 3582360"/>
              <a:gd name="connsiteY114" fmla="*/ 487110 h 1274487"/>
              <a:gd name="connsiteX115" fmla="*/ 2871386 w 3582360"/>
              <a:gd name="connsiteY115" fmla="*/ 521293 h 1274487"/>
              <a:gd name="connsiteX116" fmla="*/ 2888478 w 3582360"/>
              <a:gd name="connsiteY116" fmla="*/ 589659 h 1274487"/>
              <a:gd name="connsiteX117" fmla="*/ 2897024 w 3582360"/>
              <a:gd name="connsiteY117" fmla="*/ 623843 h 1274487"/>
              <a:gd name="connsiteX118" fmla="*/ 2922661 w 3582360"/>
              <a:gd name="connsiteY118" fmla="*/ 649480 h 1274487"/>
              <a:gd name="connsiteX119" fmla="*/ 2999573 w 3582360"/>
              <a:gd name="connsiteY119" fmla="*/ 734938 h 1274487"/>
              <a:gd name="connsiteX120" fmla="*/ 3025211 w 3582360"/>
              <a:gd name="connsiteY120" fmla="*/ 743484 h 1274487"/>
              <a:gd name="connsiteX121" fmla="*/ 3050848 w 3582360"/>
              <a:gd name="connsiteY121" fmla="*/ 734938 h 1274487"/>
              <a:gd name="connsiteX122" fmla="*/ 3059394 w 3582360"/>
              <a:gd name="connsiteY122" fmla="*/ 709300 h 1274487"/>
              <a:gd name="connsiteX123" fmla="*/ 3076485 w 3582360"/>
              <a:gd name="connsiteY123" fmla="*/ 683663 h 1274487"/>
              <a:gd name="connsiteX124" fmla="*/ 3085031 w 3582360"/>
              <a:gd name="connsiteY124" fmla="*/ 632388 h 1274487"/>
              <a:gd name="connsiteX125" fmla="*/ 3093577 w 3582360"/>
              <a:gd name="connsiteY125" fmla="*/ 598205 h 1274487"/>
              <a:gd name="connsiteX126" fmla="*/ 3102123 w 3582360"/>
              <a:gd name="connsiteY126" fmla="*/ 478564 h 1274487"/>
              <a:gd name="connsiteX127" fmla="*/ 3153398 w 3582360"/>
              <a:gd name="connsiteY127" fmla="*/ 512747 h 1274487"/>
              <a:gd name="connsiteX128" fmla="*/ 3238856 w 3582360"/>
              <a:gd name="connsiteY128" fmla="*/ 572568 h 1274487"/>
              <a:gd name="connsiteX129" fmla="*/ 3290130 w 3582360"/>
              <a:gd name="connsiteY129" fmla="*/ 640934 h 1274487"/>
              <a:gd name="connsiteX130" fmla="*/ 3315768 w 3582360"/>
              <a:gd name="connsiteY130" fmla="*/ 666571 h 1274487"/>
              <a:gd name="connsiteX131" fmla="*/ 3332859 w 3582360"/>
              <a:gd name="connsiteY131" fmla="*/ 700755 h 1274487"/>
              <a:gd name="connsiteX132" fmla="*/ 3392680 w 3582360"/>
              <a:gd name="connsiteY132" fmla="*/ 760575 h 1274487"/>
              <a:gd name="connsiteX133" fmla="*/ 3409771 w 3582360"/>
              <a:gd name="connsiteY133" fmla="*/ 794758 h 1274487"/>
              <a:gd name="connsiteX134" fmla="*/ 3435409 w 3582360"/>
              <a:gd name="connsiteY134" fmla="*/ 803304 h 1274487"/>
              <a:gd name="connsiteX135" fmla="*/ 3478138 w 3582360"/>
              <a:gd name="connsiteY135" fmla="*/ 743484 h 1274487"/>
              <a:gd name="connsiteX136" fmla="*/ 3495229 w 3582360"/>
              <a:gd name="connsiteY136" fmla="*/ 717846 h 1274487"/>
              <a:gd name="connsiteX137" fmla="*/ 3503775 w 3582360"/>
              <a:gd name="connsiteY137" fmla="*/ 683663 h 1274487"/>
              <a:gd name="connsiteX138" fmla="*/ 3520867 w 3582360"/>
              <a:gd name="connsiteY138" fmla="*/ 623843 h 1274487"/>
              <a:gd name="connsiteX139" fmla="*/ 3529413 w 3582360"/>
              <a:gd name="connsiteY139" fmla="*/ 410198 h 1274487"/>
              <a:gd name="connsiteX140" fmla="*/ 3546504 w 3582360"/>
              <a:gd name="connsiteY140" fmla="*/ 358923 h 1274487"/>
              <a:gd name="connsiteX141" fmla="*/ 3563596 w 3582360"/>
              <a:gd name="connsiteY141" fmla="*/ 256373 h 1274487"/>
              <a:gd name="connsiteX142" fmla="*/ 3580687 w 3582360"/>
              <a:gd name="connsiteY142" fmla="*/ 213644 h 1274487"/>
              <a:gd name="connsiteX143" fmla="*/ 3580687 w 3582360"/>
              <a:gd name="connsiteY143" fmla="*/ 128186 h 127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582360" h="1274487">
                <a:moveTo>
                  <a:pt x="0" y="555476"/>
                </a:moveTo>
                <a:cubicBezTo>
                  <a:pt x="2848" y="524141"/>
                  <a:pt x="4643" y="492693"/>
                  <a:pt x="8545" y="461472"/>
                </a:cubicBezTo>
                <a:cubicBezTo>
                  <a:pt x="10347" y="447059"/>
                  <a:pt x="15289" y="433156"/>
                  <a:pt x="17091" y="418743"/>
                </a:cubicBezTo>
                <a:cubicBezTo>
                  <a:pt x="20118" y="394530"/>
                  <a:pt x="22621" y="316696"/>
                  <a:pt x="34183" y="282011"/>
                </a:cubicBezTo>
                <a:cubicBezTo>
                  <a:pt x="38211" y="269926"/>
                  <a:pt x="45577" y="259222"/>
                  <a:pt x="51274" y="247828"/>
                </a:cubicBezTo>
                <a:cubicBezTo>
                  <a:pt x="54123" y="230736"/>
                  <a:pt x="56422" y="213544"/>
                  <a:pt x="59820" y="196553"/>
                </a:cubicBezTo>
                <a:cubicBezTo>
                  <a:pt x="62123" y="185036"/>
                  <a:pt x="66063" y="173887"/>
                  <a:pt x="68366" y="162370"/>
                </a:cubicBezTo>
                <a:cubicBezTo>
                  <a:pt x="71764" y="145379"/>
                  <a:pt x="72353" y="127812"/>
                  <a:pt x="76912" y="111095"/>
                </a:cubicBezTo>
                <a:cubicBezTo>
                  <a:pt x="80948" y="96295"/>
                  <a:pt x="88617" y="82729"/>
                  <a:pt x="94003" y="68366"/>
                </a:cubicBezTo>
                <a:cubicBezTo>
                  <a:pt x="97166" y="59932"/>
                  <a:pt x="100074" y="51390"/>
                  <a:pt x="102549" y="42729"/>
                </a:cubicBezTo>
                <a:cubicBezTo>
                  <a:pt x="105776" y="31436"/>
                  <a:pt x="103758" y="17717"/>
                  <a:pt x="111095" y="8545"/>
                </a:cubicBezTo>
                <a:cubicBezTo>
                  <a:pt x="116722" y="1511"/>
                  <a:pt x="128186" y="2848"/>
                  <a:pt x="136732" y="0"/>
                </a:cubicBezTo>
                <a:cubicBezTo>
                  <a:pt x="142429" y="8546"/>
                  <a:pt x="147662" y="17420"/>
                  <a:pt x="153824" y="25637"/>
                </a:cubicBezTo>
                <a:cubicBezTo>
                  <a:pt x="164768" y="40229"/>
                  <a:pt x="177547" y="53423"/>
                  <a:pt x="188007" y="68366"/>
                </a:cubicBezTo>
                <a:cubicBezTo>
                  <a:pt x="197532" y="81973"/>
                  <a:pt x="205098" y="96852"/>
                  <a:pt x="213644" y="111095"/>
                </a:cubicBezTo>
                <a:cubicBezTo>
                  <a:pt x="216493" y="122489"/>
                  <a:pt x="216937" y="134773"/>
                  <a:pt x="222190" y="145278"/>
                </a:cubicBezTo>
                <a:cubicBezTo>
                  <a:pt x="234836" y="170569"/>
                  <a:pt x="253740" y="179947"/>
                  <a:pt x="264919" y="205099"/>
                </a:cubicBezTo>
                <a:cubicBezTo>
                  <a:pt x="272236" y="221562"/>
                  <a:pt x="276314" y="239282"/>
                  <a:pt x="282011" y="256373"/>
                </a:cubicBezTo>
                <a:cubicBezTo>
                  <a:pt x="284860" y="264919"/>
                  <a:pt x="282011" y="279162"/>
                  <a:pt x="290557" y="282011"/>
                </a:cubicBezTo>
                <a:lnTo>
                  <a:pt x="316194" y="290557"/>
                </a:lnTo>
                <a:cubicBezTo>
                  <a:pt x="321891" y="279162"/>
                  <a:pt x="328267" y="268082"/>
                  <a:pt x="333285" y="256373"/>
                </a:cubicBezTo>
                <a:cubicBezTo>
                  <a:pt x="336833" y="248093"/>
                  <a:pt x="337362" y="238557"/>
                  <a:pt x="341831" y="230736"/>
                </a:cubicBezTo>
                <a:cubicBezTo>
                  <a:pt x="348898" y="218370"/>
                  <a:pt x="358923" y="207947"/>
                  <a:pt x="367469" y="196553"/>
                </a:cubicBezTo>
                <a:cubicBezTo>
                  <a:pt x="370317" y="188007"/>
                  <a:pt x="371240" y="178554"/>
                  <a:pt x="376014" y="170915"/>
                </a:cubicBezTo>
                <a:cubicBezTo>
                  <a:pt x="385681" y="155447"/>
                  <a:pt x="399254" y="142778"/>
                  <a:pt x="410198" y="128186"/>
                </a:cubicBezTo>
                <a:cubicBezTo>
                  <a:pt x="416360" y="119970"/>
                  <a:pt x="421592" y="111095"/>
                  <a:pt x="427289" y="102549"/>
                </a:cubicBezTo>
                <a:cubicBezTo>
                  <a:pt x="444381" y="113943"/>
                  <a:pt x="460950" y="126163"/>
                  <a:pt x="478564" y="136732"/>
                </a:cubicBezTo>
                <a:cubicBezTo>
                  <a:pt x="489488" y="143286"/>
                  <a:pt x="502799" y="145866"/>
                  <a:pt x="512747" y="153824"/>
                </a:cubicBezTo>
                <a:cubicBezTo>
                  <a:pt x="531622" y="168924"/>
                  <a:pt x="546056" y="188929"/>
                  <a:pt x="564022" y="205099"/>
                </a:cubicBezTo>
                <a:cubicBezTo>
                  <a:pt x="574609" y="214627"/>
                  <a:pt x="586537" y="222568"/>
                  <a:pt x="598205" y="230736"/>
                </a:cubicBezTo>
                <a:cubicBezTo>
                  <a:pt x="651632" y="268135"/>
                  <a:pt x="632336" y="259204"/>
                  <a:pt x="675117" y="273465"/>
                </a:cubicBezTo>
                <a:cubicBezTo>
                  <a:pt x="680814" y="287708"/>
                  <a:pt x="685349" y="302473"/>
                  <a:pt x="692209" y="316194"/>
                </a:cubicBezTo>
                <a:cubicBezTo>
                  <a:pt x="696802" y="325380"/>
                  <a:pt x="704707" y="332645"/>
                  <a:pt x="709300" y="341831"/>
                </a:cubicBezTo>
                <a:cubicBezTo>
                  <a:pt x="713329" y="349888"/>
                  <a:pt x="710516" y="362233"/>
                  <a:pt x="717846" y="367469"/>
                </a:cubicBezTo>
                <a:cubicBezTo>
                  <a:pt x="732506" y="377941"/>
                  <a:pt x="751215" y="382570"/>
                  <a:pt x="769121" y="384560"/>
                </a:cubicBezTo>
                <a:cubicBezTo>
                  <a:pt x="863254" y="395020"/>
                  <a:pt x="820589" y="388865"/>
                  <a:pt x="897308" y="401652"/>
                </a:cubicBezTo>
                <a:cubicBezTo>
                  <a:pt x="911551" y="407349"/>
                  <a:pt x="927029" y="410613"/>
                  <a:pt x="940037" y="418743"/>
                </a:cubicBezTo>
                <a:cubicBezTo>
                  <a:pt x="950286" y="425148"/>
                  <a:pt x="956498" y="436516"/>
                  <a:pt x="965674" y="444381"/>
                </a:cubicBezTo>
                <a:cubicBezTo>
                  <a:pt x="1048071" y="515008"/>
                  <a:pt x="949822" y="419985"/>
                  <a:pt x="1034041" y="504201"/>
                </a:cubicBezTo>
                <a:cubicBezTo>
                  <a:pt x="1042587" y="521293"/>
                  <a:pt x="1050398" y="538772"/>
                  <a:pt x="1059678" y="555476"/>
                </a:cubicBezTo>
                <a:cubicBezTo>
                  <a:pt x="1064666" y="564455"/>
                  <a:pt x="1072724" y="571673"/>
                  <a:pt x="1076770" y="581114"/>
                </a:cubicBezTo>
                <a:cubicBezTo>
                  <a:pt x="1093201" y="619453"/>
                  <a:pt x="1077228" y="607670"/>
                  <a:pt x="1093861" y="640934"/>
                </a:cubicBezTo>
                <a:cubicBezTo>
                  <a:pt x="1098454" y="650120"/>
                  <a:pt x="1105256" y="658025"/>
                  <a:pt x="1110953" y="666571"/>
                </a:cubicBezTo>
                <a:cubicBezTo>
                  <a:pt x="1113802" y="680814"/>
                  <a:pt x="1117111" y="694973"/>
                  <a:pt x="1119499" y="709300"/>
                </a:cubicBezTo>
                <a:cubicBezTo>
                  <a:pt x="1122810" y="729169"/>
                  <a:pt x="1124441" y="749303"/>
                  <a:pt x="1128044" y="769121"/>
                </a:cubicBezTo>
                <a:cubicBezTo>
                  <a:pt x="1132336" y="792725"/>
                  <a:pt x="1137815" y="806978"/>
                  <a:pt x="1145136" y="828942"/>
                </a:cubicBezTo>
                <a:cubicBezTo>
                  <a:pt x="1147985" y="914400"/>
                  <a:pt x="1127432" y="1003939"/>
                  <a:pt x="1153682" y="1085315"/>
                </a:cubicBezTo>
                <a:cubicBezTo>
                  <a:pt x="1161601" y="1109864"/>
                  <a:pt x="1206123" y="1085704"/>
                  <a:pt x="1230594" y="1093861"/>
                </a:cubicBezTo>
                <a:cubicBezTo>
                  <a:pt x="1344231" y="1131740"/>
                  <a:pt x="1231394" y="1120948"/>
                  <a:pt x="1316052" y="1145136"/>
                </a:cubicBezTo>
                <a:cubicBezTo>
                  <a:pt x="1343984" y="1153117"/>
                  <a:pt x="1401510" y="1162228"/>
                  <a:pt x="1401510" y="1162228"/>
                </a:cubicBezTo>
                <a:cubicBezTo>
                  <a:pt x="1412904" y="1156531"/>
                  <a:pt x="1428288" y="1155502"/>
                  <a:pt x="1435693" y="1145136"/>
                </a:cubicBezTo>
                <a:cubicBezTo>
                  <a:pt x="1444135" y="1133316"/>
                  <a:pt x="1440716" y="1116498"/>
                  <a:pt x="1444239" y="1102407"/>
                </a:cubicBezTo>
                <a:cubicBezTo>
                  <a:pt x="1454978" y="1059451"/>
                  <a:pt x="1448991" y="1092903"/>
                  <a:pt x="1469876" y="1051132"/>
                </a:cubicBezTo>
                <a:cubicBezTo>
                  <a:pt x="1473904" y="1043075"/>
                  <a:pt x="1472052" y="1031865"/>
                  <a:pt x="1478422" y="1025495"/>
                </a:cubicBezTo>
                <a:cubicBezTo>
                  <a:pt x="1484792" y="1019125"/>
                  <a:pt x="1495513" y="1019798"/>
                  <a:pt x="1504059" y="1016949"/>
                </a:cubicBezTo>
                <a:cubicBezTo>
                  <a:pt x="1509756" y="1028343"/>
                  <a:pt x="1512860" y="1041460"/>
                  <a:pt x="1521151" y="1051132"/>
                </a:cubicBezTo>
                <a:cubicBezTo>
                  <a:pt x="1528220" y="1059380"/>
                  <a:pt x="1568959" y="1085853"/>
                  <a:pt x="1580971" y="1093861"/>
                </a:cubicBezTo>
                <a:cubicBezTo>
                  <a:pt x="1586668" y="1102407"/>
                  <a:pt x="1593470" y="1110312"/>
                  <a:pt x="1598063" y="1119499"/>
                </a:cubicBezTo>
                <a:cubicBezTo>
                  <a:pt x="1602092" y="1127556"/>
                  <a:pt x="1601612" y="1137641"/>
                  <a:pt x="1606609" y="1145136"/>
                </a:cubicBezTo>
                <a:cubicBezTo>
                  <a:pt x="1618950" y="1163648"/>
                  <a:pt x="1635440" y="1179038"/>
                  <a:pt x="1649338" y="1196411"/>
                </a:cubicBezTo>
                <a:cubicBezTo>
                  <a:pt x="1683202" y="1238741"/>
                  <a:pt x="1659678" y="1225495"/>
                  <a:pt x="1700613" y="1239140"/>
                </a:cubicBezTo>
                <a:cubicBezTo>
                  <a:pt x="1704965" y="1243492"/>
                  <a:pt x="1735397" y="1281568"/>
                  <a:pt x="1751887" y="1273323"/>
                </a:cubicBezTo>
                <a:cubicBezTo>
                  <a:pt x="1759944" y="1269295"/>
                  <a:pt x="1756404" y="1255743"/>
                  <a:pt x="1760433" y="1247686"/>
                </a:cubicBezTo>
                <a:cubicBezTo>
                  <a:pt x="1776914" y="1214724"/>
                  <a:pt x="1790241" y="1199397"/>
                  <a:pt x="1811708" y="1170773"/>
                </a:cubicBezTo>
                <a:cubicBezTo>
                  <a:pt x="1814557" y="1162227"/>
                  <a:pt x="1817779" y="1153797"/>
                  <a:pt x="1820254" y="1145136"/>
                </a:cubicBezTo>
                <a:cubicBezTo>
                  <a:pt x="1823481" y="1133843"/>
                  <a:pt x="1825425" y="1122203"/>
                  <a:pt x="1828800" y="1110953"/>
                </a:cubicBezTo>
                <a:cubicBezTo>
                  <a:pt x="1833977" y="1093697"/>
                  <a:pt x="1845891" y="1059678"/>
                  <a:pt x="1845891" y="1059678"/>
                </a:cubicBezTo>
                <a:cubicBezTo>
                  <a:pt x="1848740" y="1008403"/>
                  <a:pt x="1847175" y="956692"/>
                  <a:pt x="1854437" y="905854"/>
                </a:cubicBezTo>
                <a:cubicBezTo>
                  <a:pt x="1855889" y="895686"/>
                  <a:pt x="1866935" y="889403"/>
                  <a:pt x="1871528" y="880216"/>
                </a:cubicBezTo>
                <a:cubicBezTo>
                  <a:pt x="1875556" y="872159"/>
                  <a:pt x="1877599" y="863240"/>
                  <a:pt x="1880074" y="854579"/>
                </a:cubicBezTo>
                <a:cubicBezTo>
                  <a:pt x="1885537" y="835461"/>
                  <a:pt x="1896339" y="781619"/>
                  <a:pt x="1905712" y="769121"/>
                </a:cubicBezTo>
                <a:cubicBezTo>
                  <a:pt x="1937512" y="726721"/>
                  <a:pt x="1923448" y="746789"/>
                  <a:pt x="1948441" y="709300"/>
                </a:cubicBezTo>
                <a:cubicBezTo>
                  <a:pt x="1951289" y="700754"/>
                  <a:pt x="1953438" y="691943"/>
                  <a:pt x="1956986" y="683663"/>
                </a:cubicBezTo>
                <a:cubicBezTo>
                  <a:pt x="1962004" y="671954"/>
                  <a:pt x="1970049" y="661566"/>
                  <a:pt x="1974078" y="649480"/>
                </a:cubicBezTo>
                <a:cubicBezTo>
                  <a:pt x="1981506" y="627195"/>
                  <a:pt x="1983742" y="603399"/>
                  <a:pt x="1991170" y="581114"/>
                </a:cubicBezTo>
                <a:lnTo>
                  <a:pt x="2008261" y="529839"/>
                </a:lnTo>
                <a:lnTo>
                  <a:pt x="2016807" y="504201"/>
                </a:lnTo>
                <a:cubicBezTo>
                  <a:pt x="2022504" y="515596"/>
                  <a:pt x="2027712" y="527249"/>
                  <a:pt x="2033899" y="538385"/>
                </a:cubicBezTo>
                <a:cubicBezTo>
                  <a:pt x="2051082" y="569314"/>
                  <a:pt x="2058817" y="580036"/>
                  <a:pt x="2076628" y="606751"/>
                </a:cubicBezTo>
                <a:cubicBezTo>
                  <a:pt x="2079476" y="615297"/>
                  <a:pt x="2079406" y="625468"/>
                  <a:pt x="2085173" y="632388"/>
                </a:cubicBezTo>
                <a:cubicBezTo>
                  <a:pt x="2094291" y="643330"/>
                  <a:pt x="2109285" y="647954"/>
                  <a:pt x="2119357" y="658026"/>
                </a:cubicBezTo>
                <a:cubicBezTo>
                  <a:pt x="2126619" y="665288"/>
                  <a:pt x="2130751" y="675117"/>
                  <a:pt x="2136448" y="683663"/>
                </a:cubicBezTo>
                <a:cubicBezTo>
                  <a:pt x="2144994" y="677966"/>
                  <a:pt x="2156388" y="675117"/>
                  <a:pt x="2162085" y="666571"/>
                </a:cubicBezTo>
                <a:cubicBezTo>
                  <a:pt x="2168600" y="656799"/>
                  <a:pt x="2167404" y="643681"/>
                  <a:pt x="2170631" y="632388"/>
                </a:cubicBezTo>
                <a:cubicBezTo>
                  <a:pt x="2173106" y="623727"/>
                  <a:pt x="2176328" y="615297"/>
                  <a:pt x="2179177" y="606751"/>
                </a:cubicBezTo>
                <a:cubicBezTo>
                  <a:pt x="2187723" y="612448"/>
                  <a:pt x="2198398" y="615823"/>
                  <a:pt x="2204814" y="623843"/>
                </a:cubicBezTo>
                <a:cubicBezTo>
                  <a:pt x="2209676" y="629920"/>
                  <a:pt x="2220822" y="680772"/>
                  <a:pt x="2221906" y="683663"/>
                </a:cubicBezTo>
                <a:cubicBezTo>
                  <a:pt x="2226379" y="695591"/>
                  <a:pt x="2233301" y="706452"/>
                  <a:pt x="2238998" y="717846"/>
                </a:cubicBezTo>
                <a:cubicBezTo>
                  <a:pt x="2247158" y="750488"/>
                  <a:pt x="2248543" y="762575"/>
                  <a:pt x="2264635" y="794758"/>
                </a:cubicBezTo>
                <a:cubicBezTo>
                  <a:pt x="2269228" y="803945"/>
                  <a:pt x="2276030" y="811850"/>
                  <a:pt x="2281727" y="820396"/>
                </a:cubicBezTo>
                <a:cubicBezTo>
                  <a:pt x="2309994" y="905204"/>
                  <a:pt x="2262569" y="775657"/>
                  <a:pt x="2315910" y="871671"/>
                </a:cubicBezTo>
                <a:cubicBezTo>
                  <a:pt x="2324659" y="887420"/>
                  <a:pt x="2322192" y="908532"/>
                  <a:pt x="2333001" y="922945"/>
                </a:cubicBezTo>
                <a:cubicBezTo>
                  <a:pt x="2341698" y="934541"/>
                  <a:pt x="2367398" y="967490"/>
                  <a:pt x="2375730" y="982766"/>
                </a:cubicBezTo>
                <a:cubicBezTo>
                  <a:pt x="2387931" y="1005134"/>
                  <a:pt x="2395782" y="1029932"/>
                  <a:pt x="2409914" y="1051132"/>
                </a:cubicBezTo>
                <a:cubicBezTo>
                  <a:pt x="2415611" y="1059678"/>
                  <a:pt x="2420096" y="1069170"/>
                  <a:pt x="2427005" y="1076770"/>
                </a:cubicBezTo>
                <a:cubicBezTo>
                  <a:pt x="2448684" y="1100617"/>
                  <a:pt x="2495371" y="1145136"/>
                  <a:pt x="2495371" y="1145136"/>
                </a:cubicBezTo>
                <a:cubicBezTo>
                  <a:pt x="2528792" y="1128426"/>
                  <a:pt x="2539742" y="1127454"/>
                  <a:pt x="2563738" y="1093861"/>
                </a:cubicBezTo>
                <a:cubicBezTo>
                  <a:pt x="2568974" y="1086531"/>
                  <a:pt x="2568256" y="1076281"/>
                  <a:pt x="2572284" y="1068224"/>
                </a:cubicBezTo>
                <a:cubicBezTo>
                  <a:pt x="2576877" y="1059037"/>
                  <a:pt x="2583678" y="1051132"/>
                  <a:pt x="2589375" y="1042586"/>
                </a:cubicBezTo>
                <a:cubicBezTo>
                  <a:pt x="2592224" y="1022646"/>
                  <a:pt x="2593971" y="1002517"/>
                  <a:pt x="2597921" y="982766"/>
                </a:cubicBezTo>
                <a:cubicBezTo>
                  <a:pt x="2599688" y="973933"/>
                  <a:pt x="2605687" y="966103"/>
                  <a:pt x="2606467" y="957129"/>
                </a:cubicBezTo>
                <a:cubicBezTo>
                  <a:pt x="2623226" y="764404"/>
                  <a:pt x="2581986" y="835756"/>
                  <a:pt x="2632104" y="760575"/>
                </a:cubicBezTo>
                <a:cubicBezTo>
                  <a:pt x="2634953" y="723543"/>
                  <a:pt x="2638963" y="686583"/>
                  <a:pt x="2640650" y="649480"/>
                </a:cubicBezTo>
                <a:cubicBezTo>
                  <a:pt x="2653672" y="363000"/>
                  <a:pt x="2620829" y="469659"/>
                  <a:pt x="2657742" y="358923"/>
                </a:cubicBezTo>
                <a:cubicBezTo>
                  <a:pt x="2660590" y="341831"/>
                  <a:pt x="2662085" y="324458"/>
                  <a:pt x="2666287" y="307648"/>
                </a:cubicBezTo>
                <a:cubicBezTo>
                  <a:pt x="2670656" y="290170"/>
                  <a:pt x="2679846" y="274039"/>
                  <a:pt x="2683379" y="256373"/>
                </a:cubicBezTo>
                <a:cubicBezTo>
                  <a:pt x="2686228" y="242130"/>
                  <a:pt x="2688402" y="227735"/>
                  <a:pt x="2691925" y="213644"/>
                </a:cubicBezTo>
                <a:cubicBezTo>
                  <a:pt x="2694110" y="204905"/>
                  <a:pt x="2698286" y="196746"/>
                  <a:pt x="2700471" y="188007"/>
                </a:cubicBezTo>
                <a:cubicBezTo>
                  <a:pt x="2703994" y="173916"/>
                  <a:pt x="2705194" y="159291"/>
                  <a:pt x="2709016" y="145278"/>
                </a:cubicBezTo>
                <a:cubicBezTo>
                  <a:pt x="2741547" y="25994"/>
                  <a:pt x="2713830" y="155390"/>
                  <a:pt x="2734654" y="51274"/>
                </a:cubicBezTo>
                <a:cubicBezTo>
                  <a:pt x="2743200" y="56971"/>
                  <a:pt x="2753528" y="60636"/>
                  <a:pt x="2760291" y="68366"/>
                </a:cubicBezTo>
                <a:cubicBezTo>
                  <a:pt x="2768190" y="77394"/>
                  <a:pt x="2812609" y="147364"/>
                  <a:pt x="2820112" y="162370"/>
                </a:cubicBezTo>
                <a:cubicBezTo>
                  <a:pt x="2861924" y="245994"/>
                  <a:pt x="2814696" y="171340"/>
                  <a:pt x="2854295" y="230736"/>
                </a:cubicBezTo>
                <a:cubicBezTo>
                  <a:pt x="2873579" y="307870"/>
                  <a:pt x="2854295" y="213875"/>
                  <a:pt x="2854295" y="341831"/>
                </a:cubicBezTo>
                <a:cubicBezTo>
                  <a:pt x="2854295" y="390341"/>
                  <a:pt x="2858242" y="438818"/>
                  <a:pt x="2862841" y="487110"/>
                </a:cubicBezTo>
                <a:cubicBezTo>
                  <a:pt x="2863954" y="498802"/>
                  <a:pt x="2868838" y="509828"/>
                  <a:pt x="2871386" y="521293"/>
                </a:cubicBezTo>
                <a:cubicBezTo>
                  <a:pt x="2897444" y="638557"/>
                  <a:pt x="2865574" y="509497"/>
                  <a:pt x="2888478" y="589659"/>
                </a:cubicBezTo>
                <a:cubicBezTo>
                  <a:pt x="2891705" y="600952"/>
                  <a:pt x="2891197" y="613645"/>
                  <a:pt x="2897024" y="623843"/>
                </a:cubicBezTo>
                <a:cubicBezTo>
                  <a:pt x="2903020" y="634336"/>
                  <a:pt x="2914924" y="640196"/>
                  <a:pt x="2922661" y="649480"/>
                </a:cubicBezTo>
                <a:cubicBezTo>
                  <a:pt x="2947931" y="679803"/>
                  <a:pt x="2952987" y="719409"/>
                  <a:pt x="2999573" y="734938"/>
                </a:cubicBezTo>
                <a:lnTo>
                  <a:pt x="3025211" y="743484"/>
                </a:lnTo>
                <a:cubicBezTo>
                  <a:pt x="3033757" y="740635"/>
                  <a:pt x="3044479" y="741308"/>
                  <a:pt x="3050848" y="734938"/>
                </a:cubicBezTo>
                <a:cubicBezTo>
                  <a:pt x="3057218" y="728568"/>
                  <a:pt x="3055365" y="717357"/>
                  <a:pt x="3059394" y="709300"/>
                </a:cubicBezTo>
                <a:cubicBezTo>
                  <a:pt x="3063987" y="700114"/>
                  <a:pt x="3070788" y="692209"/>
                  <a:pt x="3076485" y="683663"/>
                </a:cubicBezTo>
                <a:cubicBezTo>
                  <a:pt x="3079334" y="666571"/>
                  <a:pt x="3081633" y="649379"/>
                  <a:pt x="3085031" y="632388"/>
                </a:cubicBezTo>
                <a:cubicBezTo>
                  <a:pt x="3087334" y="620871"/>
                  <a:pt x="3092280" y="609878"/>
                  <a:pt x="3093577" y="598205"/>
                </a:cubicBezTo>
                <a:cubicBezTo>
                  <a:pt x="3097992" y="558468"/>
                  <a:pt x="3099274" y="518444"/>
                  <a:pt x="3102123" y="478564"/>
                </a:cubicBezTo>
                <a:cubicBezTo>
                  <a:pt x="3151152" y="494908"/>
                  <a:pt x="3105388" y="475406"/>
                  <a:pt x="3153398" y="512747"/>
                </a:cubicBezTo>
                <a:cubicBezTo>
                  <a:pt x="3206343" y="553927"/>
                  <a:pt x="3195298" y="535232"/>
                  <a:pt x="3238856" y="572568"/>
                </a:cubicBezTo>
                <a:cubicBezTo>
                  <a:pt x="3281250" y="608905"/>
                  <a:pt x="3251387" y="589278"/>
                  <a:pt x="3290130" y="640934"/>
                </a:cubicBezTo>
                <a:cubicBezTo>
                  <a:pt x="3297381" y="650602"/>
                  <a:pt x="3307222" y="658025"/>
                  <a:pt x="3315768" y="666571"/>
                </a:cubicBezTo>
                <a:cubicBezTo>
                  <a:pt x="3321465" y="677966"/>
                  <a:pt x="3324792" y="690895"/>
                  <a:pt x="3332859" y="700755"/>
                </a:cubicBezTo>
                <a:cubicBezTo>
                  <a:pt x="3350716" y="722580"/>
                  <a:pt x="3392680" y="760575"/>
                  <a:pt x="3392680" y="760575"/>
                </a:cubicBezTo>
                <a:cubicBezTo>
                  <a:pt x="3398377" y="771969"/>
                  <a:pt x="3400763" y="785750"/>
                  <a:pt x="3409771" y="794758"/>
                </a:cubicBezTo>
                <a:cubicBezTo>
                  <a:pt x="3416141" y="801128"/>
                  <a:pt x="3426863" y="806153"/>
                  <a:pt x="3435409" y="803304"/>
                </a:cubicBezTo>
                <a:cubicBezTo>
                  <a:pt x="3457516" y="795935"/>
                  <a:pt x="3468858" y="759724"/>
                  <a:pt x="3478138" y="743484"/>
                </a:cubicBezTo>
                <a:cubicBezTo>
                  <a:pt x="3483234" y="734566"/>
                  <a:pt x="3489532" y="726392"/>
                  <a:pt x="3495229" y="717846"/>
                </a:cubicBezTo>
                <a:cubicBezTo>
                  <a:pt x="3498078" y="706452"/>
                  <a:pt x="3500685" y="694994"/>
                  <a:pt x="3503775" y="683663"/>
                </a:cubicBezTo>
                <a:cubicBezTo>
                  <a:pt x="3509232" y="663656"/>
                  <a:pt x="3518931" y="644490"/>
                  <a:pt x="3520867" y="623843"/>
                </a:cubicBezTo>
                <a:cubicBezTo>
                  <a:pt x="3527520" y="552882"/>
                  <a:pt x="3522548" y="481139"/>
                  <a:pt x="3529413" y="410198"/>
                </a:cubicBezTo>
                <a:cubicBezTo>
                  <a:pt x="3531148" y="392266"/>
                  <a:pt x="3542596" y="376510"/>
                  <a:pt x="3546504" y="358923"/>
                </a:cubicBezTo>
                <a:cubicBezTo>
                  <a:pt x="3554022" y="325093"/>
                  <a:pt x="3555659" y="290107"/>
                  <a:pt x="3563596" y="256373"/>
                </a:cubicBezTo>
                <a:cubicBezTo>
                  <a:pt x="3567109" y="241441"/>
                  <a:pt x="3578660" y="228850"/>
                  <a:pt x="3580687" y="213644"/>
                </a:cubicBezTo>
                <a:cubicBezTo>
                  <a:pt x="3584452" y="185408"/>
                  <a:pt x="3580687" y="156672"/>
                  <a:pt x="3580687" y="128186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28B5FA-507D-420F-A7BA-37C4041471D0}"/>
              </a:ext>
            </a:extLst>
          </p:cNvPr>
          <p:cNvCxnSpPr/>
          <p:nvPr/>
        </p:nvCxnSpPr>
        <p:spPr>
          <a:xfrm>
            <a:off x="7529601" y="4341071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85079-DF36-4BCA-98C3-4384CD82FC3E}"/>
              </a:ext>
            </a:extLst>
          </p:cNvPr>
          <p:cNvCxnSpPr/>
          <p:nvPr/>
        </p:nvCxnSpPr>
        <p:spPr>
          <a:xfrm>
            <a:off x="7678855" y="5781959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EC1203-80CC-405E-8448-6C57FD36BDD6}"/>
              </a:ext>
            </a:extLst>
          </p:cNvPr>
          <p:cNvCxnSpPr/>
          <p:nvPr/>
        </p:nvCxnSpPr>
        <p:spPr>
          <a:xfrm>
            <a:off x="7738676" y="6211009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CBA24-6596-4A3C-920F-8CD2201796C1}"/>
              </a:ext>
            </a:extLst>
          </p:cNvPr>
          <p:cNvCxnSpPr>
            <a:cxnSpLocks/>
          </p:cNvCxnSpPr>
          <p:nvPr/>
        </p:nvCxnSpPr>
        <p:spPr>
          <a:xfrm>
            <a:off x="7886505" y="5775458"/>
            <a:ext cx="648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D413-AEAA-4126-9CC2-DCDEFB675563}"/>
              </a:ext>
            </a:extLst>
          </p:cNvPr>
          <p:cNvCxnSpPr>
            <a:cxnSpLocks/>
          </p:cNvCxnSpPr>
          <p:nvPr/>
        </p:nvCxnSpPr>
        <p:spPr>
          <a:xfrm>
            <a:off x="8534859" y="6192880"/>
            <a:ext cx="648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D42D3-3EE2-4FA8-BD64-36FEF259251E}"/>
              </a:ext>
            </a:extLst>
          </p:cNvPr>
          <p:cNvCxnSpPr>
            <a:cxnSpLocks/>
          </p:cNvCxnSpPr>
          <p:nvPr/>
        </p:nvCxnSpPr>
        <p:spPr>
          <a:xfrm>
            <a:off x="9183213" y="5775457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42C9DB-903D-458C-A4DA-AAEFCB7062F2}"/>
              </a:ext>
            </a:extLst>
          </p:cNvPr>
          <p:cNvCxnSpPr>
            <a:cxnSpLocks/>
          </p:cNvCxnSpPr>
          <p:nvPr/>
        </p:nvCxnSpPr>
        <p:spPr>
          <a:xfrm>
            <a:off x="9335613" y="6192880"/>
            <a:ext cx="279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6DD454-B801-4517-8FA6-EF341BA7ECDA}"/>
              </a:ext>
            </a:extLst>
          </p:cNvPr>
          <p:cNvCxnSpPr>
            <a:cxnSpLocks/>
          </p:cNvCxnSpPr>
          <p:nvPr/>
        </p:nvCxnSpPr>
        <p:spPr>
          <a:xfrm>
            <a:off x="9615073" y="5790841"/>
            <a:ext cx="246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950C3-EB68-41E3-93DE-5BDDC8006B1B}"/>
              </a:ext>
            </a:extLst>
          </p:cNvPr>
          <p:cNvCxnSpPr>
            <a:cxnSpLocks/>
          </p:cNvCxnSpPr>
          <p:nvPr/>
        </p:nvCxnSpPr>
        <p:spPr>
          <a:xfrm>
            <a:off x="9983969" y="5790841"/>
            <a:ext cx="951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2F438-8586-44E8-A8DC-4789356A4202}"/>
              </a:ext>
            </a:extLst>
          </p:cNvPr>
          <p:cNvCxnSpPr>
            <a:cxnSpLocks/>
          </p:cNvCxnSpPr>
          <p:nvPr/>
        </p:nvCxnSpPr>
        <p:spPr>
          <a:xfrm>
            <a:off x="9831567" y="6206467"/>
            <a:ext cx="152402" cy="1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0A445E-A0A3-44EB-9D10-3E9DE84CF1C0}"/>
              </a:ext>
            </a:extLst>
          </p:cNvPr>
          <p:cNvCxnSpPr>
            <a:cxnSpLocks/>
          </p:cNvCxnSpPr>
          <p:nvPr/>
        </p:nvCxnSpPr>
        <p:spPr>
          <a:xfrm>
            <a:off x="10209835" y="5790841"/>
            <a:ext cx="2161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BF5E56-F3E5-4109-BE1E-5E868A3D68D3}"/>
              </a:ext>
            </a:extLst>
          </p:cNvPr>
          <p:cNvCxnSpPr>
            <a:cxnSpLocks/>
          </p:cNvCxnSpPr>
          <p:nvPr/>
        </p:nvCxnSpPr>
        <p:spPr>
          <a:xfrm>
            <a:off x="10079098" y="6197678"/>
            <a:ext cx="137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5E21D6-5CDD-4A43-BB66-4A3F48C474C0}"/>
              </a:ext>
            </a:extLst>
          </p:cNvPr>
          <p:cNvCxnSpPr>
            <a:cxnSpLocks/>
          </p:cNvCxnSpPr>
          <p:nvPr/>
        </p:nvCxnSpPr>
        <p:spPr>
          <a:xfrm flipV="1">
            <a:off x="8534859" y="5775458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5AC8E5-1370-4E3C-A664-DD4D0808C5F6}"/>
              </a:ext>
            </a:extLst>
          </p:cNvPr>
          <p:cNvCxnSpPr>
            <a:cxnSpLocks/>
          </p:cNvCxnSpPr>
          <p:nvPr/>
        </p:nvCxnSpPr>
        <p:spPr>
          <a:xfrm flipV="1">
            <a:off x="9183213" y="5775457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A02578-640E-41F4-A8E2-2549F09636D9}"/>
              </a:ext>
            </a:extLst>
          </p:cNvPr>
          <p:cNvCxnSpPr>
            <a:cxnSpLocks/>
          </p:cNvCxnSpPr>
          <p:nvPr/>
        </p:nvCxnSpPr>
        <p:spPr>
          <a:xfrm flipV="1">
            <a:off x="9335613" y="5759454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DA354A-3CAE-49A9-83AC-66033B842E2A}"/>
              </a:ext>
            </a:extLst>
          </p:cNvPr>
          <p:cNvCxnSpPr>
            <a:cxnSpLocks/>
          </p:cNvCxnSpPr>
          <p:nvPr/>
        </p:nvCxnSpPr>
        <p:spPr>
          <a:xfrm flipV="1">
            <a:off x="9615073" y="5781959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893688-D3F1-4857-8F86-2DCC0140ABBC}"/>
              </a:ext>
            </a:extLst>
          </p:cNvPr>
          <p:cNvCxnSpPr>
            <a:cxnSpLocks/>
          </p:cNvCxnSpPr>
          <p:nvPr/>
        </p:nvCxnSpPr>
        <p:spPr>
          <a:xfrm flipV="1">
            <a:off x="9851804" y="5790841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8A1613-E8E3-46F4-BCDE-3B9238220153}"/>
              </a:ext>
            </a:extLst>
          </p:cNvPr>
          <p:cNvCxnSpPr>
            <a:cxnSpLocks/>
          </p:cNvCxnSpPr>
          <p:nvPr/>
        </p:nvCxnSpPr>
        <p:spPr>
          <a:xfrm flipV="1">
            <a:off x="9983969" y="5775457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3EDDB4-CF49-4841-B968-731A05111053}"/>
              </a:ext>
            </a:extLst>
          </p:cNvPr>
          <p:cNvCxnSpPr>
            <a:cxnSpLocks/>
          </p:cNvCxnSpPr>
          <p:nvPr/>
        </p:nvCxnSpPr>
        <p:spPr>
          <a:xfrm flipV="1">
            <a:off x="10079098" y="5779689"/>
            <a:ext cx="0" cy="435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A17FCB-08F0-4045-B0D6-62AF7A9FF29F}"/>
              </a:ext>
            </a:extLst>
          </p:cNvPr>
          <p:cNvCxnSpPr>
            <a:cxnSpLocks/>
          </p:cNvCxnSpPr>
          <p:nvPr/>
        </p:nvCxnSpPr>
        <p:spPr>
          <a:xfrm flipH="1" flipV="1">
            <a:off x="10215553" y="5774285"/>
            <a:ext cx="1331" cy="438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06122A-5B6A-4E12-BCC3-63D13C1BC0B6}"/>
              </a:ext>
            </a:extLst>
          </p:cNvPr>
          <p:cNvSpPr txBox="1"/>
          <p:nvPr/>
        </p:nvSpPr>
        <p:spPr>
          <a:xfrm>
            <a:off x="10836824" y="4116604"/>
            <a:ext cx="2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55571-5C67-4E96-ADE3-47F942EA5D73}"/>
              </a:ext>
            </a:extLst>
          </p:cNvPr>
          <p:cNvSpPr txBox="1"/>
          <p:nvPr/>
        </p:nvSpPr>
        <p:spPr>
          <a:xfrm>
            <a:off x="2548167" y="-38390"/>
            <a:ext cx="7877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Image Quantization by Thresholding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EA69F1-755A-4244-B602-002403D5F16D}"/>
              </a:ext>
            </a:extLst>
          </p:cNvPr>
          <p:cNvSpPr txBox="1"/>
          <p:nvPr/>
        </p:nvSpPr>
        <p:spPr>
          <a:xfrm>
            <a:off x="7257463" y="3704683"/>
            <a:ext cx="40107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255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79A8D-5019-4738-8A2B-0471C2649EF7}"/>
              </a:ext>
            </a:extLst>
          </p:cNvPr>
          <p:cNvGrpSpPr/>
          <p:nvPr/>
        </p:nvGrpSpPr>
        <p:grpSpPr>
          <a:xfrm>
            <a:off x="7529601" y="773169"/>
            <a:ext cx="3118065" cy="2677443"/>
            <a:chOff x="7123957" y="292159"/>
            <a:chExt cx="3118065" cy="267744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D8D696-10E9-4484-B307-985CE27B6DEF}"/>
                </a:ext>
              </a:extLst>
            </p:cNvPr>
            <p:cNvSpPr/>
            <p:nvPr/>
          </p:nvSpPr>
          <p:spPr>
            <a:xfrm>
              <a:off x="7559213" y="662536"/>
              <a:ext cx="2072845" cy="694649"/>
            </a:xfrm>
            <a:custGeom>
              <a:avLst/>
              <a:gdLst>
                <a:gd name="connsiteX0" fmla="*/ 0 w 3582360"/>
                <a:gd name="connsiteY0" fmla="*/ 555476 h 1274487"/>
                <a:gd name="connsiteX1" fmla="*/ 8545 w 3582360"/>
                <a:gd name="connsiteY1" fmla="*/ 461472 h 1274487"/>
                <a:gd name="connsiteX2" fmla="*/ 17091 w 3582360"/>
                <a:gd name="connsiteY2" fmla="*/ 418743 h 1274487"/>
                <a:gd name="connsiteX3" fmla="*/ 34183 w 3582360"/>
                <a:gd name="connsiteY3" fmla="*/ 282011 h 1274487"/>
                <a:gd name="connsiteX4" fmla="*/ 51274 w 3582360"/>
                <a:gd name="connsiteY4" fmla="*/ 247828 h 1274487"/>
                <a:gd name="connsiteX5" fmla="*/ 59820 w 3582360"/>
                <a:gd name="connsiteY5" fmla="*/ 196553 h 1274487"/>
                <a:gd name="connsiteX6" fmla="*/ 68366 w 3582360"/>
                <a:gd name="connsiteY6" fmla="*/ 162370 h 1274487"/>
                <a:gd name="connsiteX7" fmla="*/ 76912 w 3582360"/>
                <a:gd name="connsiteY7" fmla="*/ 111095 h 1274487"/>
                <a:gd name="connsiteX8" fmla="*/ 94003 w 3582360"/>
                <a:gd name="connsiteY8" fmla="*/ 68366 h 1274487"/>
                <a:gd name="connsiteX9" fmla="*/ 102549 w 3582360"/>
                <a:gd name="connsiteY9" fmla="*/ 42729 h 1274487"/>
                <a:gd name="connsiteX10" fmla="*/ 111095 w 3582360"/>
                <a:gd name="connsiteY10" fmla="*/ 8545 h 1274487"/>
                <a:gd name="connsiteX11" fmla="*/ 136732 w 3582360"/>
                <a:gd name="connsiteY11" fmla="*/ 0 h 1274487"/>
                <a:gd name="connsiteX12" fmla="*/ 153824 w 3582360"/>
                <a:gd name="connsiteY12" fmla="*/ 25637 h 1274487"/>
                <a:gd name="connsiteX13" fmla="*/ 188007 w 3582360"/>
                <a:gd name="connsiteY13" fmla="*/ 68366 h 1274487"/>
                <a:gd name="connsiteX14" fmla="*/ 213644 w 3582360"/>
                <a:gd name="connsiteY14" fmla="*/ 111095 h 1274487"/>
                <a:gd name="connsiteX15" fmla="*/ 222190 w 3582360"/>
                <a:gd name="connsiteY15" fmla="*/ 145278 h 1274487"/>
                <a:gd name="connsiteX16" fmla="*/ 264919 w 3582360"/>
                <a:gd name="connsiteY16" fmla="*/ 205099 h 1274487"/>
                <a:gd name="connsiteX17" fmla="*/ 282011 w 3582360"/>
                <a:gd name="connsiteY17" fmla="*/ 256373 h 1274487"/>
                <a:gd name="connsiteX18" fmla="*/ 290557 w 3582360"/>
                <a:gd name="connsiteY18" fmla="*/ 282011 h 1274487"/>
                <a:gd name="connsiteX19" fmla="*/ 316194 w 3582360"/>
                <a:gd name="connsiteY19" fmla="*/ 290557 h 1274487"/>
                <a:gd name="connsiteX20" fmla="*/ 333285 w 3582360"/>
                <a:gd name="connsiteY20" fmla="*/ 256373 h 1274487"/>
                <a:gd name="connsiteX21" fmla="*/ 341831 w 3582360"/>
                <a:gd name="connsiteY21" fmla="*/ 230736 h 1274487"/>
                <a:gd name="connsiteX22" fmla="*/ 367469 w 3582360"/>
                <a:gd name="connsiteY22" fmla="*/ 196553 h 1274487"/>
                <a:gd name="connsiteX23" fmla="*/ 376014 w 3582360"/>
                <a:gd name="connsiteY23" fmla="*/ 170915 h 1274487"/>
                <a:gd name="connsiteX24" fmla="*/ 410198 w 3582360"/>
                <a:gd name="connsiteY24" fmla="*/ 128186 h 1274487"/>
                <a:gd name="connsiteX25" fmla="*/ 427289 w 3582360"/>
                <a:gd name="connsiteY25" fmla="*/ 102549 h 1274487"/>
                <a:gd name="connsiteX26" fmla="*/ 478564 w 3582360"/>
                <a:gd name="connsiteY26" fmla="*/ 136732 h 1274487"/>
                <a:gd name="connsiteX27" fmla="*/ 512747 w 3582360"/>
                <a:gd name="connsiteY27" fmla="*/ 153824 h 1274487"/>
                <a:gd name="connsiteX28" fmla="*/ 564022 w 3582360"/>
                <a:gd name="connsiteY28" fmla="*/ 205099 h 1274487"/>
                <a:gd name="connsiteX29" fmla="*/ 598205 w 3582360"/>
                <a:gd name="connsiteY29" fmla="*/ 230736 h 1274487"/>
                <a:gd name="connsiteX30" fmla="*/ 675117 w 3582360"/>
                <a:gd name="connsiteY30" fmla="*/ 273465 h 1274487"/>
                <a:gd name="connsiteX31" fmla="*/ 692209 w 3582360"/>
                <a:gd name="connsiteY31" fmla="*/ 316194 h 1274487"/>
                <a:gd name="connsiteX32" fmla="*/ 709300 w 3582360"/>
                <a:gd name="connsiteY32" fmla="*/ 341831 h 1274487"/>
                <a:gd name="connsiteX33" fmla="*/ 717846 w 3582360"/>
                <a:gd name="connsiteY33" fmla="*/ 367469 h 1274487"/>
                <a:gd name="connsiteX34" fmla="*/ 769121 w 3582360"/>
                <a:gd name="connsiteY34" fmla="*/ 384560 h 1274487"/>
                <a:gd name="connsiteX35" fmla="*/ 897308 w 3582360"/>
                <a:gd name="connsiteY35" fmla="*/ 401652 h 1274487"/>
                <a:gd name="connsiteX36" fmla="*/ 940037 w 3582360"/>
                <a:gd name="connsiteY36" fmla="*/ 418743 h 1274487"/>
                <a:gd name="connsiteX37" fmla="*/ 965674 w 3582360"/>
                <a:gd name="connsiteY37" fmla="*/ 444381 h 1274487"/>
                <a:gd name="connsiteX38" fmla="*/ 1034041 w 3582360"/>
                <a:gd name="connsiteY38" fmla="*/ 504201 h 1274487"/>
                <a:gd name="connsiteX39" fmla="*/ 1059678 w 3582360"/>
                <a:gd name="connsiteY39" fmla="*/ 555476 h 1274487"/>
                <a:gd name="connsiteX40" fmla="*/ 1076770 w 3582360"/>
                <a:gd name="connsiteY40" fmla="*/ 581114 h 1274487"/>
                <a:gd name="connsiteX41" fmla="*/ 1093861 w 3582360"/>
                <a:gd name="connsiteY41" fmla="*/ 640934 h 1274487"/>
                <a:gd name="connsiteX42" fmla="*/ 1110953 w 3582360"/>
                <a:gd name="connsiteY42" fmla="*/ 666571 h 1274487"/>
                <a:gd name="connsiteX43" fmla="*/ 1119499 w 3582360"/>
                <a:gd name="connsiteY43" fmla="*/ 709300 h 1274487"/>
                <a:gd name="connsiteX44" fmla="*/ 1128044 w 3582360"/>
                <a:gd name="connsiteY44" fmla="*/ 769121 h 1274487"/>
                <a:gd name="connsiteX45" fmla="*/ 1145136 w 3582360"/>
                <a:gd name="connsiteY45" fmla="*/ 828942 h 1274487"/>
                <a:gd name="connsiteX46" fmla="*/ 1153682 w 3582360"/>
                <a:gd name="connsiteY46" fmla="*/ 1085315 h 1274487"/>
                <a:gd name="connsiteX47" fmla="*/ 1230594 w 3582360"/>
                <a:gd name="connsiteY47" fmla="*/ 1093861 h 1274487"/>
                <a:gd name="connsiteX48" fmla="*/ 1316052 w 3582360"/>
                <a:gd name="connsiteY48" fmla="*/ 1145136 h 1274487"/>
                <a:gd name="connsiteX49" fmla="*/ 1401510 w 3582360"/>
                <a:gd name="connsiteY49" fmla="*/ 1162228 h 1274487"/>
                <a:gd name="connsiteX50" fmla="*/ 1435693 w 3582360"/>
                <a:gd name="connsiteY50" fmla="*/ 1145136 h 1274487"/>
                <a:gd name="connsiteX51" fmla="*/ 1444239 w 3582360"/>
                <a:gd name="connsiteY51" fmla="*/ 1102407 h 1274487"/>
                <a:gd name="connsiteX52" fmla="*/ 1469876 w 3582360"/>
                <a:gd name="connsiteY52" fmla="*/ 1051132 h 1274487"/>
                <a:gd name="connsiteX53" fmla="*/ 1478422 w 3582360"/>
                <a:gd name="connsiteY53" fmla="*/ 1025495 h 1274487"/>
                <a:gd name="connsiteX54" fmla="*/ 1504059 w 3582360"/>
                <a:gd name="connsiteY54" fmla="*/ 1016949 h 1274487"/>
                <a:gd name="connsiteX55" fmla="*/ 1521151 w 3582360"/>
                <a:gd name="connsiteY55" fmla="*/ 1051132 h 1274487"/>
                <a:gd name="connsiteX56" fmla="*/ 1580971 w 3582360"/>
                <a:gd name="connsiteY56" fmla="*/ 1093861 h 1274487"/>
                <a:gd name="connsiteX57" fmla="*/ 1598063 w 3582360"/>
                <a:gd name="connsiteY57" fmla="*/ 1119499 h 1274487"/>
                <a:gd name="connsiteX58" fmla="*/ 1606609 w 3582360"/>
                <a:gd name="connsiteY58" fmla="*/ 1145136 h 1274487"/>
                <a:gd name="connsiteX59" fmla="*/ 1649338 w 3582360"/>
                <a:gd name="connsiteY59" fmla="*/ 1196411 h 1274487"/>
                <a:gd name="connsiteX60" fmla="*/ 1700613 w 3582360"/>
                <a:gd name="connsiteY60" fmla="*/ 1239140 h 1274487"/>
                <a:gd name="connsiteX61" fmla="*/ 1751887 w 3582360"/>
                <a:gd name="connsiteY61" fmla="*/ 1273323 h 1274487"/>
                <a:gd name="connsiteX62" fmla="*/ 1760433 w 3582360"/>
                <a:gd name="connsiteY62" fmla="*/ 1247686 h 1274487"/>
                <a:gd name="connsiteX63" fmla="*/ 1811708 w 3582360"/>
                <a:gd name="connsiteY63" fmla="*/ 1170773 h 1274487"/>
                <a:gd name="connsiteX64" fmla="*/ 1820254 w 3582360"/>
                <a:gd name="connsiteY64" fmla="*/ 1145136 h 1274487"/>
                <a:gd name="connsiteX65" fmla="*/ 1828800 w 3582360"/>
                <a:gd name="connsiteY65" fmla="*/ 1110953 h 1274487"/>
                <a:gd name="connsiteX66" fmla="*/ 1845891 w 3582360"/>
                <a:gd name="connsiteY66" fmla="*/ 1059678 h 1274487"/>
                <a:gd name="connsiteX67" fmla="*/ 1854437 w 3582360"/>
                <a:gd name="connsiteY67" fmla="*/ 905854 h 1274487"/>
                <a:gd name="connsiteX68" fmla="*/ 1871528 w 3582360"/>
                <a:gd name="connsiteY68" fmla="*/ 880216 h 1274487"/>
                <a:gd name="connsiteX69" fmla="*/ 1880074 w 3582360"/>
                <a:gd name="connsiteY69" fmla="*/ 854579 h 1274487"/>
                <a:gd name="connsiteX70" fmla="*/ 1905712 w 3582360"/>
                <a:gd name="connsiteY70" fmla="*/ 769121 h 1274487"/>
                <a:gd name="connsiteX71" fmla="*/ 1948441 w 3582360"/>
                <a:gd name="connsiteY71" fmla="*/ 709300 h 1274487"/>
                <a:gd name="connsiteX72" fmla="*/ 1956986 w 3582360"/>
                <a:gd name="connsiteY72" fmla="*/ 683663 h 1274487"/>
                <a:gd name="connsiteX73" fmla="*/ 1974078 w 3582360"/>
                <a:gd name="connsiteY73" fmla="*/ 649480 h 1274487"/>
                <a:gd name="connsiteX74" fmla="*/ 1991170 w 3582360"/>
                <a:gd name="connsiteY74" fmla="*/ 581114 h 1274487"/>
                <a:gd name="connsiteX75" fmla="*/ 2008261 w 3582360"/>
                <a:gd name="connsiteY75" fmla="*/ 529839 h 1274487"/>
                <a:gd name="connsiteX76" fmla="*/ 2016807 w 3582360"/>
                <a:gd name="connsiteY76" fmla="*/ 504201 h 1274487"/>
                <a:gd name="connsiteX77" fmla="*/ 2033899 w 3582360"/>
                <a:gd name="connsiteY77" fmla="*/ 538385 h 1274487"/>
                <a:gd name="connsiteX78" fmla="*/ 2076628 w 3582360"/>
                <a:gd name="connsiteY78" fmla="*/ 606751 h 1274487"/>
                <a:gd name="connsiteX79" fmla="*/ 2085173 w 3582360"/>
                <a:gd name="connsiteY79" fmla="*/ 632388 h 1274487"/>
                <a:gd name="connsiteX80" fmla="*/ 2119357 w 3582360"/>
                <a:gd name="connsiteY80" fmla="*/ 658026 h 1274487"/>
                <a:gd name="connsiteX81" fmla="*/ 2136448 w 3582360"/>
                <a:gd name="connsiteY81" fmla="*/ 683663 h 1274487"/>
                <a:gd name="connsiteX82" fmla="*/ 2162085 w 3582360"/>
                <a:gd name="connsiteY82" fmla="*/ 666571 h 1274487"/>
                <a:gd name="connsiteX83" fmla="*/ 2170631 w 3582360"/>
                <a:gd name="connsiteY83" fmla="*/ 632388 h 1274487"/>
                <a:gd name="connsiteX84" fmla="*/ 2179177 w 3582360"/>
                <a:gd name="connsiteY84" fmla="*/ 606751 h 1274487"/>
                <a:gd name="connsiteX85" fmla="*/ 2204814 w 3582360"/>
                <a:gd name="connsiteY85" fmla="*/ 623843 h 1274487"/>
                <a:gd name="connsiteX86" fmla="*/ 2221906 w 3582360"/>
                <a:gd name="connsiteY86" fmla="*/ 683663 h 1274487"/>
                <a:gd name="connsiteX87" fmla="*/ 2238998 w 3582360"/>
                <a:gd name="connsiteY87" fmla="*/ 717846 h 1274487"/>
                <a:gd name="connsiteX88" fmla="*/ 2264635 w 3582360"/>
                <a:gd name="connsiteY88" fmla="*/ 794758 h 1274487"/>
                <a:gd name="connsiteX89" fmla="*/ 2281727 w 3582360"/>
                <a:gd name="connsiteY89" fmla="*/ 820396 h 1274487"/>
                <a:gd name="connsiteX90" fmla="*/ 2315910 w 3582360"/>
                <a:gd name="connsiteY90" fmla="*/ 871671 h 1274487"/>
                <a:gd name="connsiteX91" fmla="*/ 2333001 w 3582360"/>
                <a:gd name="connsiteY91" fmla="*/ 922945 h 1274487"/>
                <a:gd name="connsiteX92" fmla="*/ 2375730 w 3582360"/>
                <a:gd name="connsiteY92" fmla="*/ 982766 h 1274487"/>
                <a:gd name="connsiteX93" fmla="*/ 2409914 w 3582360"/>
                <a:gd name="connsiteY93" fmla="*/ 1051132 h 1274487"/>
                <a:gd name="connsiteX94" fmla="*/ 2427005 w 3582360"/>
                <a:gd name="connsiteY94" fmla="*/ 1076770 h 1274487"/>
                <a:gd name="connsiteX95" fmla="*/ 2495371 w 3582360"/>
                <a:gd name="connsiteY95" fmla="*/ 1145136 h 1274487"/>
                <a:gd name="connsiteX96" fmla="*/ 2563738 w 3582360"/>
                <a:gd name="connsiteY96" fmla="*/ 1093861 h 1274487"/>
                <a:gd name="connsiteX97" fmla="*/ 2572284 w 3582360"/>
                <a:gd name="connsiteY97" fmla="*/ 1068224 h 1274487"/>
                <a:gd name="connsiteX98" fmla="*/ 2589375 w 3582360"/>
                <a:gd name="connsiteY98" fmla="*/ 1042586 h 1274487"/>
                <a:gd name="connsiteX99" fmla="*/ 2597921 w 3582360"/>
                <a:gd name="connsiteY99" fmla="*/ 982766 h 1274487"/>
                <a:gd name="connsiteX100" fmla="*/ 2606467 w 3582360"/>
                <a:gd name="connsiteY100" fmla="*/ 957129 h 1274487"/>
                <a:gd name="connsiteX101" fmla="*/ 2632104 w 3582360"/>
                <a:gd name="connsiteY101" fmla="*/ 760575 h 1274487"/>
                <a:gd name="connsiteX102" fmla="*/ 2640650 w 3582360"/>
                <a:gd name="connsiteY102" fmla="*/ 649480 h 1274487"/>
                <a:gd name="connsiteX103" fmla="*/ 2657742 w 3582360"/>
                <a:gd name="connsiteY103" fmla="*/ 358923 h 1274487"/>
                <a:gd name="connsiteX104" fmla="*/ 2666287 w 3582360"/>
                <a:gd name="connsiteY104" fmla="*/ 307648 h 1274487"/>
                <a:gd name="connsiteX105" fmla="*/ 2683379 w 3582360"/>
                <a:gd name="connsiteY105" fmla="*/ 256373 h 1274487"/>
                <a:gd name="connsiteX106" fmla="*/ 2691925 w 3582360"/>
                <a:gd name="connsiteY106" fmla="*/ 213644 h 1274487"/>
                <a:gd name="connsiteX107" fmla="*/ 2700471 w 3582360"/>
                <a:gd name="connsiteY107" fmla="*/ 188007 h 1274487"/>
                <a:gd name="connsiteX108" fmla="*/ 2709016 w 3582360"/>
                <a:gd name="connsiteY108" fmla="*/ 145278 h 1274487"/>
                <a:gd name="connsiteX109" fmla="*/ 2734654 w 3582360"/>
                <a:gd name="connsiteY109" fmla="*/ 51274 h 1274487"/>
                <a:gd name="connsiteX110" fmla="*/ 2760291 w 3582360"/>
                <a:gd name="connsiteY110" fmla="*/ 68366 h 1274487"/>
                <a:gd name="connsiteX111" fmla="*/ 2820112 w 3582360"/>
                <a:gd name="connsiteY111" fmla="*/ 162370 h 1274487"/>
                <a:gd name="connsiteX112" fmla="*/ 2854295 w 3582360"/>
                <a:gd name="connsiteY112" fmla="*/ 230736 h 1274487"/>
                <a:gd name="connsiteX113" fmla="*/ 2854295 w 3582360"/>
                <a:gd name="connsiteY113" fmla="*/ 341831 h 1274487"/>
                <a:gd name="connsiteX114" fmla="*/ 2862841 w 3582360"/>
                <a:gd name="connsiteY114" fmla="*/ 487110 h 1274487"/>
                <a:gd name="connsiteX115" fmla="*/ 2871386 w 3582360"/>
                <a:gd name="connsiteY115" fmla="*/ 521293 h 1274487"/>
                <a:gd name="connsiteX116" fmla="*/ 2888478 w 3582360"/>
                <a:gd name="connsiteY116" fmla="*/ 589659 h 1274487"/>
                <a:gd name="connsiteX117" fmla="*/ 2897024 w 3582360"/>
                <a:gd name="connsiteY117" fmla="*/ 623843 h 1274487"/>
                <a:gd name="connsiteX118" fmla="*/ 2922661 w 3582360"/>
                <a:gd name="connsiteY118" fmla="*/ 649480 h 1274487"/>
                <a:gd name="connsiteX119" fmla="*/ 2999573 w 3582360"/>
                <a:gd name="connsiteY119" fmla="*/ 734938 h 1274487"/>
                <a:gd name="connsiteX120" fmla="*/ 3025211 w 3582360"/>
                <a:gd name="connsiteY120" fmla="*/ 743484 h 1274487"/>
                <a:gd name="connsiteX121" fmla="*/ 3050848 w 3582360"/>
                <a:gd name="connsiteY121" fmla="*/ 734938 h 1274487"/>
                <a:gd name="connsiteX122" fmla="*/ 3059394 w 3582360"/>
                <a:gd name="connsiteY122" fmla="*/ 709300 h 1274487"/>
                <a:gd name="connsiteX123" fmla="*/ 3076485 w 3582360"/>
                <a:gd name="connsiteY123" fmla="*/ 683663 h 1274487"/>
                <a:gd name="connsiteX124" fmla="*/ 3085031 w 3582360"/>
                <a:gd name="connsiteY124" fmla="*/ 632388 h 1274487"/>
                <a:gd name="connsiteX125" fmla="*/ 3093577 w 3582360"/>
                <a:gd name="connsiteY125" fmla="*/ 598205 h 1274487"/>
                <a:gd name="connsiteX126" fmla="*/ 3102123 w 3582360"/>
                <a:gd name="connsiteY126" fmla="*/ 478564 h 1274487"/>
                <a:gd name="connsiteX127" fmla="*/ 3153398 w 3582360"/>
                <a:gd name="connsiteY127" fmla="*/ 512747 h 1274487"/>
                <a:gd name="connsiteX128" fmla="*/ 3238856 w 3582360"/>
                <a:gd name="connsiteY128" fmla="*/ 572568 h 1274487"/>
                <a:gd name="connsiteX129" fmla="*/ 3290130 w 3582360"/>
                <a:gd name="connsiteY129" fmla="*/ 640934 h 1274487"/>
                <a:gd name="connsiteX130" fmla="*/ 3315768 w 3582360"/>
                <a:gd name="connsiteY130" fmla="*/ 666571 h 1274487"/>
                <a:gd name="connsiteX131" fmla="*/ 3332859 w 3582360"/>
                <a:gd name="connsiteY131" fmla="*/ 700755 h 1274487"/>
                <a:gd name="connsiteX132" fmla="*/ 3392680 w 3582360"/>
                <a:gd name="connsiteY132" fmla="*/ 760575 h 1274487"/>
                <a:gd name="connsiteX133" fmla="*/ 3409771 w 3582360"/>
                <a:gd name="connsiteY133" fmla="*/ 794758 h 1274487"/>
                <a:gd name="connsiteX134" fmla="*/ 3435409 w 3582360"/>
                <a:gd name="connsiteY134" fmla="*/ 803304 h 1274487"/>
                <a:gd name="connsiteX135" fmla="*/ 3478138 w 3582360"/>
                <a:gd name="connsiteY135" fmla="*/ 743484 h 1274487"/>
                <a:gd name="connsiteX136" fmla="*/ 3495229 w 3582360"/>
                <a:gd name="connsiteY136" fmla="*/ 717846 h 1274487"/>
                <a:gd name="connsiteX137" fmla="*/ 3503775 w 3582360"/>
                <a:gd name="connsiteY137" fmla="*/ 683663 h 1274487"/>
                <a:gd name="connsiteX138" fmla="*/ 3520867 w 3582360"/>
                <a:gd name="connsiteY138" fmla="*/ 623843 h 1274487"/>
                <a:gd name="connsiteX139" fmla="*/ 3529413 w 3582360"/>
                <a:gd name="connsiteY139" fmla="*/ 410198 h 1274487"/>
                <a:gd name="connsiteX140" fmla="*/ 3546504 w 3582360"/>
                <a:gd name="connsiteY140" fmla="*/ 358923 h 1274487"/>
                <a:gd name="connsiteX141" fmla="*/ 3563596 w 3582360"/>
                <a:gd name="connsiteY141" fmla="*/ 256373 h 1274487"/>
                <a:gd name="connsiteX142" fmla="*/ 3580687 w 3582360"/>
                <a:gd name="connsiteY142" fmla="*/ 213644 h 1274487"/>
                <a:gd name="connsiteX143" fmla="*/ 3580687 w 3582360"/>
                <a:gd name="connsiteY143" fmla="*/ 128186 h 12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582360" h="1274487">
                  <a:moveTo>
                    <a:pt x="0" y="555476"/>
                  </a:moveTo>
                  <a:cubicBezTo>
                    <a:pt x="2848" y="524141"/>
                    <a:pt x="4643" y="492693"/>
                    <a:pt x="8545" y="461472"/>
                  </a:cubicBezTo>
                  <a:cubicBezTo>
                    <a:pt x="10347" y="447059"/>
                    <a:pt x="15289" y="433156"/>
                    <a:pt x="17091" y="418743"/>
                  </a:cubicBezTo>
                  <a:cubicBezTo>
                    <a:pt x="20118" y="394530"/>
                    <a:pt x="22621" y="316696"/>
                    <a:pt x="34183" y="282011"/>
                  </a:cubicBezTo>
                  <a:cubicBezTo>
                    <a:pt x="38211" y="269926"/>
                    <a:pt x="45577" y="259222"/>
                    <a:pt x="51274" y="247828"/>
                  </a:cubicBezTo>
                  <a:cubicBezTo>
                    <a:pt x="54123" y="230736"/>
                    <a:pt x="56422" y="213544"/>
                    <a:pt x="59820" y="196553"/>
                  </a:cubicBezTo>
                  <a:cubicBezTo>
                    <a:pt x="62123" y="185036"/>
                    <a:pt x="66063" y="173887"/>
                    <a:pt x="68366" y="162370"/>
                  </a:cubicBezTo>
                  <a:cubicBezTo>
                    <a:pt x="71764" y="145379"/>
                    <a:pt x="72353" y="127812"/>
                    <a:pt x="76912" y="111095"/>
                  </a:cubicBezTo>
                  <a:cubicBezTo>
                    <a:pt x="80948" y="96295"/>
                    <a:pt x="88617" y="82729"/>
                    <a:pt x="94003" y="68366"/>
                  </a:cubicBezTo>
                  <a:cubicBezTo>
                    <a:pt x="97166" y="59932"/>
                    <a:pt x="100074" y="51390"/>
                    <a:pt x="102549" y="42729"/>
                  </a:cubicBezTo>
                  <a:cubicBezTo>
                    <a:pt x="105776" y="31436"/>
                    <a:pt x="103758" y="17717"/>
                    <a:pt x="111095" y="8545"/>
                  </a:cubicBezTo>
                  <a:cubicBezTo>
                    <a:pt x="116722" y="1511"/>
                    <a:pt x="128186" y="2848"/>
                    <a:pt x="136732" y="0"/>
                  </a:cubicBezTo>
                  <a:cubicBezTo>
                    <a:pt x="142429" y="8546"/>
                    <a:pt x="147662" y="17420"/>
                    <a:pt x="153824" y="25637"/>
                  </a:cubicBezTo>
                  <a:cubicBezTo>
                    <a:pt x="164768" y="40229"/>
                    <a:pt x="177547" y="53423"/>
                    <a:pt x="188007" y="68366"/>
                  </a:cubicBezTo>
                  <a:cubicBezTo>
                    <a:pt x="197532" y="81973"/>
                    <a:pt x="205098" y="96852"/>
                    <a:pt x="213644" y="111095"/>
                  </a:cubicBezTo>
                  <a:cubicBezTo>
                    <a:pt x="216493" y="122489"/>
                    <a:pt x="216937" y="134773"/>
                    <a:pt x="222190" y="145278"/>
                  </a:cubicBezTo>
                  <a:cubicBezTo>
                    <a:pt x="234836" y="170569"/>
                    <a:pt x="253740" y="179947"/>
                    <a:pt x="264919" y="205099"/>
                  </a:cubicBezTo>
                  <a:cubicBezTo>
                    <a:pt x="272236" y="221562"/>
                    <a:pt x="276314" y="239282"/>
                    <a:pt x="282011" y="256373"/>
                  </a:cubicBezTo>
                  <a:cubicBezTo>
                    <a:pt x="284860" y="264919"/>
                    <a:pt x="282011" y="279162"/>
                    <a:pt x="290557" y="282011"/>
                  </a:cubicBezTo>
                  <a:lnTo>
                    <a:pt x="316194" y="290557"/>
                  </a:lnTo>
                  <a:cubicBezTo>
                    <a:pt x="321891" y="279162"/>
                    <a:pt x="328267" y="268082"/>
                    <a:pt x="333285" y="256373"/>
                  </a:cubicBezTo>
                  <a:cubicBezTo>
                    <a:pt x="336833" y="248093"/>
                    <a:pt x="337362" y="238557"/>
                    <a:pt x="341831" y="230736"/>
                  </a:cubicBezTo>
                  <a:cubicBezTo>
                    <a:pt x="348898" y="218370"/>
                    <a:pt x="358923" y="207947"/>
                    <a:pt x="367469" y="196553"/>
                  </a:cubicBezTo>
                  <a:cubicBezTo>
                    <a:pt x="370317" y="188007"/>
                    <a:pt x="371240" y="178554"/>
                    <a:pt x="376014" y="170915"/>
                  </a:cubicBezTo>
                  <a:cubicBezTo>
                    <a:pt x="385681" y="155447"/>
                    <a:pt x="399254" y="142778"/>
                    <a:pt x="410198" y="128186"/>
                  </a:cubicBezTo>
                  <a:cubicBezTo>
                    <a:pt x="416360" y="119970"/>
                    <a:pt x="421592" y="111095"/>
                    <a:pt x="427289" y="102549"/>
                  </a:cubicBezTo>
                  <a:cubicBezTo>
                    <a:pt x="444381" y="113943"/>
                    <a:pt x="460950" y="126163"/>
                    <a:pt x="478564" y="136732"/>
                  </a:cubicBezTo>
                  <a:cubicBezTo>
                    <a:pt x="489488" y="143286"/>
                    <a:pt x="502799" y="145866"/>
                    <a:pt x="512747" y="153824"/>
                  </a:cubicBezTo>
                  <a:cubicBezTo>
                    <a:pt x="531622" y="168924"/>
                    <a:pt x="546056" y="188929"/>
                    <a:pt x="564022" y="205099"/>
                  </a:cubicBezTo>
                  <a:cubicBezTo>
                    <a:pt x="574609" y="214627"/>
                    <a:pt x="586537" y="222568"/>
                    <a:pt x="598205" y="230736"/>
                  </a:cubicBezTo>
                  <a:cubicBezTo>
                    <a:pt x="651632" y="268135"/>
                    <a:pt x="632336" y="259204"/>
                    <a:pt x="675117" y="273465"/>
                  </a:cubicBezTo>
                  <a:cubicBezTo>
                    <a:pt x="680814" y="287708"/>
                    <a:pt x="685349" y="302473"/>
                    <a:pt x="692209" y="316194"/>
                  </a:cubicBezTo>
                  <a:cubicBezTo>
                    <a:pt x="696802" y="325380"/>
                    <a:pt x="704707" y="332645"/>
                    <a:pt x="709300" y="341831"/>
                  </a:cubicBezTo>
                  <a:cubicBezTo>
                    <a:pt x="713329" y="349888"/>
                    <a:pt x="710516" y="362233"/>
                    <a:pt x="717846" y="367469"/>
                  </a:cubicBezTo>
                  <a:cubicBezTo>
                    <a:pt x="732506" y="377941"/>
                    <a:pt x="751215" y="382570"/>
                    <a:pt x="769121" y="384560"/>
                  </a:cubicBezTo>
                  <a:cubicBezTo>
                    <a:pt x="863254" y="395020"/>
                    <a:pt x="820589" y="388865"/>
                    <a:pt x="897308" y="401652"/>
                  </a:cubicBezTo>
                  <a:cubicBezTo>
                    <a:pt x="911551" y="407349"/>
                    <a:pt x="927029" y="410613"/>
                    <a:pt x="940037" y="418743"/>
                  </a:cubicBezTo>
                  <a:cubicBezTo>
                    <a:pt x="950286" y="425148"/>
                    <a:pt x="956498" y="436516"/>
                    <a:pt x="965674" y="444381"/>
                  </a:cubicBezTo>
                  <a:cubicBezTo>
                    <a:pt x="1048071" y="515008"/>
                    <a:pt x="949822" y="419985"/>
                    <a:pt x="1034041" y="504201"/>
                  </a:cubicBezTo>
                  <a:cubicBezTo>
                    <a:pt x="1042587" y="521293"/>
                    <a:pt x="1050398" y="538772"/>
                    <a:pt x="1059678" y="555476"/>
                  </a:cubicBezTo>
                  <a:cubicBezTo>
                    <a:pt x="1064666" y="564455"/>
                    <a:pt x="1072724" y="571673"/>
                    <a:pt x="1076770" y="581114"/>
                  </a:cubicBezTo>
                  <a:cubicBezTo>
                    <a:pt x="1093201" y="619453"/>
                    <a:pt x="1077228" y="607670"/>
                    <a:pt x="1093861" y="640934"/>
                  </a:cubicBezTo>
                  <a:cubicBezTo>
                    <a:pt x="1098454" y="650120"/>
                    <a:pt x="1105256" y="658025"/>
                    <a:pt x="1110953" y="666571"/>
                  </a:cubicBezTo>
                  <a:cubicBezTo>
                    <a:pt x="1113802" y="680814"/>
                    <a:pt x="1117111" y="694973"/>
                    <a:pt x="1119499" y="709300"/>
                  </a:cubicBezTo>
                  <a:cubicBezTo>
                    <a:pt x="1122810" y="729169"/>
                    <a:pt x="1124441" y="749303"/>
                    <a:pt x="1128044" y="769121"/>
                  </a:cubicBezTo>
                  <a:cubicBezTo>
                    <a:pt x="1132336" y="792725"/>
                    <a:pt x="1137815" y="806978"/>
                    <a:pt x="1145136" y="828942"/>
                  </a:cubicBezTo>
                  <a:cubicBezTo>
                    <a:pt x="1147985" y="914400"/>
                    <a:pt x="1127432" y="1003939"/>
                    <a:pt x="1153682" y="1085315"/>
                  </a:cubicBezTo>
                  <a:cubicBezTo>
                    <a:pt x="1161601" y="1109864"/>
                    <a:pt x="1206123" y="1085704"/>
                    <a:pt x="1230594" y="1093861"/>
                  </a:cubicBezTo>
                  <a:cubicBezTo>
                    <a:pt x="1344231" y="1131740"/>
                    <a:pt x="1231394" y="1120948"/>
                    <a:pt x="1316052" y="1145136"/>
                  </a:cubicBezTo>
                  <a:cubicBezTo>
                    <a:pt x="1343984" y="1153117"/>
                    <a:pt x="1401510" y="1162228"/>
                    <a:pt x="1401510" y="1162228"/>
                  </a:cubicBezTo>
                  <a:cubicBezTo>
                    <a:pt x="1412904" y="1156531"/>
                    <a:pt x="1428288" y="1155502"/>
                    <a:pt x="1435693" y="1145136"/>
                  </a:cubicBezTo>
                  <a:cubicBezTo>
                    <a:pt x="1444135" y="1133316"/>
                    <a:pt x="1440716" y="1116498"/>
                    <a:pt x="1444239" y="1102407"/>
                  </a:cubicBezTo>
                  <a:cubicBezTo>
                    <a:pt x="1454978" y="1059451"/>
                    <a:pt x="1448991" y="1092903"/>
                    <a:pt x="1469876" y="1051132"/>
                  </a:cubicBezTo>
                  <a:cubicBezTo>
                    <a:pt x="1473904" y="1043075"/>
                    <a:pt x="1472052" y="1031865"/>
                    <a:pt x="1478422" y="1025495"/>
                  </a:cubicBezTo>
                  <a:cubicBezTo>
                    <a:pt x="1484792" y="1019125"/>
                    <a:pt x="1495513" y="1019798"/>
                    <a:pt x="1504059" y="1016949"/>
                  </a:cubicBezTo>
                  <a:cubicBezTo>
                    <a:pt x="1509756" y="1028343"/>
                    <a:pt x="1512860" y="1041460"/>
                    <a:pt x="1521151" y="1051132"/>
                  </a:cubicBezTo>
                  <a:cubicBezTo>
                    <a:pt x="1528220" y="1059380"/>
                    <a:pt x="1568959" y="1085853"/>
                    <a:pt x="1580971" y="1093861"/>
                  </a:cubicBezTo>
                  <a:cubicBezTo>
                    <a:pt x="1586668" y="1102407"/>
                    <a:pt x="1593470" y="1110312"/>
                    <a:pt x="1598063" y="1119499"/>
                  </a:cubicBezTo>
                  <a:cubicBezTo>
                    <a:pt x="1602092" y="1127556"/>
                    <a:pt x="1601612" y="1137641"/>
                    <a:pt x="1606609" y="1145136"/>
                  </a:cubicBezTo>
                  <a:cubicBezTo>
                    <a:pt x="1618950" y="1163648"/>
                    <a:pt x="1635440" y="1179038"/>
                    <a:pt x="1649338" y="1196411"/>
                  </a:cubicBezTo>
                  <a:cubicBezTo>
                    <a:pt x="1683202" y="1238741"/>
                    <a:pt x="1659678" y="1225495"/>
                    <a:pt x="1700613" y="1239140"/>
                  </a:cubicBezTo>
                  <a:cubicBezTo>
                    <a:pt x="1704965" y="1243492"/>
                    <a:pt x="1735397" y="1281568"/>
                    <a:pt x="1751887" y="1273323"/>
                  </a:cubicBezTo>
                  <a:cubicBezTo>
                    <a:pt x="1759944" y="1269295"/>
                    <a:pt x="1756404" y="1255743"/>
                    <a:pt x="1760433" y="1247686"/>
                  </a:cubicBezTo>
                  <a:cubicBezTo>
                    <a:pt x="1776914" y="1214724"/>
                    <a:pt x="1790241" y="1199397"/>
                    <a:pt x="1811708" y="1170773"/>
                  </a:cubicBezTo>
                  <a:cubicBezTo>
                    <a:pt x="1814557" y="1162227"/>
                    <a:pt x="1817779" y="1153797"/>
                    <a:pt x="1820254" y="1145136"/>
                  </a:cubicBezTo>
                  <a:cubicBezTo>
                    <a:pt x="1823481" y="1133843"/>
                    <a:pt x="1825425" y="1122203"/>
                    <a:pt x="1828800" y="1110953"/>
                  </a:cubicBezTo>
                  <a:cubicBezTo>
                    <a:pt x="1833977" y="1093697"/>
                    <a:pt x="1845891" y="1059678"/>
                    <a:pt x="1845891" y="1059678"/>
                  </a:cubicBezTo>
                  <a:cubicBezTo>
                    <a:pt x="1848740" y="1008403"/>
                    <a:pt x="1847175" y="956692"/>
                    <a:pt x="1854437" y="905854"/>
                  </a:cubicBezTo>
                  <a:cubicBezTo>
                    <a:pt x="1855889" y="895686"/>
                    <a:pt x="1866935" y="889403"/>
                    <a:pt x="1871528" y="880216"/>
                  </a:cubicBezTo>
                  <a:cubicBezTo>
                    <a:pt x="1875556" y="872159"/>
                    <a:pt x="1877599" y="863240"/>
                    <a:pt x="1880074" y="854579"/>
                  </a:cubicBezTo>
                  <a:cubicBezTo>
                    <a:pt x="1885537" y="835461"/>
                    <a:pt x="1896339" y="781619"/>
                    <a:pt x="1905712" y="769121"/>
                  </a:cubicBezTo>
                  <a:cubicBezTo>
                    <a:pt x="1937512" y="726721"/>
                    <a:pt x="1923448" y="746789"/>
                    <a:pt x="1948441" y="709300"/>
                  </a:cubicBezTo>
                  <a:cubicBezTo>
                    <a:pt x="1951289" y="700754"/>
                    <a:pt x="1953438" y="691943"/>
                    <a:pt x="1956986" y="683663"/>
                  </a:cubicBezTo>
                  <a:cubicBezTo>
                    <a:pt x="1962004" y="671954"/>
                    <a:pt x="1970049" y="661566"/>
                    <a:pt x="1974078" y="649480"/>
                  </a:cubicBezTo>
                  <a:cubicBezTo>
                    <a:pt x="1981506" y="627195"/>
                    <a:pt x="1983742" y="603399"/>
                    <a:pt x="1991170" y="581114"/>
                  </a:cubicBezTo>
                  <a:lnTo>
                    <a:pt x="2008261" y="529839"/>
                  </a:lnTo>
                  <a:lnTo>
                    <a:pt x="2016807" y="504201"/>
                  </a:lnTo>
                  <a:cubicBezTo>
                    <a:pt x="2022504" y="515596"/>
                    <a:pt x="2027712" y="527249"/>
                    <a:pt x="2033899" y="538385"/>
                  </a:cubicBezTo>
                  <a:cubicBezTo>
                    <a:pt x="2051082" y="569314"/>
                    <a:pt x="2058817" y="580036"/>
                    <a:pt x="2076628" y="606751"/>
                  </a:cubicBezTo>
                  <a:cubicBezTo>
                    <a:pt x="2079476" y="615297"/>
                    <a:pt x="2079406" y="625468"/>
                    <a:pt x="2085173" y="632388"/>
                  </a:cubicBezTo>
                  <a:cubicBezTo>
                    <a:pt x="2094291" y="643330"/>
                    <a:pt x="2109285" y="647954"/>
                    <a:pt x="2119357" y="658026"/>
                  </a:cubicBezTo>
                  <a:cubicBezTo>
                    <a:pt x="2126619" y="665288"/>
                    <a:pt x="2130751" y="675117"/>
                    <a:pt x="2136448" y="683663"/>
                  </a:cubicBezTo>
                  <a:cubicBezTo>
                    <a:pt x="2144994" y="677966"/>
                    <a:pt x="2156388" y="675117"/>
                    <a:pt x="2162085" y="666571"/>
                  </a:cubicBezTo>
                  <a:cubicBezTo>
                    <a:pt x="2168600" y="656799"/>
                    <a:pt x="2167404" y="643681"/>
                    <a:pt x="2170631" y="632388"/>
                  </a:cubicBezTo>
                  <a:cubicBezTo>
                    <a:pt x="2173106" y="623727"/>
                    <a:pt x="2176328" y="615297"/>
                    <a:pt x="2179177" y="606751"/>
                  </a:cubicBezTo>
                  <a:cubicBezTo>
                    <a:pt x="2187723" y="612448"/>
                    <a:pt x="2198398" y="615823"/>
                    <a:pt x="2204814" y="623843"/>
                  </a:cubicBezTo>
                  <a:cubicBezTo>
                    <a:pt x="2209676" y="629920"/>
                    <a:pt x="2220822" y="680772"/>
                    <a:pt x="2221906" y="683663"/>
                  </a:cubicBezTo>
                  <a:cubicBezTo>
                    <a:pt x="2226379" y="695591"/>
                    <a:pt x="2233301" y="706452"/>
                    <a:pt x="2238998" y="717846"/>
                  </a:cubicBezTo>
                  <a:cubicBezTo>
                    <a:pt x="2247158" y="750488"/>
                    <a:pt x="2248543" y="762575"/>
                    <a:pt x="2264635" y="794758"/>
                  </a:cubicBezTo>
                  <a:cubicBezTo>
                    <a:pt x="2269228" y="803945"/>
                    <a:pt x="2276030" y="811850"/>
                    <a:pt x="2281727" y="820396"/>
                  </a:cubicBezTo>
                  <a:cubicBezTo>
                    <a:pt x="2309994" y="905204"/>
                    <a:pt x="2262569" y="775657"/>
                    <a:pt x="2315910" y="871671"/>
                  </a:cubicBezTo>
                  <a:cubicBezTo>
                    <a:pt x="2324659" y="887420"/>
                    <a:pt x="2322192" y="908532"/>
                    <a:pt x="2333001" y="922945"/>
                  </a:cubicBezTo>
                  <a:cubicBezTo>
                    <a:pt x="2341698" y="934541"/>
                    <a:pt x="2367398" y="967490"/>
                    <a:pt x="2375730" y="982766"/>
                  </a:cubicBezTo>
                  <a:cubicBezTo>
                    <a:pt x="2387931" y="1005134"/>
                    <a:pt x="2395782" y="1029932"/>
                    <a:pt x="2409914" y="1051132"/>
                  </a:cubicBezTo>
                  <a:cubicBezTo>
                    <a:pt x="2415611" y="1059678"/>
                    <a:pt x="2420096" y="1069170"/>
                    <a:pt x="2427005" y="1076770"/>
                  </a:cubicBezTo>
                  <a:cubicBezTo>
                    <a:pt x="2448684" y="1100617"/>
                    <a:pt x="2495371" y="1145136"/>
                    <a:pt x="2495371" y="1145136"/>
                  </a:cubicBezTo>
                  <a:cubicBezTo>
                    <a:pt x="2528792" y="1128426"/>
                    <a:pt x="2539742" y="1127454"/>
                    <a:pt x="2563738" y="1093861"/>
                  </a:cubicBezTo>
                  <a:cubicBezTo>
                    <a:pt x="2568974" y="1086531"/>
                    <a:pt x="2568256" y="1076281"/>
                    <a:pt x="2572284" y="1068224"/>
                  </a:cubicBezTo>
                  <a:cubicBezTo>
                    <a:pt x="2576877" y="1059037"/>
                    <a:pt x="2583678" y="1051132"/>
                    <a:pt x="2589375" y="1042586"/>
                  </a:cubicBezTo>
                  <a:cubicBezTo>
                    <a:pt x="2592224" y="1022646"/>
                    <a:pt x="2593971" y="1002517"/>
                    <a:pt x="2597921" y="982766"/>
                  </a:cubicBezTo>
                  <a:cubicBezTo>
                    <a:pt x="2599688" y="973933"/>
                    <a:pt x="2605687" y="966103"/>
                    <a:pt x="2606467" y="957129"/>
                  </a:cubicBezTo>
                  <a:cubicBezTo>
                    <a:pt x="2623226" y="764404"/>
                    <a:pt x="2581986" y="835756"/>
                    <a:pt x="2632104" y="760575"/>
                  </a:cubicBezTo>
                  <a:cubicBezTo>
                    <a:pt x="2634953" y="723543"/>
                    <a:pt x="2638963" y="686583"/>
                    <a:pt x="2640650" y="649480"/>
                  </a:cubicBezTo>
                  <a:cubicBezTo>
                    <a:pt x="2653672" y="363000"/>
                    <a:pt x="2620829" y="469659"/>
                    <a:pt x="2657742" y="358923"/>
                  </a:cubicBezTo>
                  <a:cubicBezTo>
                    <a:pt x="2660590" y="341831"/>
                    <a:pt x="2662085" y="324458"/>
                    <a:pt x="2666287" y="307648"/>
                  </a:cubicBezTo>
                  <a:cubicBezTo>
                    <a:pt x="2670656" y="290170"/>
                    <a:pt x="2679846" y="274039"/>
                    <a:pt x="2683379" y="256373"/>
                  </a:cubicBezTo>
                  <a:cubicBezTo>
                    <a:pt x="2686228" y="242130"/>
                    <a:pt x="2688402" y="227735"/>
                    <a:pt x="2691925" y="213644"/>
                  </a:cubicBezTo>
                  <a:cubicBezTo>
                    <a:pt x="2694110" y="204905"/>
                    <a:pt x="2698286" y="196746"/>
                    <a:pt x="2700471" y="188007"/>
                  </a:cubicBezTo>
                  <a:cubicBezTo>
                    <a:pt x="2703994" y="173916"/>
                    <a:pt x="2705194" y="159291"/>
                    <a:pt x="2709016" y="145278"/>
                  </a:cubicBezTo>
                  <a:cubicBezTo>
                    <a:pt x="2741547" y="25994"/>
                    <a:pt x="2713830" y="155390"/>
                    <a:pt x="2734654" y="51274"/>
                  </a:cubicBezTo>
                  <a:cubicBezTo>
                    <a:pt x="2743200" y="56971"/>
                    <a:pt x="2753528" y="60636"/>
                    <a:pt x="2760291" y="68366"/>
                  </a:cubicBezTo>
                  <a:cubicBezTo>
                    <a:pt x="2768190" y="77394"/>
                    <a:pt x="2812609" y="147364"/>
                    <a:pt x="2820112" y="162370"/>
                  </a:cubicBezTo>
                  <a:cubicBezTo>
                    <a:pt x="2861924" y="245994"/>
                    <a:pt x="2814696" y="171340"/>
                    <a:pt x="2854295" y="230736"/>
                  </a:cubicBezTo>
                  <a:cubicBezTo>
                    <a:pt x="2873579" y="307870"/>
                    <a:pt x="2854295" y="213875"/>
                    <a:pt x="2854295" y="341831"/>
                  </a:cubicBezTo>
                  <a:cubicBezTo>
                    <a:pt x="2854295" y="390341"/>
                    <a:pt x="2858242" y="438818"/>
                    <a:pt x="2862841" y="487110"/>
                  </a:cubicBezTo>
                  <a:cubicBezTo>
                    <a:pt x="2863954" y="498802"/>
                    <a:pt x="2868838" y="509828"/>
                    <a:pt x="2871386" y="521293"/>
                  </a:cubicBezTo>
                  <a:cubicBezTo>
                    <a:pt x="2897444" y="638557"/>
                    <a:pt x="2865574" y="509497"/>
                    <a:pt x="2888478" y="589659"/>
                  </a:cubicBezTo>
                  <a:cubicBezTo>
                    <a:pt x="2891705" y="600952"/>
                    <a:pt x="2891197" y="613645"/>
                    <a:pt x="2897024" y="623843"/>
                  </a:cubicBezTo>
                  <a:cubicBezTo>
                    <a:pt x="2903020" y="634336"/>
                    <a:pt x="2914924" y="640196"/>
                    <a:pt x="2922661" y="649480"/>
                  </a:cubicBezTo>
                  <a:cubicBezTo>
                    <a:pt x="2947931" y="679803"/>
                    <a:pt x="2952987" y="719409"/>
                    <a:pt x="2999573" y="734938"/>
                  </a:cubicBezTo>
                  <a:lnTo>
                    <a:pt x="3025211" y="743484"/>
                  </a:lnTo>
                  <a:cubicBezTo>
                    <a:pt x="3033757" y="740635"/>
                    <a:pt x="3044479" y="741308"/>
                    <a:pt x="3050848" y="734938"/>
                  </a:cubicBezTo>
                  <a:cubicBezTo>
                    <a:pt x="3057218" y="728568"/>
                    <a:pt x="3055365" y="717357"/>
                    <a:pt x="3059394" y="709300"/>
                  </a:cubicBezTo>
                  <a:cubicBezTo>
                    <a:pt x="3063987" y="700114"/>
                    <a:pt x="3070788" y="692209"/>
                    <a:pt x="3076485" y="683663"/>
                  </a:cubicBezTo>
                  <a:cubicBezTo>
                    <a:pt x="3079334" y="666571"/>
                    <a:pt x="3081633" y="649379"/>
                    <a:pt x="3085031" y="632388"/>
                  </a:cubicBezTo>
                  <a:cubicBezTo>
                    <a:pt x="3087334" y="620871"/>
                    <a:pt x="3092280" y="609878"/>
                    <a:pt x="3093577" y="598205"/>
                  </a:cubicBezTo>
                  <a:cubicBezTo>
                    <a:pt x="3097992" y="558468"/>
                    <a:pt x="3099274" y="518444"/>
                    <a:pt x="3102123" y="478564"/>
                  </a:cubicBezTo>
                  <a:cubicBezTo>
                    <a:pt x="3151152" y="494908"/>
                    <a:pt x="3105388" y="475406"/>
                    <a:pt x="3153398" y="512747"/>
                  </a:cubicBezTo>
                  <a:cubicBezTo>
                    <a:pt x="3206343" y="553927"/>
                    <a:pt x="3195298" y="535232"/>
                    <a:pt x="3238856" y="572568"/>
                  </a:cubicBezTo>
                  <a:cubicBezTo>
                    <a:pt x="3281250" y="608905"/>
                    <a:pt x="3251387" y="589278"/>
                    <a:pt x="3290130" y="640934"/>
                  </a:cubicBezTo>
                  <a:cubicBezTo>
                    <a:pt x="3297381" y="650602"/>
                    <a:pt x="3307222" y="658025"/>
                    <a:pt x="3315768" y="666571"/>
                  </a:cubicBezTo>
                  <a:cubicBezTo>
                    <a:pt x="3321465" y="677966"/>
                    <a:pt x="3324792" y="690895"/>
                    <a:pt x="3332859" y="700755"/>
                  </a:cubicBezTo>
                  <a:cubicBezTo>
                    <a:pt x="3350716" y="722580"/>
                    <a:pt x="3392680" y="760575"/>
                    <a:pt x="3392680" y="760575"/>
                  </a:cubicBezTo>
                  <a:cubicBezTo>
                    <a:pt x="3398377" y="771969"/>
                    <a:pt x="3400763" y="785750"/>
                    <a:pt x="3409771" y="794758"/>
                  </a:cubicBezTo>
                  <a:cubicBezTo>
                    <a:pt x="3416141" y="801128"/>
                    <a:pt x="3426863" y="806153"/>
                    <a:pt x="3435409" y="803304"/>
                  </a:cubicBezTo>
                  <a:cubicBezTo>
                    <a:pt x="3457516" y="795935"/>
                    <a:pt x="3468858" y="759724"/>
                    <a:pt x="3478138" y="743484"/>
                  </a:cubicBezTo>
                  <a:cubicBezTo>
                    <a:pt x="3483234" y="734566"/>
                    <a:pt x="3489532" y="726392"/>
                    <a:pt x="3495229" y="717846"/>
                  </a:cubicBezTo>
                  <a:cubicBezTo>
                    <a:pt x="3498078" y="706452"/>
                    <a:pt x="3500685" y="694994"/>
                    <a:pt x="3503775" y="683663"/>
                  </a:cubicBezTo>
                  <a:cubicBezTo>
                    <a:pt x="3509232" y="663656"/>
                    <a:pt x="3518931" y="644490"/>
                    <a:pt x="3520867" y="623843"/>
                  </a:cubicBezTo>
                  <a:cubicBezTo>
                    <a:pt x="3527520" y="552882"/>
                    <a:pt x="3522548" y="481139"/>
                    <a:pt x="3529413" y="410198"/>
                  </a:cubicBezTo>
                  <a:cubicBezTo>
                    <a:pt x="3531148" y="392266"/>
                    <a:pt x="3542596" y="376510"/>
                    <a:pt x="3546504" y="358923"/>
                  </a:cubicBezTo>
                  <a:cubicBezTo>
                    <a:pt x="3554022" y="325093"/>
                    <a:pt x="3555659" y="290107"/>
                    <a:pt x="3563596" y="256373"/>
                  </a:cubicBezTo>
                  <a:cubicBezTo>
                    <a:pt x="3567109" y="241441"/>
                    <a:pt x="3578660" y="228850"/>
                    <a:pt x="3580687" y="213644"/>
                  </a:cubicBezTo>
                  <a:cubicBezTo>
                    <a:pt x="3584452" y="185408"/>
                    <a:pt x="3580687" y="156672"/>
                    <a:pt x="3580687" y="12818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C7710E-FC8C-4405-A850-D34A8BA89AF3}"/>
                </a:ext>
              </a:extLst>
            </p:cNvPr>
            <p:cNvSpPr/>
            <p:nvPr/>
          </p:nvSpPr>
          <p:spPr>
            <a:xfrm>
              <a:off x="7512701" y="1553739"/>
              <a:ext cx="2213360" cy="478564"/>
            </a:xfrm>
            <a:custGeom>
              <a:avLst/>
              <a:gdLst>
                <a:gd name="connsiteX0" fmla="*/ 0 w 2213360"/>
                <a:gd name="connsiteY0" fmla="*/ 239282 h 478564"/>
                <a:gd name="connsiteX1" fmla="*/ 34183 w 2213360"/>
                <a:gd name="connsiteY1" fmla="*/ 196553 h 478564"/>
                <a:gd name="connsiteX2" fmla="*/ 59820 w 2213360"/>
                <a:gd name="connsiteY2" fmla="*/ 170916 h 478564"/>
                <a:gd name="connsiteX3" fmla="*/ 94003 w 2213360"/>
                <a:gd name="connsiteY3" fmla="*/ 119641 h 478564"/>
                <a:gd name="connsiteX4" fmla="*/ 119641 w 2213360"/>
                <a:gd name="connsiteY4" fmla="*/ 128187 h 478564"/>
                <a:gd name="connsiteX5" fmla="*/ 153824 w 2213360"/>
                <a:gd name="connsiteY5" fmla="*/ 179461 h 478564"/>
                <a:gd name="connsiteX6" fmla="*/ 170916 w 2213360"/>
                <a:gd name="connsiteY6" fmla="*/ 213645 h 478564"/>
                <a:gd name="connsiteX7" fmla="*/ 273465 w 2213360"/>
                <a:gd name="connsiteY7" fmla="*/ 282011 h 478564"/>
                <a:gd name="connsiteX8" fmla="*/ 307648 w 2213360"/>
                <a:gd name="connsiteY8" fmla="*/ 273465 h 478564"/>
                <a:gd name="connsiteX9" fmla="*/ 333286 w 2213360"/>
                <a:gd name="connsiteY9" fmla="*/ 264919 h 478564"/>
                <a:gd name="connsiteX10" fmla="*/ 393106 w 2213360"/>
                <a:gd name="connsiteY10" fmla="*/ 282011 h 478564"/>
                <a:gd name="connsiteX11" fmla="*/ 435835 w 2213360"/>
                <a:gd name="connsiteY11" fmla="*/ 316194 h 478564"/>
                <a:gd name="connsiteX12" fmla="*/ 452927 w 2213360"/>
                <a:gd name="connsiteY12" fmla="*/ 341831 h 478564"/>
                <a:gd name="connsiteX13" fmla="*/ 487110 w 2213360"/>
                <a:gd name="connsiteY13" fmla="*/ 358923 h 478564"/>
                <a:gd name="connsiteX14" fmla="*/ 546930 w 2213360"/>
                <a:gd name="connsiteY14" fmla="*/ 435835 h 478564"/>
                <a:gd name="connsiteX15" fmla="*/ 623843 w 2213360"/>
                <a:gd name="connsiteY15" fmla="*/ 478564 h 478564"/>
                <a:gd name="connsiteX16" fmla="*/ 658026 w 2213360"/>
                <a:gd name="connsiteY16" fmla="*/ 410198 h 478564"/>
                <a:gd name="connsiteX17" fmla="*/ 692209 w 2213360"/>
                <a:gd name="connsiteY17" fmla="*/ 350377 h 478564"/>
                <a:gd name="connsiteX18" fmla="*/ 700755 w 2213360"/>
                <a:gd name="connsiteY18" fmla="*/ 230736 h 478564"/>
                <a:gd name="connsiteX19" fmla="*/ 709301 w 2213360"/>
                <a:gd name="connsiteY19" fmla="*/ 196553 h 478564"/>
                <a:gd name="connsiteX20" fmla="*/ 734938 w 2213360"/>
                <a:gd name="connsiteY20" fmla="*/ 222190 h 478564"/>
                <a:gd name="connsiteX21" fmla="*/ 769121 w 2213360"/>
                <a:gd name="connsiteY21" fmla="*/ 290557 h 478564"/>
                <a:gd name="connsiteX22" fmla="*/ 803304 w 2213360"/>
                <a:gd name="connsiteY22" fmla="*/ 282011 h 478564"/>
                <a:gd name="connsiteX23" fmla="*/ 828942 w 2213360"/>
                <a:gd name="connsiteY23" fmla="*/ 222190 h 478564"/>
                <a:gd name="connsiteX24" fmla="*/ 871671 w 2213360"/>
                <a:gd name="connsiteY24" fmla="*/ 179461 h 478564"/>
                <a:gd name="connsiteX25" fmla="*/ 897308 w 2213360"/>
                <a:gd name="connsiteY25" fmla="*/ 196553 h 478564"/>
                <a:gd name="connsiteX26" fmla="*/ 922945 w 2213360"/>
                <a:gd name="connsiteY26" fmla="*/ 205099 h 478564"/>
                <a:gd name="connsiteX27" fmla="*/ 1187865 w 2213360"/>
                <a:gd name="connsiteY27" fmla="*/ 213645 h 478564"/>
                <a:gd name="connsiteX28" fmla="*/ 1222048 w 2213360"/>
                <a:gd name="connsiteY28" fmla="*/ 222190 h 478564"/>
                <a:gd name="connsiteX29" fmla="*/ 1341689 w 2213360"/>
                <a:gd name="connsiteY29" fmla="*/ 299102 h 478564"/>
                <a:gd name="connsiteX30" fmla="*/ 1410056 w 2213360"/>
                <a:gd name="connsiteY30" fmla="*/ 341831 h 478564"/>
                <a:gd name="connsiteX31" fmla="*/ 1469876 w 2213360"/>
                <a:gd name="connsiteY31" fmla="*/ 376015 h 478564"/>
                <a:gd name="connsiteX32" fmla="*/ 1521151 w 2213360"/>
                <a:gd name="connsiteY32" fmla="*/ 358923 h 478564"/>
                <a:gd name="connsiteX33" fmla="*/ 1563880 w 2213360"/>
                <a:gd name="connsiteY33" fmla="*/ 282011 h 478564"/>
                <a:gd name="connsiteX34" fmla="*/ 1598063 w 2213360"/>
                <a:gd name="connsiteY34" fmla="*/ 307648 h 478564"/>
                <a:gd name="connsiteX35" fmla="*/ 1623701 w 2213360"/>
                <a:gd name="connsiteY35" fmla="*/ 333286 h 478564"/>
                <a:gd name="connsiteX36" fmla="*/ 1674975 w 2213360"/>
                <a:gd name="connsiteY36" fmla="*/ 350377 h 478564"/>
                <a:gd name="connsiteX37" fmla="*/ 1692067 w 2213360"/>
                <a:gd name="connsiteY37" fmla="*/ 324740 h 478564"/>
                <a:gd name="connsiteX38" fmla="*/ 1700613 w 2213360"/>
                <a:gd name="connsiteY38" fmla="*/ 299102 h 478564"/>
                <a:gd name="connsiteX39" fmla="*/ 1726250 w 2213360"/>
                <a:gd name="connsiteY39" fmla="*/ 264919 h 478564"/>
                <a:gd name="connsiteX40" fmla="*/ 1743342 w 2213360"/>
                <a:gd name="connsiteY40" fmla="*/ 239282 h 478564"/>
                <a:gd name="connsiteX41" fmla="*/ 1794616 w 2213360"/>
                <a:gd name="connsiteY41" fmla="*/ 162370 h 478564"/>
                <a:gd name="connsiteX42" fmla="*/ 1811708 w 2213360"/>
                <a:gd name="connsiteY42" fmla="*/ 136732 h 478564"/>
                <a:gd name="connsiteX43" fmla="*/ 1897166 w 2213360"/>
                <a:gd name="connsiteY43" fmla="*/ 94003 h 478564"/>
                <a:gd name="connsiteX44" fmla="*/ 1956987 w 2213360"/>
                <a:gd name="connsiteY44" fmla="*/ 68366 h 478564"/>
                <a:gd name="connsiteX45" fmla="*/ 2025353 w 2213360"/>
                <a:gd name="connsiteY45" fmla="*/ 17091 h 478564"/>
                <a:gd name="connsiteX46" fmla="*/ 2050990 w 2213360"/>
                <a:gd name="connsiteY46" fmla="*/ 0 h 478564"/>
                <a:gd name="connsiteX47" fmla="*/ 2102265 w 2213360"/>
                <a:gd name="connsiteY47" fmla="*/ 76912 h 478564"/>
                <a:gd name="connsiteX48" fmla="*/ 2119357 w 2213360"/>
                <a:gd name="connsiteY48" fmla="*/ 128187 h 478564"/>
                <a:gd name="connsiteX49" fmla="*/ 2153540 w 2213360"/>
                <a:gd name="connsiteY49" fmla="*/ 196553 h 478564"/>
                <a:gd name="connsiteX50" fmla="*/ 2170631 w 2213360"/>
                <a:gd name="connsiteY50" fmla="*/ 247828 h 478564"/>
                <a:gd name="connsiteX51" fmla="*/ 2187723 w 2213360"/>
                <a:gd name="connsiteY51" fmla="*/ 282011 h 478564"/>
                <a:gd name="connsiteX52" fmla="*/ 2196269 w 2213360"/>
                <a:gd name="connsiteY52" fmla="*/ 307648 h 478564"/>
                <a:gd name="connsiteX53" fmla="*/ 2213360 w 2213360"/>
                <a:gd name="connsiteY53" fmla="*/ 333286 h 4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3360" h="478564">
                  <a:moveTo>
                    <a:pt x="0" y="239282"/>
                  </a:moveTo>
                  <a:cubicBezTo>
                    <a:pt x="11394" y="225039"/>
                    <a:pt x="22172" y="210280"/>
                    <a:pt x="34183" y="196553"/>
                  </a:cubicBezTo>
                  <a:cubicBezTo>
                    <a:pt x="42141" y="187458"/>
                    <a:pt x="53824" y="181409"/>
                    <a:pt x="59820" y="170916"/>
                  </a:cubicBezTo>
                  <a:cubicBezTo>
                    <a:pt x="93779" y="111487"/>
                    <a:pt x="38549" y="156609"/>
                    <a:pt x="94003" y="119641"/>
                  </a:cubicBezTo>
                  <a:cubicBezTo>
                    <a:pt x="102549" y="122490"/>
                    <a:pt x="113271" y="121817"/>
                    <a:pt x="119641" y="128187"/>
                  </a:cubicBezTo>
                  <a:cubicBezTo>
                    <a:pt x="134166" y="142712"/>
                    <a:pt x="144638" y="161088"/>
                    <a:pt x="153824" y="179461"/>
                  </a:cubicBezTo>
                  <a:cubicBezTo>
                    <a:pt x="159521" y="190856"/>
                    <a:pt x="161908" y="204637"/>
                    <a:pt x="170916" y="213645"/>
                  </a:cubicBezTo>
                  <a:cubicBezTo>
                    <a:pt x="210192" y="252921"/>
                    <a:pt x="231371" y="260963"/>
                    <a:pt x="273465" y="282011"/>
                  </a:cubicBezTo>
                  <a:cubicBezTo>
                    <a:pt x="284859" y="279162"/>
                    <a:pt x="296355" y="276692"/>
                    <a:pt x="307648" y="273465"/>
                  </a:cubicBezTo>
                  <a:cubicBezTo>
                    <a:pt x="316310" y="270990"/>
                    <a:pt x="324322" y="264023"/>
                    <a:pt x="333286" y="264919"/>
                  </a:cubicBezTo>
                  <a:cubicBezTo>
                    <a:pt x="353921" y="266983"/>
                    <a:pt x="373166" y="276314"/>
                    <a:pt x="393106" y="282011"/>
                  </a:cubicBezTo>
                  <a:cubicBezTo>
                    <a:pt x="407349" y="293405"/>
                    <a:pt x="422937" y="303297"/>
                    <a:pt x="435835" y="316194"/>
                  </a:cubicBezTo>
                  <a:cubicBezTo>
                    <a:pt x="443098" y="323456"/>
                    <a:pt x="445037" y="335256"/>
                    <a:pt x="452927" y="341831"/>
                  </a:cubicBezTo>
                  <a:cubicBezTo>
                    <a:pt x="462714" y="349986"/>
                    <a:pt x="475716" y="353226"/>
                    <a:pt x="487110" y="358923"/>
                  </a:cubicBezTo>
                  <a:cubicBezTo>
                    <a:pt x="507050" y="384560"/>
                    <a:pt x="517880" y="421310"/>
                    <a:pt x="546930" y="435835"/>
                  </a:cubicBezTo>
                  <a:cubicBezTo>
                    <a:pt x="607391" y="466066"/>
                    <a:pt x="582305" y="450874"/>
                    <a:pt x="623843" y="478564"/>
                  </a:cubicBezTo>
                  <a:cubicBezTo>
                    <a:pt x="639464" y="431696"/>
                    <a:pt x="624390" y="470743"/>
                    <a:pt x="658026" y="410198"/>
                  </a:cubicBezTo>
                  <a:cubicBezTo>
                    <a:pt x="694171" y="345137"/>
                    <a:pt x="656391" y="404103"/>
                    <a:pt x="692209" y="350377"/>
                  </a:cubicBezTo>
                  <a:cubicBezTo>
                    <a:pt x="695058" y="310497"/>
                    <a:pt x="696340" y="270473"/>
                    <a:pt x="700755" y="230736"/>
                  </a:cubicBezTo>
                  <a:cubicBezTo>
                    <a:pt x="702052" y="219063"/>
                    <a:pt x="697907" y="199402"/>
                    <a:pt x="709301" y="196553"/>
                  </a:cubicBezTo>
                  <a:cubicBezTo>
                    <a:pt x="721026" y="193622"/>
                    <a:pt x="728450" y="211994"/>
                    <a:pt x="734938" y="222190"/>
                  </a:cubicBezTo>
                  <a:cubicBezTo>
                    <a:pt x="748617" y="243686"/>
                    <a:pt x="769121" y="290557"/>
                    <a:pt x="769121" y="290557"/>
                  </a:cubicBezTo>
                  <a:cubicBezTo>
                    <a:pt x="780515" y="287708"/>
                    <a:pt x="795570" y="290850"/>
                    <a:pt x="803304" y="282011"/>
                  </a:cubicBezTo>
                  <a:cubicBezTo>
                    <a:pt x="817590" y="265684"/>
                    <a:pt x="819240" y="241594"/>
                    <a:pt x="828942" y="222190"/>
                  </a:cubicBezTo>
                  <a:cubicBezTo>
                    <a:pt x="843185" y="193704"/>
                    <a:pt x="846033" y="196553"/>
                    <a:pt x="871671" y="179461"/>
                  </a:cubicBezTo>
                  <a:cubicBezTo>
                    <a:pt x="880217" y="185158"/>
                    <a:pt x="888122" y="191960"/>
                    <a:pt x="897308" y="196553"/>
                  </a:cubicBezTo>
                  <a:cubicBezTo>
                    <a:pt x="905365" y="200582"/>
                    <a:pt x="913953" y="204570"/>
                    <a:pt x="922945" y="205099"/>
                  </a:cubicBezTo>
                  <a:cubicBezTo>
                    <a:pt x="1011145" y="210287"/>
                    <a:pt x="1099558" y="210796"/>
                    <a:pt x="1187865" y="213645"/>
                  </a:cubicBezTo>
                  <a:cubicBezTo>
                    <a:pt x="1199259" y="216493"/>
                    <a:pt x="1211543" y="216938"/>
                    <a:pt x="1222048" y="222190"/>
                  </a:cubicBezTo>
                  <a:cubicBezTo>
                    <a:pt x="1297754" y="260043"/>
                    <a:pt x="1290347" y="262430"/>
                    <a:pt x="1341689" y="299102"/>
                  </a:cubicBezTo>
                  <a:cubicBezTo>
                    <a:pt x="1386319" y="330980"/>
                    <a:pt x="1350157" y="301898"/>
                    <a:pt x="1410056" y="341831"/>
                  </a:cubicBezTo>
                  <a:cubicBezTo>
                    <a:pt x="1461795" y="376324"/>
                    <a:pt x="1424181" y="360783"/>
                    <a:pt x="1469876" y="376015"/>
                  </a:cubicBezTo>
                  <a:cubicBezTo>
                    <a:pt x="1486968" y="370318"/>
                    <a:pt x="1511157" y="373913"/>
                    <a:pt x="1521151" y="358923"/>
                  </a:cubicBezTo>
                  <a:cubicBezTo>
                    <a:pt x="1560331" y="300153"/>
                    <a:pt x="1548838" y="327135"/>
                    <a:pt x="1563880" y="282011"/>
                  </a:cubicBezTo>
                  <a:cubicBezTo>
                    <a:pt x="1575274" y="290557"/>
                    <a:pt x="1587249" y="298379"/>
                    <a:pt x="1598063" y="307648"/>
                  </a:cubicBezTo>
                  <a:cubicBezTo>
                    <a:pt x="1607239" y="315513"/>
                    <a:pt x="1613136" y="327417"/>
                    <a:pt x="1623701" y="333286"/>
                  </a:cubicBezTo>
                  <a:cubicBezTo>
                    <a:pt x="1639450" y="342035"/>
                    <a:pt x="1674975" y="350377"/>
                    <a:pt x="1674975" y="350377"/>
                  </a:cubicBezTo>
                  <a:cubicBezTo>
                    <a:pt x="1680672" y="341831"/>
                    <a:pt x="1687474" y="333926"/>
                    <a:pt x="1692067" y="324740"/>
                  </a:cubicBezTo>
                  <a:cubicBezTo>
                    <a:pt x="1696096" y="316683"/>
                    <a:pt x="1696144" y="306923"/>
                    <a:pt x="1700613" y="299102"/>
                  </a:cubicBezTo>
                  <a:cubicBezTo>
                    <a:pt x="1707679" y="286736"/>
                    <a:pt x="1717971" y="276509"/>
                    <a:pt x="1726250" y="264919"/>
                  </a:cubicBezTo>
                  <a:cubicBezTo>
                    <a:pt x="1732220" y="256561"/>
                    <a:pt x="1737898" y="247992"/>
                    <a:pt x="1743342" y="239282"/>
                  </a:cubicBezTo>
                  <a:cubicBezTo>
                    <a:pt x="1801142" y="146802"/>
                    <a:pt x="1737717" y="242029"/>
                    <a:pt x="1794616" y="162370"/>
                  </a:cubicBezTo>
                  <a:cubicBezTo>
                    <a:pt x="1800586" y="154012"/>
                    <a:pt x="1804445" y="143995"/>
                    <a:pt x="1811708" y="136732"/>
                  </a:cubicBezTo>
                  <a:cubicBezTo>
                    <a:pt x="1848678" y="99762"/>
                    <a:pt x="1847085" y="116261"/>
                    <a:pt x="1897166" y="94003"/>
                  </a:cubicBezTo>
                  <a:cubicBezTo>
                    <a:pt x="1973042" y="60280"/>
                    <a:pt x="1866562" y="90972"/>
                    <a:pt x="1956987" y="68366"/>
                  </a:cubicBezTo>
                  <a:cubicBezTo>
                    <a:pt x="2014954" y="29720"/>
                    <a:pt x="1944141" y="78000"/>
                    <a:pt x="2025353" y="17091"/>
                  </a:cubicBezTo>
                  <a:cubicBezTo>
                    <a:pt x="2033569" y="10929"/>
                    <a:pt x="2042444" y="5697"/>
                    <a:pt x="2050990" y="0"/>
                  </a:cubicBezTo>
                  <a:cubicBezTo>
                    <a:pt x="2069200" y="24280"/>
                    <a:pt x="2089584" y="49015"/>
                    <a:pt x="2102265" y="76912"/>
                  </a:cubicBezTo>
                  <a:cubicBezTo>
                    <a:pt x="2109720" y="93313"/>
                    <a:pt x="2109364" y="113196"/>
                    <a:pt x="2119357" y="128187"/>
                  </a:cubicBezTo>
                  <a:cubicBezTo>
                    <a:pt x="2142157" y="162387"/>
                    <a:pt x="2136816" y="150562"/>
                    <a:pt x="2153540" y="196553"/>
                  </a:cubicBezTo>
                  <a:cubicBezTo>
                    <a:pt x="2159697" y="213484"/>
                    <a:pt x="2162574" y="231714"/>
                    <a:pt x="2170631" y="247828"/>
                  </a:cubicBezTo>
                  <a:cubicBezTo>
                    <a:pt x="2176328" y="259222"/>
                    <a:pt x="2182705" y="270302"/>
                    <a:pt x="2187723" y="282011"/>
                  </a:cubicBezTo>
                  <a:cubicBezTo>
                    <a:pt x="2191272" y="290291"/>
                    <a:pt x="2192241" y="299591"/>
                    <a:pt x="2196269" y="307648"/>
                  </a:cubicBezTo>
                  <a:cubicBezTo>
                    <a:pt x="2200862" y="316835"/>
                    <a:pt x="2213360" y="333286"/>
                    <a:pt x="2213360" y="33328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6A5A71-D02A-4661-A81F-E2D388EB3786}"/>
                </a:ext>
              </a:extLst>
            </p:cNvPr>
            <p:cNvSpPr/>
            <p:nvPr/>
          </p:nvSpPr>
          <p:spPr>
            <a:xfrm>
              <a:off x="7525029" y="2238825"/>
              <a:ext cx="2238999" cy="427290"/>
            </a:xfrm>
            <a:custGeom>
              <a:avLst/>
              <a:gdLst>
                <a:gd name="connsiteX0" fmla="*/ 0 w 2238999"/>
                <a:gd name="connsiteY0" fmla="*/ 358924 h 427290"/>
                <a:gd name="connsiteX1" fmla="*/ 25638 w 2238999"/>
                <a:gd name="connsiteY1" fmla="*/ 282011 h 427290"/>
                <a:gd name="connsiteX2" fmla="*/ 34184 w 2238999"/>
                <a:gd name="connsiteY2" fmla="*/ 256374 h 427290"/>
                <a:gd name="connsiteX3" fmla="*/ 59821 w 2238999"/>
                <a:gd name="connsiteY3" fmla="*/ 205099 h 427290"/>
                <a:gd name="connsiteX4" fmla="*/ 94004 w 2238999"/>
                <a:gd name="connsiteY4" fmla="*/ 188008 h 427290"/>
                <a:gd name="connsiteX5" fmla="*/ 111096 w 2238999"/>
                <a:gd name="connsiteY5" fmla="*/ 213645 h 427290"/>
                <a:gd name="connsiteX6" fmla="*/ 136733 w 2238999"/>
                <a:gd name="connsiteY6" fmla="*/ 230737 h 427290"/>
                <a:gd name="connsiteX7" fmla="*/ 153825 w 2238999"/>
                <a:gd name="connsiteY7" fmla="*/ 264920 h 427290"/>
                <a:gd name="connsiteX8" fmla="*/ 188008 w 2238999"/>
                <a:gd name="connsiteY8" fmla="*/ 282011 h 427290"/>
                <a:gd name="connsiteX9" fmla="*/ 230737 w 2238999"/>
                <a:gd name="connsiteY9" fmla="*/ 316195 h 427290"/>
                <a:gd name="connsiteX10" fmla="*/ 316195 w 2238999"/>
                <a:gd name="connsiteY10" fmla="*/ 401653 h 427290"/>
                <a:gd name="connsiteX11" fmla="*/ 341832 w 2238999"/>
                <a:gd name="connsiteY11" fmla="*/ 427290 h 427290"/>
                <a:gd name="connsiteX12" fmla="*/ 367470 w 2238999"/>
                <a:gd name="connsiteY12" fmla="*/ 418744 h 427290"/>
                <a:gd name="connsiteX13" fmla="*/ 427290 w 2238999"/>
                <a:gd name="connsiteY13" fmla="*/ 316195 h 427290"/>
                <a:gd name="connsiteX14" fmla="*/ 444382 w 2238999"/>
                <a:gd name="connsiteY14" fmla="*/ 290557 h 427290"/>
                <a:gd name="connsiteX15" fmla="*/ 470019 w 2238999"/>
                <a:gd name="connsiteY15" fmla="*/ 282011 h 427290"/>
                <a:gd name="connsiteX16" fmla="*/ 538385 w 2238999"/>
                <a:gd name="connsiteY16" fmla="*/ 316195 h 427290"/>
                <a:gd name="connsiteX17" fmla="*/ 564023 w 2238999"/>
                <a:gd name="connsiteY17" fmla="*/ 333286 h 427290"/>
                <a:gd name="connsiteX18" fmla="*/ 598206 w 2238999"/>
                <a:gd name="connsiteY18" fmla="*/ 341832 h 427290"/>
                <a:gd name="connsiteX19" fmla="*/ 623843 w 2238999"/>
                <a:gd name="connsiteY19" fmla="*/ 333286 h 427290"/>
                <a:gd name="connsiteX20" fmla="*/ 658027 w 2238999"/>
                <a:gd name="connsiteY20" fmla="*/ 282011 h 427290"/>
                <a:gd name="connsiteX21" fmla="*/ 666572 w 2238999"/>
                <a:gd name="connsiteY21" fmla="*/ 256374 h 427290"/>
                <a:gd name="connsiteX22" fmla="*/ 734939 w 2238999"/>
                <a:gd name="connsiteY22" fmla="*/ 196554 h 427290"/>
                <a:gd name="connsiteX23" fmla="*/ 769122 w 2238999"/>
                <a:gd name="connsiteY23" fmla="*/ 205099 h 427290"/>
                <a:gd name="connsiteX24" fmla="*/ 837488 w 2238999"/>
                <a:gd name="connsiteY24" fmla="*/ 256374 h 427290"/>
                <a:gd name="connsiteX25" fmla="*/ 897309 w 2238999"/>
                <a:gd name="connsiteY25" fmla="*/ 290557 h 427290"/>
                <a:gd name="connsiteX26" fmla="*/ 974221 w 2238999"/>
                <a:gd name="connsiteY26" fmla="*/ 324740 h 427290"/>
                <a:gd name="connsiteX27" fmla="*/ 1008404 w 2238999"/>
                <a:gd name="connsiteY27" fmla="*/ 307649 h 427290"/>
                <a:gd name="connsiteX28" fmla="*/ 1059679 w 2238999"/>
                <a:gd name="connsiteY28" fmla="*/ 316195 h 427290"/>
                <a:gd name="connsiteX29" fmla="*/ 1119499 w 2238999"/>
                <a:gd name="connsiteY29" fmla="*/ 333286 h 427290"/>
                <a:gd name="connsiteX30" fmla="*/ 1162228 w 2238999"/>
                <a:gd name="connsiteY30" fmla="*/ 341832 h 427290"/>
                <a:gd name="connsiteX31" fmla="*/ 1230595 w 2238999"/>
                <a:gd name="connsiteY31" fmla="*/ 358924 h 427290"/>
                <a:gd name="connsiteX32" fmla="*/ 1273324 w 2238999"/>
                <a:gd name="connsiteY32" fmla="*/ 350378 h 427290"/>
                <a:gd name="connsiteX33" fmla="*/ 1290415 w 2238999"/>
                <a:gd name="connsiteY33" fmla="*/ 316195 h 427290"/>
                <a:gd name="connsiteX34" fmla="*/ 1316053 w 2238999"/>
                <a:gd name="connsiteY34" fmla="*/ 324740 h 427290"/>
                <a:gd name="connsiteX35" fmla="*/ 1367328 w 2238999"/>
                <a:gd name="connsiteY35" fmla="*/ 350378 h 427290"/>
                <a:gd name="connsiteX36" fmla="*/ 1418602 w 2238999"/>
                <a:gd name="connsiteY36" fmla="*/ 384561 h 427290"/>
                <a:gd name="connsiteX37" fmla="*/ 1444240 w 2238999"/>
                <a:gd name="connsiteY37" fmla="*/ 401653 h 427290"/>
                <a:gd name="connsiteX38" fmla="*/ 1495514 w 2238999"/>
                <a:gd name="connsiteY38" fmla="*/ 418744 h 427290"/>
                <a:gd name="connsiteX39" fmla="*/ 1546789 w 2238999"/>
                <a:gd name="connsiteY39" fmla="*/ 401653 h 427290"/>
                <a:gd name="connsiteX40" fmla="*/ 1623701 w 2238999"/>
                <a:gd name="connsiteY40" fmla="*/ 350378 h 427290"/>
                <a:gd name="connsiteX41" fmla="*/ 1683522 w 2238999"/>
                <a:gd name="connsiteY41" fmla="*/ 316195 h 427290"/>
                <a:gd name="connsiteX42" fmla="*/ 1692068 w 2238999"/>
                <a:gd name="connsiteY42" fmla="*/ 282011 h 427290"/>
                <a:gd name="connsiteX43" fmla="*/ 1717705 w 2238999"/>
                <a:gd name="connsiteY43" fmla="*/ 247828 h 427290"/>
                <a:gd name="connsiteX44" fmla="*/ 1734797 w 2238999"/>
                <a:gd name="connsiteY44" fmla="*/ 222191 h 427290"/>
                <a:gd name="connsiteX45" fmla="*/ 1743342 w 2238999"/>
                <a:gd name="connsiteY45" fmla="*/ 136733 h 427290"/>
                <a:gd name="connsiteX46" fmla="*/ 1751888 w 2238999"/>
                <a:gd name="connsiteY46" fmla="*/ 111096 h 427290"/>
                <a:gd name="connsiteX47" fmla="*/ 1760434 w 2238999"/>
                <a:gd name="connsiteY47" fmla="*/ 59821 h 427290"/>
                <a:gd name="connsiteX48" fmla="*/ 1777526 w 2238999"/>
                <a:gd name="connsiteY48" fmla="*/ 8546 h 427290"/>
                <a:gd name="connsiteX49" fmla="*/ 1803163 w 2238999"/>
                <a:gd name="connsiteY49" fmla="*/ 0 h 427290"/>
                <a:gd name="connsiteX50" fmla="*/ 1820255 w 2238999"/>
                <a:gd name="connsiteY50" fmla="*/ 25638 h 427290"/>
                <a:gd name="connsiteX51" fmla="*/ 1845892 w 2238999"/>
                <a:gd name="connsiteY51" fmla="*/ 119641 h 427290"/>
                <a:gd name="connsiteX52" fmla="*/ 1854438 w 2238999"/>
                <a:gd name="connsiteY52" fmla="*/ 145279 h 427290"/>
                <a:gd name="connsiteX53" fmla="*/ 1862984 w 2238999"/>
                <a:gd name="connsiteY53" fmla="*/ 205099 h 427290"/>
                <a:gd name="connsiteX54" fmla="*/ 1880075 w 2238999"/>
                <a:gd name="connsiteY54" fmla="*/ 264920 h 427290"/>
                <a:gd name="connsiteX55" fmla="*/ 1888621 w 2238999"/>
                <a:gd name="connsiteY55" fmla="*/ 299103 h 427290"/>
                <a:gd name="connsiteX56" fmla="*/ 1905713 w 2238999"/>
                <a:gd name="connsiteY56" fmla="*/ 324740 h 427290"/>
                <a:gd name="connsiteX57" fmla="*/ 1914258 w 2238999"/>
                <a:gd name="connsiteY57" fmla="*/ 367469 h 427290"/>
                <a:gd name="connsiteX58" fmla="*/ 1948442 w 2238999"/>
                <a:gd name="connsiteY58" fmla="*/ 316195 h 427290"/>
                <a:gd name="connsiteX59" fmla="*/ 1991171 w 2238999"/>
                <a:gd name="connsiteY59" fmla="*/ 256374 h 427290"/>
                <a:gd name="connsiteX60" fmla="*/ 2016808 w 2238999"/>
                <a:gd name="connsiteY60" fmla="*/ 247828 h 427290"/>
                <a:gd name="connsiteX61" fmla="*/ 2050991 w 2238999"/>
                <a:gd name="connsiteY61" fmla="*/ 307649 h 427290"/>
                <a:gd name="connsiteX62" fmla="*/ 2068083 w 2238999"/>
                <a:gd name="connsiteY62" fmla="*/ 341832 h 427290"/>
                <a:gd name="connsiteX63" fmla="*/ 2093720 w 2238999"/>
                <a:gd name="connsiteY63" fmla="*/ 358924 h 427290"/>
                <a:gd name="connsiteX64" fmla="*/ 2127903 w 2238999"/>
                <a:gd name="connsiteY64" fmla="*/ 418744 h 427290"/>
                <a:gd name="connsiteX65" fmla="*/ 2179178 w 2238999"/>
                <a:gd name="connsiteY65" fmla="*/ 410198 h 427290"/>
                <a:gd name="connsiteX66" fmla="*/ 2196270 w 2238999"/>
                <a:gd name="connsiteY66" fmla="*/ 384561 h 427290"/>
                <a:gd name="connsiteX67" fmla="*/ 2213361 w 2238999"/>
                <a:gd name="connsiteY67" fmla="*/ 333286 h 427290"/>
                <a:gd name="connsiteX68" fmla="*/ 2238999 w 2238999"/>
                <a:gd name="connsiteY68" fmla="*/ 299103 h 42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38999" h="427290">
                  <a:moveTo>
                    <a:pt x="0" y="358924"/>
                  </a:moveTo>
                  <a:lnTo>
                    <a:pt x="25638" y="282011"/>
                  </a:lnTo>
                  <a:lnTo>
                    <a:pt x="34184" y="256374"/>
                  </a:lnTo>
                  <a:cubicBezTo>
                    <a:pt x="40017" y="238874"/>
                    <a:pt x="44528" y="217843"/>
                    <a:pt x="59821" y="205099"/>
                  </a:cubicBezTo>
                  <a:cubicBezTo>
                    <a:pt x="69608" y="196944"/>
                    <a:pt x="82610" y="193705"/>
                    <a:pt x="94004" y="188008"/>
                  </a:cubicBezTo>
                  <a:cubicBezTo>
                    <a:pt x="99701" y="196554"/>
                    <a:pt x="103833" y="206382"/>
                    <a:pt x="111096" y="213645"/>
                  </a:cubicBezTo>
                  <a:cubicBezTo>
                    <a:pt x="118359" y="220908"/>
                    <a:pt x="130158" y="222847"/>
                    <a:pt x="136733" y="230737"/>
                  </a:cubicBezTo>
                  <a:cubicBezTo>
                    <a:pt x="144888" y="240524"/>
                    <a:pt x="144817" y="255912"/>
                    <a:pt x="153825" y="264920"/>
                  </a:cubicBezTo>
                  <a:cubicBezTo>
                    <a:pt x="162833" y="273928"/>
                    <a:pt x="177408" y="274945"/>
                    <a:pt x="188008" y="282011"/>
                  </a:cubicBezTo>
                  <a:cubicBezTo>
                    <a:pt x="203185" y="292129"/>
                    <a:pt x="217240" y="303925"/>
                    <a:pt x="230737" y="316195"/>
                  </a:cubicBezTo>
                  <a:cubicBezTo>
                    <a:pt x="230773" y="316227"/>
                    <a:pt x="306677" y="392135"/>
                    <a:pt x="316195" y="401653"/>
                  </a:cubicBezTo>
                  <a:lnTo>
                    <a:pt x="341832" y="427290"/>
                  </a:lnTo>
                  <a:cubicBezTo>
                    <a:pt x="350378" y="424441"/>
                    <a:pt x="360550" y="424511"/>
                    <a:pt x="367470" y="418744"/>
                  </a:cubicBezTo>
                  <a:cubicBezTo>
                    <a:pt x="394702" y="396051"/>
                    <a:pt x="411230" y="340285"/>
                    <a:pt x="427290" y="316195"/>
                  </a:cubicBezTo>
                  <a:cubicBezTo>
                    <a:pt x="432987" y="307649"/>
                    <a:pt x="436362" y="296973"/>
                    <a:pt x="444382" y="290557"/>
                  </a:cubicBezTo>
                  <a:cubicBezTo>
                    <a:pt x="451416" y="284930"/>
                    <a:pt x="461473" y="284860"/>
                    <a:pt x="470019" y="282011"/>
                  </a:cubicBezTo>
                  <a:cubicBezTo>
                    <a:pt x="492808" y="293406"/>
                    <a:pt x="517185" y="302063"/>
                    <a:pt x="538385" y="316195"/>
                  </a:cubicBezTo>
                  <a:cubicBezTo>
                    <a:pt x="546931" y="321892"/>
                    <a:pt x="554583" y="329240"/>
                    <a:pt x="564023" y="333286"/>
                  </a:cubicBezTo>
                  <a:cubicBezTo>
                    <a:pt x="574818" y="337913"/>
                    <a:pt x="586812" y="338983"/>
                    <a:pt x="598206" y="341832"/>
                  </a:cubicBezTo>
                  <a:cubicBezTo>
                    <a:pt x="606752" y="338983"/>
                    <a:pt x="617473" y="339656"/>
                    <a:pt x="623843" y="333286"/>
                  </a:cubicBezTo>
                  <a:cubicBezTo>
                    <a:pt x="638368" y="318761"/>
                    <a:pt x="658027" y="282011"/>
                    <a:pt x="658027" y="282011"/>
                  </a:cubicBezTo>
                  <a:cubicBezTo>
                    <a:pt x="660875" y="273465"/>
                    <a:pt x="661336" y="263704"/>
                    <a:pt x="666572" y="256374"/>
                  </a:cubicBezTo>
                  <a:cubicBezTo>
                    <a:pt x="683592" y="232546"/>
                    <a:pt x="711937" y="213805"/>
                    <a:pt x="734939" y="196554"/>
                  </a:cubicBezTo>
                  <a:cubicBezTo>
                    <a:pt x="746333" y="199402"/>
                    <a:pt x="758977" y="199181"/>
                    <a:pt x="769122" y="205099"/>
                  </a:cubicBezTo>
                  <a:cubicBezTo>
                    <a:pt x="793728" y="219452"/>
                    <a:pt x="813786" y="240573"/>
                    <a:pt x="837488" y="256374"/>
                  </a:cubicBezTo>
                  <a:cubicBezTo>
                    <a:pt x="873726" y="280532"/>
                    <a:pt x="853939" y="268873"/>
                    <a:pt x="897309" y="290557"/>
                  </a:cubicBezTo>
                  <a:cubicBezTo>
                    <a:pt x="962373" y="355621"/>
                    <a:pt x="925699" y="352467"/>
                    <a:pt x="974221" y="324740"/>
                  </a:cubicBezTo>
                  <a:cubicBezTo>
                    <a:pt x="985282" y="318420"/>
                    <a:pt x="997010" y="313346"/>
                    <a:pt x="1008404" y="307649"/>
                  </a:cubicBezTo>
                  <a:cubicBezTo>
                    <a:pt x="1025496" y="310498"/>
                    <a:pt x="1042688" y="312797"/>
                    <a:pt x="1059679" y="316195"/>
                  </a:cubicBezTo>
                  <a:cubicBezTo>
                    <a:pt x="1139610" y="332181"/>
                    <a:pt x="1054335" y="316995"/>
                    <a:pt x="1119499" y="333286"/>
                  </a:cubicBezTo>
                  <a:cubicBezTo>
                    <a:pt x="1133590" y="336809"/>
                    <a:pt x="1148075" y="338566"/>
                    <a:pt x="1162228" y="341832"/>
                  </a:cubicBezTo>
                  <a:cubicBezTo>
                    <a:pt x="1185117" y="347114"/>
                    <a:pt x="1230595" y="358924"/>
                    <a:pt x="1230595" y="358924"/>
                  </a:cubicBezTo>
                  <a:cubicBezTo>
                    <a:pt x="1244838" y="356075"/>
                    <a:pt x="1261504" y="358821"/>
                    <a:pt x="1273324" y="350378"/>
                  </a:cubicBezTo>
                  <a:cubicBezTo>
                    <a:pt x="1283690" y="342973"/>
                    <a:pt x="1279491" y="322749"/>
                    <a:pt x="1290415" y="316195"/>
                  </a:cubicBezTo>
                  <a:cubicBezTo>
                    <a:pt x="1298139" y="311560"/>
                    <a:pt x="1307821" y="321081"/>
                    <a:pt x="1316053" y="324740"/>
                  </a:cubicBezTo>
                  <a:cubicBezTo>
                    <a:pt x="1333515" y="332501"/>
                    <a:pt x="1350822" y="340749"/>
                    <a:pt x="1367328" y="350378"/>
                  </a:cubicBezTo>
                  <a:cubicBezTo>
                    <a:pt x="1385071" y="360728"/>
                    <a:pt x="1401511" y="373167"/>
                    <a:pt x="1418602" y="384561"/>
                  </a:cubicBezTo>
                  <a:cubicBezTo>
                    <a:pt x="1427148" y="390258"/>
                    <a:pt x="1434496" y="398405"/>
                    <a:pt x="1444240" y="401653"/>
                  </a:cubicBezTo>
                  <a:lnTo>
                    <a:pt x="1495514" y="418744"/>
                  </a:lnTo>
                  <a:cubicBezTo>
                    <a:pt x="1512606" y="413047"/>
                    <a:pt x="1532376" y="412463"/>
                    <a:pt x="1546789" y="401653"/>
                  </a:cubicBezTo>
                  <a:cubicBezTo>
                    <a:pt x="1583494" y="374124"/>
                    <a:pt x="1581314" y="373926"/>
                    <a:pt x="1623701" y="350378"/>
                  </a:cubicBezTo>
                  <a:cubicBezTo>
                    <a:pt x="1688756" y="314237"/>
                    <a:pt x="1629803" y="352007"/>
                    <a:pt x="1683522" y="316195"/>
                  </a:cubicBezTo>
                  <a:cubicBezTo>
                    <a:pt x="1686371" y="304800"/>
                    <a:pt x="1686815" y="292516"/>
                    <a:pt x="1692068" y="282011"/>
                  </a:cubicBezTo>
                  <a:cubicBezTo>
                    <a:pt x="1698438" y="269272"/>
                    <a:pt x="1709426" y="259418"/>
                    <a:pt x="1717705" y="247828"/>
                  </a:cubicBezTo>
                  <a:cubicBezTo>
                    <a:pt x="1723675" y="239470"/>
                    <a:pt x="1729100" y="230737"/>
                    <a:pt x="1734797" y="222191"/>
                  </a:cubicBezTo>
                  <a:cubicBezTo>
                    <a:pt x="1737645" y="193705"/>
                    <a:pt x="1738989" y="165028"/>
                    <a:pt x="1743342" y="136733"/>
                  </a:cubicBezTo>
                  <a:cubicBezTo>
                    <a:pt x="1744712" y="127830"/>
                    <a:pt x="1749934" y="119889"/>
                    <a:pt x="1751888" y="111096"/>
                  </a:cubicBezTo>
                  <a:cubicBezTo>
                    <a:pt x="1755647" y="94181"/>
                    <a:pt x="1756231" y="76631"/>
                    <a:pt x="1760434" y="59821"/>
                  </a:cubicBezTo>
                  <a:cubicBezTo>
                    <a:pt x="1764804" y="42343"/>
                    <a:pt x="1760434" y="14243"/>
                    <a:pt x="1777526" y="8546"/>
                  </a:cubicBezTo>
                  <a:lnTo>
                    <a:pt x="1803163" y="0"/>
                  </a:lnTo>
                  <a:cubicBezTo>
                    <a:pt x="1808860" y="8546"/>
                    <a:pt x="1816084" y="16252"/>
                    <a:pt x="1820255" y="25638"/>
                  </a:cubicBezTo>
                  <a:cubicBezTo>
                    <a:pt x="1841206" y="72778"/>
                    <a:pt x="1834404" y="73689"/>
                    <a:pt x="1845892" y="119641"/>
                  </a:cubicBezTo>
                  <a:cubicBezTo>
                    <a:pt x="1848077" y="128380"/>
                    <a:pt x="1851589" y="136733"/>
                    <a:pt x="1854438" y="145279"/>
                  </a:cubicBezTo>
                  <a:cubicBezTo>
                    <a:pt x="1857287" y="165219"/>
                    <a:pt x="1859381" y="185281"/>
                    <a:pt x="1862984" y="205099"/>
                  </a:cubicBezTo>
                  <a:cubicBezTo>
                    <a:pt x="1869664" y="241838"/>
                    <a:pt x="1870921" y="232882"/>
                    <a:pt x="1880075" y="264920"/>
                  </a:cubicBezTo>
                  <a:cubicBezTo>
                    <a:pt x="1883302" y="276213"/>
                    <a:pt x="1883994" y="288308"/>
                    <a:pt x="1888621" y="299103"/>
                  </a:cubicBezTo>
                  <a:cubicBezTo>
                    <a:pt x="1892667" y="308543"/>
                    <a:pt x="1900016" y="316194"/>
                    <a:pt x="1905713" y="324740"/>
                  </a:cubicBezTo>
                  <a:cubicBezTo>
                    <a:pt x="1908561" y="338983"/>
                    <a:pt x="1900015" y="370317"/>
                    <a:pt x="1914258" y="367469"/>
                  </a:cubicBezTo>
                  <a:cubicBezTo>
                    <a:pt x="1934401" y="363441"/>
                    <a:pt x="1937048" y="333287"/>
                    <a:pt x="1948442" y="316195"/>
                  </a:cubicBezTo>
                  <a:cubicBezTo>
                    <a:pt x="1956239" y="304499"/>
                    <a:pt x="1983214" y="263005"/>
                    <a:pt x="1991171" y="256374"/>
                  </a:cubicBezTo>
                  <a:cubicBezTo>
                    <a:pt x="1998091" y="250607"/>
                    <a:pt x="2008262" y="250677"/>
                    <a:pt x="2016808" y="247828"/>
                  </a:cubicBezTo>
                  <a:cubicBezTo>
                    <a:pt x="2068442" y="351099"/>
                    <a:pt x="2002685" y="223116"/>
                    <a:pt x="2050991" y="307649"/>
                  </a:cubicBezTo>
                  <a:cubicBezTo>
                    <a:pt x="2057312" y="318710"/>
                    <a:pt x="2059928" y="332045"/>
                    <a:pt x="2068083" y="341832"/>
                  </a:cubicBezTo>
                  <a:cubicBezTo>
                    <a:pt x="2074658" y="349722"/>
                    <a:pt x="2085174" y="353227"/>
                    <a:pt x="2093720" y="358924"/>
                  </a:cubicBezTo>
                  <a:cubicBezTo>
                    <a:pt x="2094001" y="359486"/>
                    <a:pt x="2121002" y="417019"/>
                    <a:pt x="2127903" y="418744"/>
                  </a:cubicBezTo>
                  <a:cubicBezTo>
                    <a:pt x="2144713" y="422946"/>
                    <a:pt x="2162086" y="413047"/>
                    <a:pt x="2179178" y="410198"/>
                  </a:cubicBezTo>
                  <a:cubicBezTo>
                    <a:pt x="2184875" y="401652"/>
                    <a:pt x="2192099" y="393947"/>
                    <a:pt x="2196270" y="384561"/>
                  </a:cubicBezTo>
                  <a:cubicBezTo>
                    <a:pt x="2203587" y="368098"/>
                    <a:pt x="2202551" y="347699"/>
                    <a:pt x="2213361" y="333286"/>
                  </a:cubicBezTo>
                  <a:lnTo>
                    <a:pt x="2238999" y="299103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7E48F1-5957-4FB0-A7D2-A2240D26BD54}"/>
                </a:ext>
              </a:extLst>
            </p:cNvPr>
            <p:cNvSpPr/>
            <p:nvPr/>
          </p:nvSpPr>
          <p:spPr>
            <a:xfrm>
              <a:off x="7139899" y="292159"/>
              <a:ext cx="3102123" cy="26774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2C5FCB-6F6F-47DC-8525-7D44EB5989D7}"/>
                </a:ext>
              </a:extLst>
            </p:cNvPr>
            <p:cNvSpPr txBox="1"/>
            <p:nvPr/>
          </p:nvSpPr>
          <p:spPr>
            <a:xfrm>
              <a:off x="7132853" y="418466"/>
              <a:ext cx="401072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8CA00E-23B2-40E0-AA50-5FB765B2895F}"/>
                </a:ext>
              </a:extLst>
            </p:cNvPr>
            <p:cNvSpPr txBox="1"/>
            <p:nvPr/>
          </p:nvSpPr>
          <p:spPr>
            <a:xfrm>
              <a:off x="7123957" y="1401513"/>
              <a:ext cx="401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A12A93-22B8-4A60-A767-9AEBE11DB22A}"/>
                </a:ext>
              </a:extLst>
            </p:cNvPr>
            <p:cNvSpPr txBox="1"/>
            <p:nvPr/>
          </p:nvSpPr>
          <p:spPr>
            <a:xfrm>
              <a:off x="7123957" y="2135235"/>
              <a:ext cx="401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F2559A2-E4BE-4D8F-A411-7FC7140C2C8A}"/>
              </a:ext>
            </a:extLst>
          </p:cNvPr>
          <p:cNvSpPr txBox="1"/>
          <p:nvPr/>
        </p:nvSpPr>
        <p:spPr>
          <a:xfrm>
            <a:off x="7490986" y="5591446"/>
            <a:ext cx="40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255</a:t>
            </a:r>
          </a:p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r>
              <a:rPr lang="en-US" sz="1100" dirty="0"/>
              <a:t>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772ACC-5E3C-4374-98D9-20C14E3E0E9E}"/>
              </a:ext>
            </a:extLst>
          </p:cNvPr>
          <p:cNvCxnSpPr>
            <a:cxnSpLocks/>
          </p:cNvCxnSpPr>
          <p:nvPr/>
        </p:nvCxnSpPr>
        <p:spPr>
          <a:xfrm>
            <a:off x="1217053" y="2066516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F4A913-FC8F-4F3A-8454-B49F36552E1A}"/>
              </a:ext>
            </a:extLst>
          </p:cNvPr>
          <p:cNvCxnSpPr>
            <a:cxnSpLocks/>
          </p:cNvCxnSpPr>
          <p:nvPr/>
        </p:nvCxnSpPr>
        <p:spPr>
          <a:xfrm>
            <a:off x="1281469" y="4169725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4E6160-61FF-4895-9B64-C3EE6EE7C180}"/>
              </a:ext>
            </a:extLst>
          </p:cNvPr>
          <p:cNvCxnSpPr>
            <a:cxnSpLocks/>
          </p:cNvCxnSpPr>
          <p:nvPr/>
        </p:nvCxnSpPr>
        <p:spPr>
          <a:xfrm>
            <a:off x="1410301" y="6126745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0CCDA2-304F-4B05-B511-BDD96883CBCC}"/>
              </a:ext>
            </a:extLst>
          </p:cNvPr>
          <p:cNvSpPr txBox="1"/>
          <p:nvPr/>
        </p:nvSpPr>
        <p:spPr>
          <a:xfrm>
            <a:off x="346020" y="6488668"/>
            <a:ext cx="479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*Inverted so object is white on black background</a:t>
            </a:r>
          </a:p>
        </p:txBody>
      </p:sp>
    </p:spTree>
    <p:extLst>
      <p:ext uri="{BB962C8B-B14F-4D97-AF65-F5344CB8AC3E}">
        <p14:creationId xmlns:p14="http://schemas.microsoft.com/office/powerpoint/2010/main" val="42199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DFB84D-651E-4225-9CD7-AB5F010965F9}"/>
              </a:ext>
            </a:extLst>
          </p:cNvPr>
          <p:cNvGrpSpPr/>
          <p:nvPr/>
        </p:nvGrpSpPr>
        <p:grpSpPr>
          <a:xfrm>
            <a:off x="2212257" y="1052052"/>
            <a:ext cx="7590504" cy="5393032"/>
            <a:chOff x="-1" y="0"/>
            <a:chExt cx="10369986" cy="6848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C53E4B-AD6B-4F21-89A9-5583634B0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8129" y="21358"/>
              <a:ext cx="4691856" cy="30083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12760-E1B0-4709-AD68-3CBF19396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5089844" cy="30296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E77F57-D1F7-48ED-9755-6189EC048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8129" y="3051022"/>
              <a:ext cx="4691856" cy="37856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015D4-171B-43C5-A94A-24BFE3E95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3051022"/>
              <a:ext cx="5089843" cy="37971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DBA2E4-DA4E-4DF1-8222-4612363F7D84}"/>
              </a:ext>
            </a:extLst>
          </p:cNvPr>
          <p:cNvSpPr txBox="1"/>
          <p:nvPr/>
        </p:nvSpPr>
        <p:spPr>
          <a:xfrm>
            <a:off x="3122714" y="186812"/>
            <a:ext cx="5783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Blur                      </a:t>
            </a:r>
            <a:r>
              <a:rPr lang="en-US" sz="4400" dirty="0" err="1"/>
              <a:t>Blur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3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39EA1-56CC-4317-B41D-D41FA9FC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876"/>
          <a:stretch/>
        </p:blipFill>
        <p:spPr>
          <a:xfrm>
            <a:off x="7250569" y="5005907"/>
            <a:ext cx="4086894" cy="1853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40333F-1112-4C13-BF62-B64B705250BC}"/>
              </a:ext>
            </a:extLst>
          </p:cNvPr>
          <p:cNvSpPr/>
          <p:nvPr/>
        </p:nvSpPr>
        <p:spPr>
          <a:xfrm>
            <a:off x="320557" y="790766"/>
            <a:ext cx="5919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Analysis: </a:t>
            </a:r>
            <a:r>
              <a:rPr lang="en-US" sz="1600" dirty="0"/>
              <a:t>Any time-varying sound can be analyzed to find its frequency components.  </a:t>
            </a:r>
          </a:p>
          <a:p>
            <a:endParaRPr lang="en-US" sz="1600" dirty="0"/>
          </a:p>
          <a:p>
            <a:r>
              <a:rPr lang="en-US" sz="1600" b="1" dirty="0"/>
              <a:t>Synthesis: </a:t>
            </a:r>
            <a:r>
              <a:rPr lang="en-US" sz="1600" dirty="0"/>
              <a:t>Any complex wave can be constructed by adding together sine waves of appropriate frequency, amplitude, and phase.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8878-94B5-4A9B-9986-96D4DA81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581"/>
          <a:stretch/>
        </p:blipFill>
        <p:spPr>
          <a:xfrm>
            <a:off x="7472384" y="3630985"/>
            <a:ext cx="3764862" cy="1262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9BC89-D665-4B65-8DE0-DD5020564264}"/>
              </a:ext>
            </a:extLst>
          </p:cNvPr>
          <p:cNvSpPr/>
          <p:nvPr/>
        </p:nvSpPr>
        <p:spPr>
          <a:xfrm>
            <a:off x="320557" y="64369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(1D)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B750F-48AF-40A6-B0C2-F00B8131F99D}"/>
              </a:ext>
            </a:extLst>
          </p:cNvPr>
          <p:cNvSpPr/>
          <p:nvPr/>
        </p:nvSpPr>
        <p:spPr>
          <a:xfrm>
            <a:off x="0" y="6468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https://hearinghealthmatters.org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1F32E-85C5-4526-B876-34F210B3A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096" y="2373864"/>
            <a:ext cx="6315345" cy="3608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F677B-4438-4397-834A-CFB5B2B7E4E7}"/>
              </a:ext>
            </a:extLst>
          </p:cNvPr>
          <p:cNvSpPr txBox="1"/>
          <p:nvPr/>
        </p:nvSpPr>
        <p:spPr>
          <a:xfrm>
            <a:off x="7472384" y="2928526"/>
            <a:ext cx="36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 Combination of Basis Function</a:t>
            </a:r>
          </a:p>
          <a:p>
            <a:pPr algn="ctr"/>
            <a:r>
              <a:rPr lang="en-US" dirty="0"/>
              <a:t>(sines and cosines of N frequencies)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9DB7FC-13A9-4177-81DD-A7132465912D}"/>
              </a:ext>
            </a:extLst>
          </p:cNvPr>
          <p:cNvSpPr/>
          <p:nvPr/>
        </p:nvSpPr>
        <p:spPr>
          <a:xfrm rot="19763950">
            <a:off x="3855411" y="4761926"/>
            <a:ext cx="2855398" cy="39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Frequency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39DF-335A-4E2E-9C3C-351DBEAD29C0}"/>
              </a:ext>
            </a:extLst>
          </p:cNvPr>
          <p:cNvSpPr txBox="1"/>
          <p:nvPr/>
        </p:nvSpPr>
        <p:spPr>
          <a:xfrm>
            <a:off x="3861053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DBAC-3CE3-4135-AEA8-D3A5DFEBFF4F}"/>
              </a:ext>
            </a:extLst>
          </p:cNvPr>
          <p:cNvSpPr txBox="1"/>
          <p:nvPr/>
        </p:nvSpPr>
        <p:spPr>
          <a:xfrm>
            <a:off x="3710210" y="5326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076A3-A070-4CBB-97E1-38A08605DC0F}"/>
              </a:ext>
            </a:extLst>
          </p:cNvPr>
          <p:cNvSpPr txBox="1"/>
          <p:nvPr/>
        </p:nvSpPr>
        <p:spPr>
          <a:xfrm>
            <a:off x="4761074" y="4708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2DBCC-A09E-43DB-9DA7-42A0F5E5DBCA}"/>
              </a:ext>
            </a:extLst>
          </p:cNvPr>
          <p:cNvSpPr txBox="1"/>
          <p:nvPr/>
        </p:nvSpPr>
        <p:spPr>
          <a:xfrm>
            <a:off x="4246866" y="500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9262C-4C5F-46B8-BCBA-5302BB01627F}"/>
              </a:ext>
            </a:extLst>
          </p:cNvPr>
          <p:cNvSpPr txBox="1"/>
          <p:nvPr/>
        </p:nvSpPr>
        <p:spPr>
          <a:xfrm>
            <a:off x="5289611" y="4388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CE689-890D-436A-B1DF-A42FDEEFADB4}"/>
              </a:ext>
            </a:extLst>
          </p:cNvPr>
          <p:cNvSpPr txBox="1"/>
          <p:nvPr/>
        </p:nvSpPr>
        <p:spPr>
          <a:xfrm>
            <a:off x="5834503" y="40600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CA690-B751-4337-81CC-CB1339EDB99E}"/>
              </a:ext>
            </a:extLst>
          </p:cNvPr>
          <p:cNvSpPr txBox="1"/>
          <p:nvPr/>
        </p:nvSpPr>
        <p:spPr>
          <a:xfrm>
            <a:off x="6380625" y="376206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8481C-B49C-43BB-BF65-1D9B4344F4E8}"/>
              </a:ext>
            </a:extLst>
          </p:cNvPr>
          <p:cNvSpPr txBox="1"/>
          <p:nvPr/>
        </p:nvSpPr>
        <p:spPr>
          <a:xfrm>
            <a:off x="62259" y="5886048"/>
            <a:ext cx="505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squareWave</a:t>
            </a:r>
            <a:r>
              <a:rPr lang="en-US" dirty="0"/>
              <a:t> = sum of (1/N)*sin(N*x)</a:t>
            </a:r>
          </a:p>
          <a:p>
            <a:r>
              <a:rPr lang="en-US" dirty="0" err="1"/>
              <a:t>squareWave</a:t>
            </a:r>
            <a:r>
              <a:rPr lang="en-US" dirty="0"/>
              <a:t>=sin(x) + 1/3*sin(3x) +...+ 1/11*sin(11x)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A2C-DFB6-4F71-8950-C6F19E9D2472}"/>
              </a:ext>
            </a:extLst>
          </p:cNvPr>
          <p:cNvSpPr txBox="1"/>
          <p:nvPr/>
        </p:nvSpPr>
        <p:spPr>
          <a:xfrm rot="19743002">
            <a:off x="4455249" y="499727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E3DE5-4D02-4D4E-A94D-0BD6F1EA30A0}"/>
              </a:ext>
            </a:extLst>
          </p:cNvPr>
          <p:cNvSpPr/>
          <p:nvPr/>
        </p:nvSpPr>
        <p:spPr>
          <a:xfrm>
            <a:off x="6799329" y="25520"/>
            <a:ext cx="5388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continuous function in the function space can be represented as a </a:t>
            </a:r>
            <a:r>
              <a:rPr lang="en-US" b="1" dirty="0"/>
              <a:t>linear combination of basis functions</a:t>
            </a:r>
            <a:r>
              <a:rPr lang="en-US" dirty="0"/>
              <a:t>, just as every vector in a vector space can be represented as a linear combination of basis vectors. </a:t>
            </a:r>
          </a:p>
        </p:txBody>
      </p:sp>
      <p:pic>
        <p:nvPicPr>
          <p:cNvPr id="2050" name="Picture 2" descr="What are velocity components? (article) | Khan Academy">
            <a:extLst>
              <a:ext uri="{FF2B5EF4-FFF2-40B4-BE49-F238E27FC236}">
                <a16:creationId xmlns:a16="http://schemas.microsoft.com/office/drawing/2014/main" id="{327F866C-C90E-4729-9EEE-D02B4607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1798" y="1395949"/>
            <a:ext cx="2086033" cy="149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oseph Fourier - Wikipedia">
            <a:extLst>
              <a:ext uri="{FF2B5EF4-FFF2-40B4-BE49-F238E27FC236}">
                <a16:creationId xmlns:a16="http://schemas.microsoft.com/office/drawing/2014/main" id="{BA7F720C-2AF1-4B47-95B7-770C6DA8F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5165" y="1303234"/>
            <a:ext cx="1328328" cy="179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7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1D1718-E41B-4768-A78B-25131E189134}"/>
              </a:ext>
            </a:extLst>
          </p:cNvPr>
          <p:cNvSpPr txBox="1"/>
          <p:nvPr/>
        </p:nvSpPr>
        <p:spPr>
          <a:xfrm>
            <a:off x="1684671" y="1184851"/>
            <a:ext cx="102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Domain                               Frequency Domain</a:t>
            </a:r>
          </a:p>
        </p:txBody>
      </p:sp>
      <p:pic>
        <p:nvPicPr>
          <p:cNvPr id="19" name="Picture 18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07AB1EA9-FAA1-48DE-AB9C-2DED62A80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24" y="1978586"/>
            <a:ext cx="4725679" cy="38004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FDDAAA-136D-44E3-914A-426AB790E559}"/>
              </a:ext>
            </a:extLst>
          </p:cNvPr>
          <p:cNvSpPr/>
          <p:nvPr/>
        </p:nvSpPr>
        <p:spPr>
          <a:xfrm>
            <a:off x="8057598" y="6488668"/>
            <a:ext cx="413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www.youtube.com/watch?v=4gp-3pFFyPk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1DFB32-A68E-4464-9F29-315A99C22B1B}"/>
              </a:ext>
            </a:extLst>
          </p:cNvPr>
          <p:cNvSpPr/>
          <p:nvPr/>
        </p:nvSpPr>
        <p:spPr>
          <a:xfrm>
            <a:off x="5264209" y="1978586"/>
            <a:ext cx="1709159" cy="16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Fourier Transform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B892CC-0ED8-453F-BAC4-38562FE021AB}"/>
              </a:ext>
            </a:extLst>
          </p:cNvPr>
          <p:cNvSpPr/>
          <p:nvPr/>
        </p:nvSpPr>
        <p:spPr>
          <a:xfrm rot="10800000">
            <a:off x="5184448" y="3837062"/>
            <a:ext cx="1709159" cy="153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D11BD-3BCA-4978-A1B8-0534991571F5}"/>
              </a:ext>
            </a:extLst>
          </p:cNvPr>
          <p:cNvSpPr txBox="1"/>
          <p:nvPr/>
        </p:nvSpPr>
        <p:spPr>
          <a:xfrm>
            <a:off x="5618275" y="4144517"/>
            <a:ext cx="1130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Inverse</a:t>
            </a:r>
          </a:p>
          <a:p>
            <a:r>
              <a:rPr lang="en-US" dirty="0">
                <a:solidFill>
                  <a:schemeClr val="bg1"/>
                </a:solidFill>
              </a:rPr>
              <a:t>Fourier</a:t>
            </a:r>
          </a:p>
          <a:p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4E390-4250-4091-812E-E434C62B1840}"/>
              </a:ext>
            </a:extLst>
          </p:cNvPr>
          <p:cNvSpPr txBox="1"/>
          <p:nvPr/>
        </p:nvSpPr>
        <p:spPr>
          <a:xfrm>
            <a:off x="60330" y="3325888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C4E0B-5832-45F5-8171-856FF77D84CB}"/>
              </a:ext>
            </a:extLst>
          </p:cNvPr>
          <p:cNvSpPr txBox="1"/>
          <p:nvPr/>
        </p:nvSpPr>
        <p:spPr>
          <a:xfrm>
            <a:off x="2485300" y="5673149"/>
            <a:ext cx="78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795196-D9C7-41FD-A431-C290FF742ABC}"/>
              </a:ext>
            </a:extLst>
          </p:cNvPr>
          <p:cNvSpPr/>
          <p:nvPr/>
        </p:nvSpPr>
        <p:spPr>
          <a:xfrm>
            <a:off x="3100356" y="215354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(2D)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B8AECA-C39B-45D6-91EA-8AEC624F26F6}"/>
              </a:ext>
            </a:extLst>
          </p:cNvPr>
          <p:cNvGrpSpPr/>
          <p:nvPr/>
        </p:nvGrpSpPr>
        <p:grpSpPr>
          <a:xfrm>
            <a:off x="6896249" y="1697702"/>
            <a:ext cx="5062584" cy="3902702"/>
            <a:chOff x="1725523" y="1193176"/>
            <a:chExt cx="6811725" cy="5008345"/>
          </a:xfrm>
        </p:grpSpPr>
        <p:pic>
          <p:nvPicPr>
            <p:cNvPr id="14" name="Picture 13" descr="A picture containing text, colorful&#10;&#10;Description automatically generated">
              <a:extLst>
                <a:ext uri="{FF2B5EF4-FFF2-40B4-BE49-F238E27FC236}">
                  <a16:creationId xmlns:a16="http://schemas.microsoft.com/office/drawing/2014/main" id="{AF13111D-D128-476E-9A58-134E92C4B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09683" y="1193176"/>
              <a:ext cx="6227565" cy="50083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628EA3-9B08-4F47-9A83-1103E3506876}"/>
                </a:ext>
              </a:extLst>
            </p:cNvPr>
            <p:cNvSpPr txBox="1"/>
            <p:nvPr/>
          </p:nvSpPr>
          <p:spPr>
            <a:xfrm>
              <a:off x="1725523" y="3459830"/>
              <a:ext cx="602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/>
                <a:t>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1E693-70E0-49BE-A29B-B9CE8296807D}"/>
                </a:ext>
              </a:extLst>
            </p:cNvPr>
            <p:cNvSpPr txBox="1"/>
            <p:nvPr/>
          </p:nvSpPr>
          <p:spPr>
            <a:xfrm>
              <a:off x="5577132" y="1375065"/>
              <a:ext cx="2919046" cy="67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DC Component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(sum of all pixel intensities)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C05BE9-B802-4F96-9DFF-66C6C7720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779" y="2022614"/>
              <a:ext cx="988860" cy="1481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CE0D09F-CA57-44AA-9DB2-D67783641312}"/>
                </a:ext>
              </a:extLst>
            </p:cNvPr>
            <p:cNvSpPr/>
            <p:nvPr/>
          </p:nvSpPr>
          <p:spPr>
            <a:xfrm>
              <a:off x="5485779" y="5195347"/>
              <a:ext cx="2484171" cy="9874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Increasing </a:t>
              </a:r>
              <a:r>
                <a:rPr lang="en-US" sz="1400" dirty="0" err="1"/>
                <a:t>freq</a:t>
              </a:r>
              <a:r>
                <a:rPr lang="en-US" sz="1400" dirty="0"/>
                <a:t> in across X spatial axis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2019A4A-B46E-4461-8B8C-A2EC3E8F70BF}"/>
                </a:ext>
              </a:extLst>
            </p:cNvPr>
            <p:cNvSpPr/>
            <p:nvPr/>
          </p:nvSpPr>
          <p:spPr>
            <a:xfrm rot="16200000">
              <a:off x="1765922" y="2097892"/>
              <a:ext cx="2148268" cy="9874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Increasing </a:t>
              </a:r>
              <a:r>
                <a:rPr lang="en-US" sz="1100" dirty="0" err="1"/>
                <a:t>freq</a:t>
              </a:r>
              <a:r>
                <a:rPr lang="en-US" sz="1100" dirty="0"/>
                <a:t> in across Y spatial axis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6CB41A-706E-453C-9EB3-6FEA27D93459}"/>
              </a:ext>
            </a:extLst>
          </p:cNvPr>
          <p:cNvSpPr/>
          <p:nvPr/>
        </p:nvSpPr>
        <p:spPr>
          <a:xfrm rot="10800000">
            <a:off x="7765167" y="4816353"/>
            <a:ext cx="1846276" cy="76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A9DD4-0D3F-493C-BA87-6CAA92B4B813}"/>
              </a:ext>
            </a:extLst>
          </p:cNvPr>
          <p:cNvSpPr/>
          <p:nvPr/>
        </p:nvSpPr>
        <p:spPr>
          <a:xfrm>
            <a:off x="8037038" y="4942614"/>
            <a:ext cx="1594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Increasing </a:t>
            </a:r>
            <a:r>
              <a:rPr lang="en-US" sz="1200" dirty="0" err="1">
                <a:solidFill>
                  <a:schemeClr val="bg1"/>
                </a:solidFill>
              </a:rPr>
              <a:t>freq</a:t>
            </a:r>
            <a:r>
              <a:rPr lang="en-US" sz="1200" dirty="0">
                <a:solidFill>
                  <a:schemeClr val="bg1"/>
                </a:solidFill>
              </a:rPr>
              <a:t> in across X spatial axis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A5EDEC3-E49A-4CE1-97BF-FABAE5BA3108}"/>
              </a:ext>
            </a:extLst>
          </p:cNvPr>
          <p:cNvSpPr/>
          <p:nvPr/>
        </p:nvSpPr>
        <p:spPr>
          <a:xfrm rot="5400000">
            <a:off x="6928159" y="4200310"/>
            <a:ext cx="1674016" cy="73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Increasing </a:t>
            </a:r>
            <a:r>
              <a:rPr lang="en-US" sz="1100" dirty="0" err="1"/>
              <a:t>freq</a:t>
            </a:r>
            <a:r>
              <a:rPr lang="en-US" sz="1100" dirty="0"/>
              <a:t> in across Y spatial axis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237003-9D55-4ED1-BC63-961816725D0A}"/>
              </a:ext>
            </a:extLst>
          </p:cNvPr>
          <p:cNvSpPr txBox="1"/>
          <p:nvPr/>
        </p:nvSpPr>
        <p:spPr>
          <a:xfrm>
            <a:off x="9387559" y="5496501"/>
            <a:ext cx="4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15614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6A2EB-BF87-4891-A3AD-4718DBC4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1221" y="241978"/>
            <a:ext cx="4629557" cy="236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ACE9E-D50A-4F40-AD49-25ECBC6CED59}"/>
              </a:ext>
            </a:extLst>
          </p:cNvPr>
          <p:cNvSpPr txBox="1"/>
          <p:nvPr/>
        </p:nvSpPr>
        <p:spPr>
          <a:xfrm>
            <a:off x="7532337" y="6550223"/>
            <a:ext cx="471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 of “cameraman” Copyright 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5CB75-4B0A-4459-8AE1-8405426447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6470" y="2769258"/>
            <a:ext cx="7079060" cy="3623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0FBF2-C904-4A9D-8F8D-8C8F439D6955}"/>
              </a:ext>
            </a:extLst>
          </p:cNvPr>
          <p:cNvCxnSpPr>
            <a:cxnSpLocks/>
          </p:cNvCxnSpPr>
          <p:nvPr/>
        </p:nvCxnSpPr>
        <p:spPr>
          <a:xfrm flipH="1">
            <a:off x="3942265" y="4400751"/>
            <a:ext cx="422788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94DE01-84A1-4711-BBBD-62D9EF2DB762}"/>
              </a:ext>
            </a:extLst>
          </p:cNvPr>
          <p:cNvCxnSpPr>
            <a:cxnSpLocks/>
          </p:cNvCxnSpPr>
          <p:nvPr/>
        </p:nvCxnSpPr>
        <p:spPr>
          <a:xfrm>
            <a:off x="4542033" y="4400751"/>
            <a:ext cx="766916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B0D4-1E13-4D23-B74E-B19557ADD355}"/>
              </a:ext>
            </a:extLst>
          </p:cNvPr>
          <p:cNvCxnSpPr>
            <a:cxnSpLocks/>
          </p:cNvCxnSpPr>
          <p:nvPr/>
        </p:nvCxnSpPr>
        <p:spPr>
          <a:xfrm flipH="1">
            <a:off x="6096000" y="3800983"/>
            <a:ext cx="3352329" cy="15353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22AA8C-6905-4057-90FE-19839E67C63A}"/>
              </a:ext>
            </a:extLst>
          </p:cNvPr>
          <p:cNvCxnSpPr>
            <a:cxnSpLocks/>
          </p:cNvCxnSpPr>
          <p:nvPr/>
        </p:nvCxnSpPr>
        <p:spPr>
          <a:xfrm>
            <a:off x="6144885" y="4204106"/>
            <a:ext cx="3421431" cy="6685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A869B-2EE5-4C68-84BB-079E214F4F60}"/>
              </a:ext>
            </a:extLst>
          </p:cNvPr>
          <p:cNvCxnSpPr>
            <a:cxnSpLocks/>
          </p:cNvCxnSpPr>
          <p:nvPr/>
        </p:nvCxnSpPr>
        <p:spPr>
          <a:xfrm>
            <a:off x="2556470" y="5167667"/>
            <a:ext cx="34070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CD542B-D90E-4801-A5D7-C66A02B92A7D}"/>
              </a:ext>
            </a:extLst>
          </p:cNvPr>
          <p:cNvCxnSpPr>
            <a:cxnSpLocks/>
          </p:cNvCxnSpPr>
          <p:nvPr/>
        </p:nvCxnSpPr>
        <p:spPr>
          <a:xfrm flipV="1">
            <a:off x="7855600" y="2769259"/>
            <a:ext cx="0" cy="3438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75C5C-9631-4AB1-94CD-B0A1B76C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308" y="2205772"/>
            <a:ext cx="5707320" cy="4221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E5B68-F351-4057-A516-6EC9A64ACF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5323" y="2204816"/>
            <a:ext cx="4973653" cy="4222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91D4E-88C4-4CCA-9FC6-472A6E2A40E7}"/>
              </a:ext>
            </a:extLst>
          </p:cNvPr>
          <p:cNvSpPr txBox="1"/>
          <p:nvPr/>
        </p:nvSpPr>
        <p:spPr>
          <a:xfrm>
            <a:off x="8494483" y="2367187"/>
            <a:ext cx="110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Tracklets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586D6-A8BA-4917-8DCA-4227A46C73EF}"/>
              </a:ext>
            </a:extLst>
          </p:cNvPr>
          <p:cNvSpPr/>
          <p:nvPr/>
        </p:nvSpPr>
        <p:spPr>
          <a:xfrm>
            <a:off x="9676818" y="30480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7564-D66E-417A-9438-B8A55621A4AF}"/>
              </a:ext>
            </a:extLst>
          </p:cNvPr>
          <p:cNvSpPr/>
          <p:nvPr/>
        </p:nvSpPr>
        <p:spPr>
          <a:xfrm>
            <a:off x="11399918" y="2450308"/>
            <a:ext cx="47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DAE9C-3C9B-40F3-B5C4-D360FAEAC976}"/>
              </a:ext>
            </a:extLst>
          </p:cNvPr>
          <p:cNvSpPr/>
          <p:nvPr/>
        </p:nvSpPr>
        <p:spPr>
          <a:xfrm>
            <a:off x="11098232" y="30511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8BDF5-CA35-4BAD-A2D9-4794AB6F4706}"/>
              </a:ext>
            </a:extLst>
          </p:cNvPr>
          <p:cNvSpPr/>
          <p:nvPr/>
        </p:nvSpPr>
        <p:spPr>
          <a:xfrm>
            <a:off x="10289113" y="37775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45101-477C-406D-A3D2-6503854903EF}"/>
              </a:ext>
            </a:extLst>
          </p:cNvPr>
          <p:cNvSpPr/>
          <p:nvPr/>
        </p:nvSpPr>
        <p:spPr>
          <a:xfrm flipH="1">
            <a:off x="9978504" y="4128676"/>
            <a:ext cx="61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47178-537E-45AF-8776-E05BA67AF76A}"/>
              </a:ext>
            </a:extLst>
          </p:cNvPr>
          <p:cNvSpPr/>
          <p:nvPr/>
        </p:nvSpPr>
        <p:spPr>
          <a:xfrm>
            <a:off x="11031290" y="56286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C905-03BD-45BC-9186-EE532BB0C00F}"/>
              </a:ext>
            </a:extLst>
          </p:cNvPr>
          <p:cNvSpPr txBox="1"/>
          <p:nvPr/>
        </p:nvSpPr>
        <p:spPr>
          <a:xfrm>
            <a:off x="680432" y="1180964"/>
            <a:ext cx="11189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contours, hierarchy = </a:t>
            </a:r>
            <a:r>
              <a:rPr lang="en-US" sz="2400" dirty="0" err="1">
                <a:hlinkClick r:id="rId4"/>
              </a:rPr>
              <a:t>cv.findContours</a:t>
            </a:r>
            <a:r>
              <a:rPr lang="en-US" sz="2400" dirty="0"/>
              <a:t>(thresh, </a:t>
            </a:r>
            <a:r>
              <a:rPr lang="en-US" sz="2400" dirty="0" err="1"/>
              <a:t>cv.RETR_TREE</a:t>
            </a:r>
            <a:r>
              <a:rPr lang="en-US" sz="2400" dirty="0"/>
              <a:t>, </a:t>
            </a:r>
            <a:r>
              <a:rPr lang="en-US" sz="2400" dirty="0" err="1"/>
              <a:t>cv.CHAIN_APPROX_SIMPLE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89580-86A2-48B6-B0A2-8E0388C57604}"/>
              </a:ext>
            </a:extLst>
          </p:cNvPr>
          <p:cNvSpPr txBox="1"/>
          <p:nvPr/>
        </p:nvSpPr>
        <p:spPr>
          <a:xfrm>
            <a:off x="2982422" y="161901"/>
            <a:ext cx="6358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Tracking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395900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966</Words>
  <Application>Microsoft Office PowerPoint</Application>
  <PresentationFormat>Widescreen</PresentationFormat>
  <Paragraphs>235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Image Processing Pipeline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39</cp:revision>
  <dcterms:created xsi:type="dcterms:W3CDTF">2020-12-09T16:17:48Z</dcterms:created>
  <dcterms:modified xsi:type="dcterms:W3CDTF">2023-05-20T21:47:44Z</dcterms:modified>
</cp:coreProperties>
</file>