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294A-A2BA-4BB9-A6E2-C542AB8CB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F12D8-EA75-4731-9D1C-514389D36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B45CB-7935-45A0-9A40-6D05A013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859B-D56B-419C-B0E7-A94E94911CC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E580E-07E3-4EF8-A447-70EF69A8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5AF38-F8AC-4B68-BBA9-4D3852EC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F1AF-5FA5-4301-95C2-95D03C53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0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B13-610C-48FD-8CE5-2882907D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A2D3-38B0-4F7D-B5B6-E92DD5660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70B40-B3B5-4E7D-9572-35BCFA7D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859B-D56B-419C-B0E7-A94E94911CC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B9E3-7A76-4415-A4CA-B24BA547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12DAF-A082-4038-BF2D-61BF730C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F1AF-5FA5-4301-95C2-95D03C53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4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4EEDB-466C-402D-8657-A6C8F2D3D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8B70F-602A-46E2-851F-C70BA7392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D64F5-824C-4132-B275-A87E83BE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859B-D56B-419C-B0E7-A94E94911CC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216CD-6A27-4ACD-B320-613EDDBD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005B-196A-4973-A645-3AEB7044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F1AF-5FA5-4301-95C2-95D03C53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8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6CA5-A078-4F30-BC73-411DFA37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BE7D-918D-4462-9F74-64F47C2E0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A5A54-549A-45FF-B548-40C240B1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859B-D56B-419C-B0E7-A94E94911CC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FA32E-A19B-4C24-B961-007525CB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D434E-48C9-4FD4-90FA-74C51AEB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F1AF-5FA5-4301-95C2-95D03C53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F90B-BF61-40F7-966D-CE60C655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F332B-4120-4383-90D1-F62A1489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931DE-6AA2-47BE-B737-2415B51D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859B-D56B-419C-B0E7-A94E94911CC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FF52-92B8-42D9-9304-BCA0DD1A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D436E-75CD-458B-B4FB-4FF10CD0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F1AF-5FA5-4301-95C2-95D03C53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5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253B-4062-4A79-828F-94A6811D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40CE9-C0BB-4F98-912A-D913F54B6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1B9E9-D8BC-4179-91A9-7FDFFEC69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79840-34D3-4DC8-A744-73821807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859B-D56B-419C-B0E7-A94E94911CC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3EBEA-742E-499E-9CCB-B1795D99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29622-C80D-4696-B185-39A788A8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F1AF-5FA5-4301-95C2-95D03C53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3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F9D2-326C-4ECC-84CD-CCE563548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D589C-DD7B-4F31-8383-FA4B42210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50D18-6334-4CE8-AC6C-2EF2F5754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33A63-BE8A-42BB-80DA-BAB9E886D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3B8DC-4AC7-4CE7-A78E-B5D98B66F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C9962-AD76-489D-96FA-D0244FF7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859B-D56B-419C-B0E7-A94E94911CC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3B1ED-6FD6-4F29-A623-0CA7D2EF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386D7-7923-4420-9815-1D2D0EED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F1AF-5FA5-4301-95C2-95D03C53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6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8DBF-1AC7-48EE-9776-696FCE7F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66829-4E82-40B3-9758-BA7FE190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859B-D56B-419C-B0E7-A94E94911CC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3C475-C977-4213-8E8D-52D15B42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40F70-90AB-4134-96F8-28405BFE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F1AF-5FA5-4301-95C2-95D03C53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8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BD0BC-8F60-4FC3-8818-9737B389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859B-D56B-419C-B0E7-A94E94911CC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CF8A2-D904-42ED-8218-C2BF8AED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E8E9F-5D04-4E2C-9F4B-78973195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F1AF-5FA5-4301-95C2-95D03C53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4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7055-C632-4A50-A9F9-67FD6652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3E26-CCA6-48FE-A911-BDEFA4A5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0B582-1488-4FC8-9D75-9DADFFD1D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3BCB4-95C4-43C1-AB49-A73357A4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859B-D56B-419C-B0E7-A94E94911CC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3C50A-4409-447F-B539-8F9E6850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629C-BD4C-4176-BE27-2D74075A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F1AF-5FA5-4301-95C2-95D03C53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562A-4379-4BD8-8CED-16039F7E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C2137-7DB7-42C2-8772-2E3A53914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36A32-0196-4F8B-84F5-FC825760B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222A1-3E20-4E22-B65A-6F23D1C9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859B-D56B-419C-B0E7-A94E94911CC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40ABC-F7D5-4CBB-B6AF-EF2A4348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A4ACD-02CE-492A-AE54-AC2C2709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F1AF-5FA5-4301-95C2-95D03C53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9DEAC-0699-4D1F-930B-328CDBC5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6F364-63C0-4942-9EC1-41DFDD90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FC372-995E-4644-8E16-3EB0BF0B9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859B-D56B-419C-B0E7-A94E94911CC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15BC9-B896-4630-9D24-8ADEDE052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1418E-2C6A-4285-AD6F-DF628B5FD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CF1AF-5FA5-4301-95C2-95D03C53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4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nsf logo">
            <a:extLst>
              <a:ext uri="{FF2B5EF4-FFF2-40B4-BE49-F238E27FC236}">
                <a16:creationId xmlns:a16="http://schemas.microsoft.com/office/drawing/2014/main" id="{53DE0381-13F7-3205-E329-3ACF3052F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17659"/>
            <a:ext cx="1533525" cy="154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E6A045-E876-7E54-0091-EDF3ADAB8F4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216" y="5733405"/>
            <a:ext cx="3246783" cy="11544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78547F-674E-E8EE-D7C5-071BCDA1FEED}"/>
              </a:ext>
            </a:extLst>
          </p:cNvPr>
          <p:cNvSpPr/>
          <p:nvPr/>
        </p:nvSpPr>
        <p:spPr>
          <a:xfrm>
            <a:off x="1524000" y="5733405"/>
            <a:ext cx="762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material is based upon work supported by the NSF under Grant No. </a:t>
            </a:r>
            <a:r>
              <a:rPr lang="en-US" sz="1400" b="1" dirty="0"/>
              <a:t>DBI-1548297</a:t>
            </a:r>
            <a:r>
              <a:rPr lang="en-US" sz="1400" dirty="0"/>
              <a:t>.  </a:t>
            </a:r>
          </a:p>
          <a:p>
            <a:r>
              <a:rPr lang="en-US" sz="1400" b="1" dirty="0"/>
              <a:t>Disclaimer:  </a:t>
            </a:r>
            <a:r>
              <a:rPr lang="en-US" sz="1400" dirty="0"/>
              <a:t>Any opinions, findings and conclusions or recommendations expressed in this material are those of the authors and do not necessarily reflect the views of the National Science Foundation.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77C37-CC4A-D41B-002D-450A5FF5A853}"/>
              </a:ext>
            </a:extLst>
          </p:cNvPr>
          <p:cNvSpPr txBox="1"/>
          <p:nvPr/>
        </p:nvSpPr>
        <p:spPr>
          <a:xfrm>
            <a:off x="2351136" y="1046374"/>
            <a:ext cx="71570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Holographic Microscope </a:t>
            </a:r>
          </a:p>
          <a:p>
            <a:pPr algn="ctr"/>
            <a:r>
              <a:rPr lang="en-US" sz="5400" dirty="0"/>
              <a:t>Cross Section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45129-E880-7EA8-7290-39CD89A573D9}"/>
              </a:ext>
            </a:extLst>
          </p:cNvPr>
          <p:cNvSpPr txBox="1"/>
          <p:nvPr/>
        </p:nvSpPr>
        <p:spPr>
          <a:xfrm>
            <a:off x="2882464" y="2851279"/>
            <a:ext cx="60944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i="1" dirty="0"/>
              <a:t>Tom Zimmerman</a:t>
            </a:r>
          </a:p>
          <a:p>
            <a:pPr algn="ctr"/>
            <a:r>
              <a:rPr lang="en-US" sz="2800" dirty="0"/>
              <a:t>IBM Research-Almaden</a:t>
            </a:r>
          </a:p>
          <a:p>
            <a:pPr algn="ctr"/>
            <a:r>
              <a:rPr lang="en-US" sz="2800" dirty="0"/>
              <a:t>Center for Cellular Construction</a:t>
            </a:r>
          </a:p>
          <a:p>
            <a:pPr algn="ctr"/>
            <a:r>
              <a:rPr lang="en-US" sz="2800" dirty="0"/>
              <a:t>5.13.23</a:t>
            </a:r>
          </a:p>
        </p:txBody>
      </p:sp>
    </p:spTree>
    <p:extLst>
      <p:ext uri="{BB962C8B-B14F-4D97-AF65-F5344CB8AC3E}">
        <p14:creationId xmlns:p14="http://schemas.microsoft.com/office/powerpoint/2010/main" val="103417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CE5974-46E9-4A1C-81C2-A48B879CBEED}"/>
              </a:ext>
            </a:extLst>
          </p:cNvPr>
          <p:cNvSpPr/>
          <p:nvPr/>
        </p:nvSpPr>
        <p:spPr>
          <a:xfrm>
            <a:off x="3329441" y="2991151"/>
            <a:ext cx="5147035" cy="3841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B78A7C-1A70-4702-83CA-1213105E2FEC}"/>
              </a:ext>
            </a:extLst>
          </p:cNvPr>
          <p:cNvSpPr/>
          <p:nvPr/>
        </p:nvSpPr>
        <p:spPr>
          <a:xfrm>
            <a:off x="207390" y="2762054"/>
            <a:ext cx="11170763" cy="337479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A5BD17-32BA-4C59-9A2D-B45895098043}"/>
              </a:ext>
            </a:extLst>
          </p:cNvPr>
          <p:cNvCxnSpPr/>
          <p:nvPr/>
        </p:nvCxnSpPr>
        <p:spPr>
          <a:xfrm flipV="1">
            <a:off x="2799761" y="848412"/>
            <a:ext cx="0" cy="1847654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6CF7E3-AAD2-4FE8-ABBB-40C7B07C68C8}"/>
              </a:ext>
            </a:extLst>
          </p:cNvPr>
          <p:cNvCxnSpPr/>
          <p:nvPr/>
        </p:nvCxnSpPr>
        <p:spPr>
          <a:xfrm flipV="1">
            <a:off x="8936401" y="914400"/>
            <a:ext cx="0" cy="1847654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4F356E-BFF1-421B-9BE1-CCFDE12AED14}"/>
              </a:ext>
            </a:extLst>
          </p:cNvPr>
          <p:cNvCxnSpPr>
            <a:cxnSpLocks/>
          </p:cNvCxnSpPr>
          <p:nvPr/>
        </p:nvCxnSpPr>
        <p:spPr>
          <a:xfrm>
            <a:off x="2712720" y="848412"/>
            <a:ext cx="6299200" cy="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04E1B2E-B227-40F2-9B42-13041948E383}"/>
              </a:ext>
            </a:extLst>
          </p:cNvPr>
          <p:cNvSpPr/>
          <p:nvPr/>
        </p:nvSpPr>
        <p:spPr>
          <a:xfrm>
            <a:off x="4968241" y="2650295"/>
            <a:ext cx="1869437" cy="286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B595AF-F448-49C7-8112-1BEFDA650BC0}"/>
              </a:ext>
            </a:extLst>
          </p:cNvPr>
          <p:cNvSpPr/>
          <p:nvPr/>
        </p:nvSpPr>
        <p:spPr>
          <a:xfrm>
            <a:off x="637879" y="5746816"/>
            <a:ext cx="10375561" cy="3841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28C91CE-7FDD-44A7-8115-6BB8D18DC1BC}"/>
              </a:ext>
            </a:extLst>
          </p:cNvPr>
          <p:cNvSpPr/>
          <p:nvPr/>
        </p:nvSpPr>
        <p:spPr>
          <a:xfrm>
            <a:off x="5933440" y="50800"/>
            <a:ext cx="4897120" cy="5334000"/>
          </a:xfrm>
          <a:custGeom>
            <a:avLst/>
            <a:gdLst>
              <a:gd name="connsiteX0" fmla="*/ 0 w 4897120"/>
              <a:gd name="connsiteY0" fmla="*/ 274320 h 5334000"/>
              <a:gd name="connsiteX1" fmla="*/ 91440 w 4897120"/>
              <a:gd name="connsiteY1" fmla="*/ 213360 h 5334000"/>
              <a:gd name="connsiteX2" fmla="*/ 121920 w 4897120"/>
              <a:gd name="connsiteY2" fmla="*/ 203200 h 5334000"/>
              <a:gd name="connsiteX3" fmla="*/ 274320 w 4897120"/>
              <a:gd name="connsiteY3" fmla="*/ 132080 h 5334000"/>
              <a:gd name="connsiteX4" fmla="*/ 467360 w 4897120"/>
              <a:gd name="connsiteY4" fmla="*/ 111760 h 5334000"/>
              <a:gd name="connsiteX5" fmla="*/ 589280 w 4897120"/>
              <a:gd name="connsiteY5" fmla="*/ 91440 h 5334000"/>
              <a:gd name="connsiteX6" fmla="*/ 904240 w 4897120"/>
              <a:gd name="connsiteY6" fmla="*/ 60960 h 5334000"/>
              <a:gd name="connsiteX7" fmla="*/ 1056640 w 4897120"/>
              <a:gd name="connsiteY7" fmla="*/ 40640 h 5334000"/>
              <a:gd name="connsiteX8" fmla="*/ 1270000 w 4897120"/>
              <a:gd name="connsiteY8" fmla="*/ 10160 h 5334000"/>
              <a:gd name="connsiteX9" fmla="*/ 1534160 w 4897120"/>
              <a:gd name="connsiteY9" fmla="*/ 0 h 5334000"/>
              <a:gd name="connsiteX10" fmla="*/ 1595120 w 4897120"/>
              <a:gd name="connsiteY10" fmla="*/ 10160 h 5334000"/>
              <a:gd name="connsiteX11" fmla="*/ 1778000 w 4897120"/>
              <a:gd name="connsiteY11" fmla="*/ 30480 h 5334000"/>
              <a:gd name="connsiteX12" fmla="*/ 2001520 w 4897120"/>
              <a:gd name="connsiteY12" fmla="*/ 60960 h 5334000"/>
              <a:gd name="connsiteX13" fmla="*/ 2123440 w 4897120"/>
              <a:gd name="connsiteY13" fmla="*/ 81280 h 5334000"/>
              <a:gd name="connsiteX14" fmla="*/ 2326640 w 4897120"/>
              <a:gd name="connsiteY14" fmla="*/ 111760 h 5334000"/>
              <a:gd name="connsiteX15" fmla="*/ 2468880 w 4897120"/>
              <a:gd name="connsiteY15" fmla="*/ 152400 h 5334000"/>
              <a:gd name="connsiteX16" fmla="*/ 2590800 w 4897120"/>
              <a:gd name="connsiteY16" fmla="*/ 182880 h 5334000"/>
              <a:gd name="connsiteX17" fmla="*/ 2682240 w 4897120"/>
              <a:gd name="connsiteY17" fmla="*/ 223520 h 5334000"/>
              <a:gd name="connsiteX18" fmla="*/ 2722880 w 4897120"/>
              <a:gd name="connsiteY18" fmla="*/ 254000 h 5334000"/>
              <a:gd name="connsiteX19" fmla="*/ 2804160 w 4897120"/>
              <a:gd name="connsiteY19" fmla="*/ 284480 h 5334000"/>
              <a:gd name="connsiteX20" fmla="*/ 2844800 w 4897120"/>
              <a:gd name="connsiteY20" fmla="*/ 314960 h 5334000"/>
              <a:gd name="connsiteX21" fmla="*/ 2905760 w 4897120"/>
              <a:gd name="connsiteY21" fmla="*/ 335280 h 5334000"/>
              <a:gd name="connsiteX22" fmla="*/ 2936240 w 4897120"/>
              <a:gd name="connsiteY22" fmla="*/ 355600 h 5334000"/>
              <a:gd name="connsiteX23" fmla="*/ 2997200 w 4897120"/>
              <a:gd name="connsiteY23" fmla="*/ 375920 h 5334000"/>
              <a:gd name="connsiteX24" fmla="*/ 3108960 w 4897120"/>
              <a:gd name="connsiteY24" fmla="*/ 457200 h 5334000"/>
              <a:gd name="connsiteX25" fmla="*/ 3149600 w 4897120"/>
              <a:gd name="connsiteY25" fmla="*/ 477520 h 5334000"/>
              <a:gd name="connsiteX26" fmla="*/ 3180080 w 4897120"/>
              <a:gd name="connsiteY26" fmla="*/ 508000 h 5334000"/>
              <a:gd name="connsiteX27" fmla="*/ 3220720 w 4897120"/>
              <a:gd name="connsiteY27" fmla="*/ 528320 h 5334000"/>
              <a:gd name="connsiteX28" fmla="*/ 3281680 w 4897120"/>
              <a:gd name="connsiteY28" fmla="*/ 568960 h 5334000"/>
              <a:gd name="connsiteX29" fmla="*/ 3312160 w 4897120"/>
              <a:gd name="connsiteY29" fmla="*/ 589280 h 5334000"/>
              <a:gd name="connsiteX30" fmla="*/ 3342640 w 4897120"/>
              <a:gd name="connsiteY30" fmla="*/ 609600 h 5334000"/>
              <a:gd name="connsiteX31" fmla="*/ 3393440 w 4897120"/>
              <a:gd name="connsiteY31" fmla="*/ 650240 h 5334000"/>
              <a:gd name="connsiteX32" fmla="*/ 3423920 w 4897120"/>
              <a:gd name="connsiteY32" fmla="*/ 680720 h 5334000"/>
              <a:gd name="connsiteX33" fmla="*/ 3454400 w 4897120"/>
              <a:gd name="connsiteY33" fmla="*/ 701040 h 5334000"/>
              <a:gd name="connsiteX34" fmla="*/ 3474720 w 4897120"/>
              <a:gd name="connsiteY34" fmla="*/ 731520 h 5334000"/>
              <a:gd name="connsiteX35" fmla="*/ 3535680 w 4897120"/>
              <a:gd name="connsiteY35" fmla="*/ 762000 h 5334000"/>
              <a:gd name="connsiteX36" fmla="*/ 3566160 w 4897120"/>
              <a:gd name="connsiteY36" fmla="*/ 782320 h 5334000"/>
              <a:gd name="connsiteX37" fmla="*/ 3586480 w 4897120"/>
              <a:gd name="connsiteY37" fmla="*/ 812800 h 5334000"/>
              <a:gd name="connsiteX38" fmla="*/ 3647440 w 4897120"/>
              <a:gd name="connsiteY38" fmla="*/ 833120 h 5334000"/>
              <a:gd name="connsiteX39" fmla="*/ 3698240 w 4897120"/>
              <a:gd name="connsiteY39" fmla="*/ 873760 h 5334000"/>
              <a:gd name="connsiteX40" fmla="*/ 3728720 w 4897120"/>
              <a:gd name="connsiteY40" fmla="*/ 904240 h 5334000"/>
              <a:gd name="connsiteX41" fmla="*/ 3759200 w 4897120"/>
              <a:gd name="connsiteY41" fmla="*/ 924560 h 5334000"/>
              <a:gd name="connsiteX42" fmla="*/ 3850640 w 4897120"/>
              <a:gd name="connsiteY42" fmla="*/ 1026160 h 5334000"/>
              <a:gd name="connsiteX43" fmla="*/ 3881120 w 4897120"/>
              <a:gd name="connsiteY43" fmla="*/ 1046480 h 5334000"/>
              <a:gd name="connsiteX44" fmla="*/ 3911600 w 4897120"/>
              <a:gd name="connsiteY44" fmla="*/ 1087120 h 5334000"/>
              <a:gd name="connsiteX45" fmla="*/ 3931920 w 4897120"/>
              <a:gd name="connsiteY45" fmla="*/ 1117600 h 5334000"/>
              <a:gd name="connsiteX46" fmla="*/ 3962400 w 4897120"/>
              <a:gd name="connsiteY46" fmla="*/ 1127760 h 5334000"/>
              <a:gd name="connsiteX47" fmla="*/ 4053840 w 4897120"/>
              <a:gd name="connsiteY47" fmla="*/ 1229360 h 5334000"/>
              <a:gd name="connsiteX48" fmla="*/ 4084320 w 4897120"/>
              <a:gd name="connsiteY48" fmla="*/ 1259840 h 5334000"/>
              <a:gd name="connsiteX49" fmla="*/ 4104640 w 4897120"/>
              <a:gd name="connsiteY49" fmla="*/ 1290320 h 5334000"/>
              <a:gd name="connsiteX50" fmla="*/ 4145280 w 4897120"/>
              <a:gd name="connsiteY50" fmla="*/ 1330960 h 5334000"/>
              <a:gd name="connsiteX51" fmla="*/ 4185920 w 4897120"/>
              <a:gd name="connsiteY51" fmla="*/ 1391920 h 5334000"/>
              <a:gd name="connsiteX52" fmla="*/ 4206240 w 4897120"/>
              <a:gd name="connsiteY52" fmla="*/ 1422400 h 5334000"/>
              <a:gd name="connsiteX53" fmla="*/ 4226560 w 4897120"/>
              <a:gd name="connsiteY53" fmla="*/ 1452880 h 5334000"/>
              <a:gd name="connsiteX54" fmla="*/ 4287520 w 4897120"/>
              <a:gd name="connsiteY54" fmla="*/ 1554480 h 5334000"/>
              <a:gd name="connsiteX55" fmla="*/ 4318000 w 4897120"/>
              <a:gd name="connsiteY55" fmla="*/ 1584960 h 5334000"/>
              <a:gd name="connsiteX56" fmla="*/ 4368800 w 4897120"/>
              <a:gd name="connsiteY56" fmla="*/ 1656080 h 5334000"/>
              <a:gd name="connsiteX57" fmla="*/ 4378960 w 4897120"/>
              <a:gd name="connsiteY57" fmla="*/ 1686560 h 5334000"/>
              <a:gd name="connsiteX58" fmla="*/ 4399280 w 4897120"/>
              <a:gd name="connsiteY58" fmla="*/ 1717040 h 5334000"/>
              <a:gd name="connsiteX59" fmla="*/ 4409440 w 4897120"/>
              <a:gd name="connsiteY59" fmla="*/ 1747520 h 5334000"/>
              <a:gd name="connsiteX60" fmla="*/ 4450080 w 4897120"/>
              <a:gd name="connsiteY60" fmla="*/ 1808480 h 5334000"/>
              <a:gd name="connsiteX61" fmla="*/ 4460240 w 4897120"/>
              <a:gd name="connsiteY61" fmla="*/ 1838960 h 5334000"/>
              <a:gd name="connsiteX62" fmla="*/ 4480560 w 4897120"/>
              <a:gd name="connsiteY62" fmla="*/ 1869440 h 5334000"/>
              <a:gd name="connsiteX63" fmla="*/ 4521200 w 4897120"/>
              <a:gd name="connsiteY63" fmla="*/ 1971040 h 5334000"/>
              <a:gd name="connsiteX64" fmla="*/ 4561840 w 4897120"/>
              <a:gd name="connsiteY64" fmla="*/ 2052320 h 5334000"/>
              <a:gd name="connsiteX65" fmla="*/ 4582160 w 4897120"/>
              <a:gd name="connsiteY65" fmla="*/ 2092960 h 5334000"/>
              <a:gd name="connsiteX66" fmla="*/ 4592320 w 4897120"/>
              <a:gd name="connsiteY66" fmla="*/ 2123440 h 5334000"/>
              <a:gd name="connsiteX67" fmla="*/ 4632960 w 4897120"/>
              <a:gd name="connsiteY67" fmla="*/ 2204720 h 5334000"/>
              <a:gd name="connsiteX68" fmla="*/ 4643120 w 4897120"/>
              <a:gd name="connsiteY68" fmla="*/ 2245360 h 5334000"/>
              <a:gd name="connsiteX69" fmla="*/ 4663440 w 4897120"/>
              <a:gd name="connsiteY69" fmla="*/ 2275840 h 5334000"/>
              <a:gd name="connsiteX70" fmla="*/ 4683760 w 4897120"/>
              <a:gd name="connsiteY70" fmla="*/ 2316480 h 5334000"/>
              <a:gd name="connsiteX71" fmla="*/ 4704080 w 4897120"/>
              <a:gd name="connsiteY71" fmla="*/ 2377440 h 5334000"/>
              <a:gd name="connsiteX72" fmla="*/ 4714240 w 4897120"/>
              <a:gd name="connsiteY72" fmla="*/ 2407920 h 5334000"/>
              <a:gd name="connsiteX73" fmla="*/ 4734560 w 4897120"/>
              <a:gd name="connsiteY73" fmla="*/ 2438400 h 5334000"/>
              <a:gd name="connsiteX74" fmla="*/ 4754880 w 4897120"/>
              <a:gd name="connsiteY74" fmla="*/ 2509520 h 5334000"/>
              <a:gd name="connsiteX75" fmla="*/ 4775200 w 4897120"/>
              <a:gd name="connsiteY75" fmla="*/ 2550160 h 5334000"/>
              <a:gd name="connsiteX76" fmla="*/ 4805680 w 4897120"/>
              <a:gd name="connsiteY76" fmla="*/ 2631440 h 5334000"/>
              <a:gd name="connsiteX77" fmla="*/ 4815840 w 4897120"/>
              <a:gd name="connsiteY77" fmla="*/ 2672080 h 5334000"/>
              <a:gd name="connsiteX78" fmla="*/ 4826000 w 4897120"/>
              <a:gd name="connsiteY78" fmla="*/ 2702560 h 5334000"/>
              <a:gd name="connsiteX79" fmla="*/ 4836160 w 4897120"/>
              <a:gd name="connsiteY79" fmla="*/ 2753360 h 5334000"/>
              <a:gd name="connsiteX80" fmla="*/ 4856480 w 4897120"/>
              <a:gd name="connsiteY80" fmla="*/ 2814320 h 5334000"/>
              <a:gd name="connsiteX81" fmla="*/ 4866640 w 4897120"/>
              <a:gd name="connsiteY81" fmla="*/ 2844800 h 5334000"/>
              <a:gd name="connsiteX82" fmla="*/ 4876800 w 4897120"/>
              <a:gd name="connsiteY82" fmla="*/ 2885440 h 5334000"/>
              <a:gd name="connsiteX83" fmla="*/ 4897120 w 4897120"/>
              <a:gd name="connsiteY83" fmla="*/ 3027680 h 5334000"/>
              <a:gd name="connsiteX84" fmla="*/ 4886960 w 4897120"/>
              <a:gd name="connsiteY84" fmla="*/ 3616960 h 5334000"/>
              <a:gd name="connsiteX85" fmla="*/ 4876800 w 4897120"/>
              <a:gd name="connsiteY85" fmla="*/ 3688080 h 5334000"/>
              <a:gd name="connsiteX86" fmla="*/ 4856480 w 4897120"/>
              <a:gd name="connsiteY86" fmla="*/ 3789680 h 5334000"/>
              <a:gd name="connsiteX87" fmla="*/ 4836160 w 4897120"/>
              <a:gd name="connsiteY87" fmla="*/ 3830320 h 5334000"/>
              <a:gd name="connsiteX88" fmla="*/ 4826000 w 4897120"/>
              <a:gd name="connsiteY88" fmla="*/ 3870960 h 5334000"/>
              <a:gd name="connsiteX89" fmla="*/ 4795520 w 4897120"/>
              <a:gd name="connsiteY89" fmla="*/ 3952240 h 5334000"/>
              <a:gd name="connsiteX90" fmla="*/ 4785360 w 4897120"/>
              <a:gd name="connsiteY90" fmla="*/ 3992880 h 5334000"/>
              <a:gd name="connsiteX91" fmla="*/ 4734560 w 4897120"/>
              <a:gd name="connsiteY91" fmla="*/ 4074160 h 5334000"/>
              <a:gd name="connsiteX92" fmla="*/ 4714240 w 4897120"/>
              <a:gd name="connsiteY92" fmla="*/ 4135120 h 5334000"/>
              <a:gd name="connsiteX93" fmla="*/ 4663440 w 4897120"/>
              <a:gd name="connsiteY93" fmla="*/ 4206240 h 5334000"/>
              <a:gd name="connsiteX94" fmla="*/ 4653280 w 4897120"/>
              <a:gd name="connsiteY94" fmla="*/ 4246880 h 5334000"/>
              <a:gd name="connsiteX95" fmla="*/ 4592320 w 4897120"/>
              <a:gd name="connsiteY95" fmla="*/ 4307840 h 5334000"/>
              <a:gd name="connsiteX96" fmla="*/ 4561840 w 4897120"/>
              <a:gd name="connsiteY96" fmla="*/ 4338320 h 5334000"/>
              <a:gd name="connsiteX97" fmla="*/ 4531360 w 4897120"/>
              <a:gd name="connsiteY97" fmla="*/ 4368800 h 5334000"/>
              <a:gd name="connsiteX98" fmla="*/ 4511040 w 4897120"/>
              <a:gd name="connsiteY98" fmla="*/ 4399280 h 5334000"/>
              <a:gd name="connsiteX99" fmla="*/ 4480560 w 4897120"/>
              <a:gd name="connsiteY99" fmla="*/ 4409440 h 5334000"/>
              <a:gd name="connsiteX100" fmla="*/ 4399280 w 4897120"/>
              <a:gd name="connsiteY100" fmla="*/ 4480560 h 5334000"/>
              <a:gd name="connsiteX101" fmla="*/ 4358640 w 4897120"/>
              <a:gd name="connsiteY101" fmla="*/ 4500880 h 5334000"/>
              <a:gd name="connsiteX102" fmla="*/ 4297680 w 4897120"/>
              <a:gd name="connsiteY102" fmla="*/ 4541520 h 5334000"/>
              <a:gd name="connsiteX103" fmla="*/ 4257040 w 4897120"/>
              <a:gd name="connsiteY103" fmla="*/ 4561840 h 5334000"/>
              <a:gd name="connsiteX104" fmla="*/ 4226560 w 4897120"/>
              <a:gd name="connsiteY104" fmla="*/ 4582160 h 5334000"/>
              <a:gd name="connsiteX105" fmla="*/ 4185920 w 4897120"/>
              <a:gd name="connsiteY105" fmla="*/ 4592320 h 5334000"/>
              <a:gd name="connsiteX106" fmla="*/ 4114800 w 4897120"/>
              <a:gd name="connsiteY106" fmla="*/ 4632960 h 5334000"/>
              <a:gd name="connsiteX107" fmla="*/ 4074160 w 4897120"/>
              <a:gd name="connsiteY107" fmla="*/ 4643120 h 5334000"/>
              <a:gd name="connsiteX108" fmla="*/ 4043680 w 4897120"/>
              <a:gd name="connsiteY108" fmla="*/ 4663440 h 5334000"/>
              <a:gd name="connsiteX109" fmla="*/ 3982720 w 4897120"/>
              <a:gd name="connsiteY109" fmla="*/ 4683760 h 5334000"/>
              <a:gd name="connsiteX110" fmla="*/ 3942080 w 4897120"/>
              <a:gd name="connsiteY110" fmla="*/ 4693920 h 5334000"/>
              <a:gd name="connsiteX111" fmla="*/ 3799840 w 4897120"/>
              <a:gd name="connsiteY111" fmla="*/ 4744720 h 5334000"/>
              <a:gd name="connsiteX112" fmla="*/ 3759200 w 4897120"/>
              <a:gd name="connsiteY112" fmla="*/ 4765040 h 5334000"/>
              <a:gd name="connsiteX113" fmla="*/ 3698240 w 4897120"/>
              <a:gd name="connsiteY113" fmla="*/ 4785360 h 5334000"/>
              <a:gd name="connsiteX114" fmla="*/ 3667760 w 4897120"/>
              <a:gd name="connsiteY114" fmla="*/ 4795520 h 5334000"/>
              <a:gd name="connsiteX115" fmla="*/ 3596640 w 4897120"/>
              <a:gd name="connsiteY115" fmla="*/ 4826000 h 5334000"/>
              <a:gd name="connsiteX116" fmla="*/ 3484880 w 4897120"/>
              <a:gd name="connsiteY116" fmla="*/ 4856480 h 5334000"/>
              <a:gd name="connsiteX117" fmla="*/ 3444240 w 4897120"/>
              <a:gd name="connsiteY117" fmla="*/ 4876800 h 5334000"/>
              <a:gd name="connsiteX118" fmla="*/ 3413760 w 4897120"/>
              <a:gd name="connsiteY118" fmla="*/ 4886960 h 5334000"/>
              <a:gd name="connsiteX119" fmla="*/ 3352800 w 4897120"/>
              <a:gd name="connsiteY119" fmla="*/ 4927600 h 5334000"/>
              <a:gd name="connsiteX120" fmla="*/ 3271520 w 4897120"/>
              <a:gd name="connsiteY120" fmla="*/ 4968240 h 5334000"/>
              <a:gd name="connsiteX121" fmla="*/ 3220720 w 4897120"/>
              <a:gd name="connsiteY121" fmla="*/ 4998720 h 5334000"/>
              <a:gd name="connsiteX122" fmla="*/ 3190240 w 4897120"/>
              <a:gd name="connsiteY122" fmla="*/ 5008880 h 5334000"/>
              <a:gd name="connsiteX123" fmla="*/ 3129280 w 4897120"/>
              <a:gd name="connsiteY123" fmla="*/ 5059680 h 5334000"/>
              <a:gd name="connsiteX124" fmla="*/ 3129280 w 4897120"/>
              <a:gd name="connsiteY124" fmla="*/ 5273040 h 5334000"/>
              <a:gd name="connsiteX125" fmla="*/ 3190240 w 4897120"/>
              <a:gd name="connsiteY125" fmla="*/ 5293360 h 5334000"/>
              <a:gd name="connsiteX126" fmla="*/ 3281680 w 4897120"/>
              <a:gd name="connsiteY126" fmla="*/ 5323840 h 5334000"/>
              <a:gd name="connsiteX127" fmla="*/ 3312160 w 4897120"/>
              <a:gd name="connsiteY127" fmla="*/ 5334000 h 5334000"/>
              <a:gd name="connsiteX128" fmla="*/ 3302000 w 4897120"/>
              <a:gd name="connsiteY128" fmla="*/ 533400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897120" h="5334000">
                <a:moveTo>
                  <a:pt x="0" y="274320"/>
                </a:moveTo>
                <a:cubicBezTo>
                  <a:pt x="30480" y="254000"/>
                  <a:pt x="56687" y="224944"/>
                  <a:pt x="91440" y="213360"/>
                </a:cubicBezTo>
                <a:cubicBezTo>
                  <a:pt x="101600" y="209973"/>
                  <a:pt x="112558" y="208401"/>
                  <a:pt x="121920" y="203200"/>
                </a:cubicBezTo>
                <a:cubicBezTo>
                  <a:pt x="190090" y="165328"/>
                  <a:pt x="185395" y="143196"/>
                  <a:pt x="274320" y="132080"/>
                </a:cubicBezTo>
                <a:cubicBezTo>
                  <a:pt x="392718" y="117280"/>
                  <a:pt x="328408" y="124392"/>
                  <a:pt x="467360" y="111760"/>
                </a:cubicBezTo>
                <a:cubicBezTo>
                  <a:pt x="524773" y="92622"/>
                  <a:pt x="493383" y="100720"/>
                  <a:pt x="589280" y="91440"/>
                </a:cubicBezTo>
                <a:cubicBezTo>
                  <a:pt x="947276" y="56795"/>
                  <a:pt x="695839" y="84116"/>
                  <a:pt x="904240" y="60960"/>
                </a:cubicBezTo>
                <a:cubicBezTo>
                  <a:pt x="980372" y="35583"/>
                  <a:pt x="897529" y="60529"/>
                  <a:pt x="1056640" y="40640"/>
                </a:cubicBezTo>
                <a:cubicBezTo>
                  <a:pt x="1160794" y="27621"/>
                  <a:pt x="1173353" y="15683"/>
                  <a:pt x="1270000" y="10160"/>
                </a:cubicBezTo>
                <a:cubicBezTo>
                  <a:pt x="1357975" y="5133"/>
                  <a:pt x="1446107" y="3387"/>
                  <a:pt x="1534160" y="0"/>
                </a:cubicBezTo>
                <a:cubicBezTo>
                  <a:pt x="1554480" y="3387"/>
                  <a:pt x="1574679" y="7605"/>
                  <a:pt x="1595120" y="10160"/>
                </a:cubicBezTo>
                <a:cubicBezTo>
                  <a:pt x="1760748" y="30863"/>
                  <a:pt x="1633378" y="9820"/>
                  <a:pt x="1778000" y="30480"/>
                </a:cubicBezTo>
                <a:cubicBezTo>
                  <a:pt x="1996603" y="61709"/>
                  <a:pt x="1827107" y="41581"/>
                  <a:pt x="2001520" y="60960"/>
                </a:cubicBezTo>
                <a:cubicBezTo>
                  <a:pt x="2080812" y="80783"/>
                  <a:pt x="2004520" y="63442"/>
                  <a:pt x="2123440" y="81280"/>
                </a:cubicBezTo>
                <a:cubicBezTo>
                  <a:pt x="2371528" y="118493"/>
                  <a:pt x="2138713" y="88269"/>
                  <a:pt x="2326640" y="111760"/>
                </a:cubicBezTo>
                <a:cubicBezTo>
                  <a:pt x="2374956" y="127865"/>
                  <a:pt x="2417850" y="143895"/>
                  <a:pt x="2468880" y="152400"/>
                </a:cubicBezTo>
                <a:cubicBezTo>
                  <a:pt x="2550968" y="166081"/>
                  <a:pt x="2510297" y="156046"/>
                  <a:pt x="2590800" y="182880"/>
                </a:cubicBezTo>
                <a:cubicBezTo>
                  <a:pt x="2698131" y="263379"/>
                  <a:pt x="2560912" y="169596"/>
                  <a:pt x="2682240" y="223520"/>
                </a:cubicBezTo>
                <a:cubicBezTo>
                  <a:pt x="2697714" y="230397"/>
                  <a:pt x="2708521" y="245025"/>
                  <a:pt x="2722880" y="254000"/>
                </a:cubicBezTo>
                <a:cubicBezTo>
                  <a:pt x="2758300" y="276137"/>
                  <a:pt x="2765154" y="274729"/>
                  <a:pt x="2804160" y="284480"/>
                </a:cubicBezTo>
                <a:cubicBezTo>
                  <a:pt x="2817707" y="294640"/>
                  <a:pt x="2829654" y="307387"/>
                  <a:pt x="2844800" y="314960"/>
                </a:cubicBezTo>
                <a:cubicBezTo>
                  <a:pt x="2863958" y="324539"/>
                  <a:pt x="2887938" y="323399"/>
                  <a:pt x="2905760" y="335280"/>
                </a:cubicBezTo>
                <a:cubicBezTo>
                  <a:pt x="2915920" y="342053"/>
                  <a:pt x="2925082" y="350641"/>
                  <a:pt x="2936240" y="355600"/>
                </a:cubicBezTo>
                <a:cubicBezTo>
                  <a:pt x="2955813" y="364299"/>
                  <a:pt x="2997200" y="375920"/>
                  <a:pt x="2997200" y="375920"/>
                </a:cubicBezTo>
                <a:cubicBezTo>
                  <a:pt x="3001481" y="379130"/>
                  <a:pt x="3081586" y="441558"/>
                  <a:pt x="3108960" y="457200"/>
                </a:cubicBezTo>
                <a:cubicBezTo>
                  <a:pt x="3122110" y="464714"/>
                  <a:pt x="3137275" y="468717"/>
                  <a:pt x="3149600" y="477520"/>
                </a:cubicBezTo>
                <a:cubicBezTo>
                  <a:pt x="3161292" y="485871"/>
                  <a:pt x="3168388" y="499649"/>
                  <a:pt x="3180080" y="508000"/>
                </a:cubicBezTo>
                <a:cubicBezTo>
                  <a:pt x="3192405" y="516803"/>
                  <a:pt x="3207733" y="520528"/>
                  <a:pt x="3220720" y="528320"/>
                </a:cubicBezTo>
                <a:cubicBezTo>
                  <a:pt x="3241661" y="540885"/>
                  <a:pt x="3261360" y="555413"/>
                  <a:pt x="3281680" y="568960"/>
                </a:cubicBezTo>
                <a:lnTo>
                  <a:pt x="3312160" y="589280"/>
                </a:lnTo>
                <a:lnTo>
                  <a:pt x="3342640" y="609600"/>
                </a:lnTo>
                <a:cubicBezTo>
                  <a:pt x="3388085" y="677767"/>
                  <a:pt x="3334550" y="610980"/>
                  <a:pt x="3393440" y="650240"/>
                </a:cubicBezTo>
                <a:cubicBezTo>
                  <a:pt x="3405395" y="658210"/>
                  <a:pt x="3412882" y="671522"/>
                  <a:pt x="3423920" y="680720"/>
                </a:cubicBezTo>
                <a:cubicBezTo>
                  <a:pt x="3433301" y="688537"/>
                  <a:pt x="3444240" y="694267"/>
                  <a:pt x="3454400" y="701040"/>
                </a:cubicBezTo>
                <a:cubicBezTo>
                  <a:pt x="3461173" y="711200"/>
                  <a:pt x="3466086" y="722886"/>
                  <a:pt x="3474720" y="731520"/>
                </a:cubicBezTo>
                <a:cubicBezTo>
                  <a:pt x="3503837" y="760637"/>
                  <a:pt x="3502626" y="745473"/>
                  <a:pt x="3535680" y="762000"/>
                </a:cubicBezTo>
                <a:cubicBezTo>
                  <a:pt x="3546602" y="767461"/>
                  <a:pt x="3556000" y="775547"/>
                  <a:pt x="3566160" y="782320"/>
                </a:cubicBezTo>
                <a:cubicBezTo>
                  <a:pt x="3572933" y="792480"/>
                  <a:pt x="3576125" y="806328"/>
                  <a:pt x="3586480" y="812800"/>
                </a:cubicBezTo>
                <a:cubicBezTo>
                  <a:pt x="3604643" y="824152"/>
                  <a:pt x="3647440" y="833120"/>
                  <a:pt x="3647440" y="833120"/>
                </a:cubicBezTo>
                <a:cubicBezTo>
                  <a:pt x="3692885" y="901287"/>
                  <a:pt x="3639350" y="834500"/>
                  <a:pt x="3698240" y="873760"/>
                </a:cubicBezTo>
                <a:cubicBezTo>
                  <a:pt x="3710195" y="881730"/>
                  <a:pt x="3717682" y="895042"/>
                  <a:pt x="3728720" y="904240"/>
                </a:cubicBezTo>
                <a:cubicBezTo>
                  <a:pt x="3738101" y="912057"/>
                  <a:pt x="3749040" y="917787"/>
                  <a:pt x="3759200" y="924560"/>
                </a:cubicBezTo>
                <a:cubicBezTo>
                  <a:pt x="3786498" y="965507"/>
                  <a:pt x="3802787" y="994258"/>
                  <a:pt x="3850640" y="1026160"/>
                </a:cubicBezTo>
                <a:cubicBezTo>
                  <a:pt x="3860800" y="1032933"/>
                  <a:pt x="3872486" y="1037846"/>
                  <a:pt x="3881120" y="1046480"/>
                </a:cubicBezTo>
                <a:cubicBezTo>
                  <a:pt x="3893094" y="1058454"/>
                  <a:pt x="3901758" y="1073341"/>
                  <a:pt x="3911600" y="1087120"/>
                </a:cubicBezTo>
                <a:cubicBezTo>
                  <a:pt x="3918697" y="1097056"/>
                  <a:pt x="3922385" y="1109972"/>
                  <a:pt x="3931920" y="1117600"/>
                </a:cubicBezTo>
                <a:cubicBezTo>
                  <a:pt x="3940283" y="1124290"/>
                  <a:pt x="3952240" y="1124373"/>
                  <a:pt x="3962400" y="1127760"/>
                </a:cubicBezTo>
                <a:cubicBezTo>
                  <a:pt x="4001317" y="1186136"/>
                  <a:pt x="3974086" y="1149606"/>
                  <a:pt x="4053840" y="1229360"/>
                </a:cubicBezTo>
                <a:cubicBezTo>
                  <a:pt x="4064000" y="1239520"/>
                  <a:pt x="4076350" y="1247885"/>
                  <a:pt x="4084320" y="1259840"/>
                </a:cubicBezTo>
                <a:cubicBezTo>
                  <a:pt x="4091093" y="1270000"/>
                  <a:pt x="4096693" y="1281049"/>
                  <a:pt x="4104640" y="1290320"/>
                </a:cubicBezTo>
                <a:cubicBezTo>
                  <a:pt x="4117108" y="1304866"/>
                  <a:pt x="4133312" y="1316000"/>
                  <a:pt x="4145280" y="1330960"/>
                </a:cubicBezTo>
                <a:cubicBezTo>
                  <a:pt x="4160536" y="1350030"/>
                  <a:pt x="4172373" y="1371600"/>
                  <a:pt x="4185920" y="1391920"/>
                </a:cubicBezTo>
                <a:lnTo>
                  <a:pt x="4206240" y="1422400"/>
                </a:lnTo>
                <a:cubicBezTo>
                  <a:pt x="4213013" y="1432560"/>
                  <a:pt x="4221099" y="1441958"/>
                  <a:pt x="4226560" y="1452880"/>
                </a:cubicBezTo>
                <a:cubicBezTo>
                  <a:pt x="4242595" y="1484949"/>
                  <a:pt x="4262999" y="1529959"/>
                  <a:pt x="4287520" y="1554480"/>
                </a:cubicBezTo>
                <a:lnTo>
                  <a:pt x="4318000" y="1584960"/>
                </a:lnTo>
                <a:cubicBezTo>
                  <a:pt x="4340956" y="1653829"/>
                  <a:pt x="4308534" y="1571708"/>
                  <a:pt x="4368800" y="1656080"/>
                </a:cubicBezTo>
                <a:cubicBezTo>
                  <a:pt x="4375025" y="1664795"/>
                  <a:pt x="4374171" y="1676981"/>
                  <a:pt x="4378960" y="1686560"/>
                </a:cubicBezTo>
                <a:cubicBezTo>
                  <a:pt x="4384421" y="1697482"/>
                  <a:pt x="4393819" y="1706118"/>
                  <a:pt x="4399280" y="1717040"/>
                </a:cubicBezTo>
                <a:cubicBezTo>
                  <a:pt x="4404069" y="1726619"/>
                  <a:pt x="4404239" y="1738158"/>
                  <a:pt x="4409440" y="1747520"/>
                </a:cubicBezTo>
                <a:cubicBezTo>
                  <a:pt x="4421300" y="1768868"/>
                  <a:pt x="4442357" y="1785312"/>
                  <a:pt x="4450080" y="1808480"/>
                </a:cubicBezTo>
                <a:cubicBezTo>
                  <a:pt x="4453467" y="1818640"/>
                  <a:pt x="4455451" y="1829381"/>
                  <a:pt x="4460240" y="1838960"/>
                </a:cubicBezTo>
                <a:cubicBezTo>
                  <a:pt x="4465701" y="1849882"/>
                  <a:pt x="4475443" y="1858353"/>
                  <a:pt x="4480560" y="1869440"/>
                </a:cubicBezTo>
                <a:cubicBezTo>
                  <a:pt x="4495845" y="1902558"/>
                  <a:pt x="4504888" y="1938415"/>
                  <a:pt x="4521200" y="1971040"/>
                </a:cubicBezTo>
                <a:lnTo>
                  <a:pt x="4561840" y="2052320"/>
                </a:lnTo>
                <a:cubicBezTo>
                  <a:pt x="4568613" y="2065867"/>
                  <a:pt x="4577371" y="2078592"/>
                  <a:pt x="4582160" y="2092960"/>
                </a:cubicBezTo>
                <a:cubicBezTo>
                  <a:pt x="4585547" y="2103120"/>
                  <a:pt x="4587888" y="2113690"/>
                  <a:pt x="4592320" y="2123440"/>
                </a:cubicBezTo>
                <a:cubicBezTo>
                  <a:pt x="4604855" y="2151016"/>
                  <a:pt x="4625613" y="2175333"/>
                  <a:pt x="4632960" y="2204720"/>
                </a:cubicBezTo>
                <a:cubicBezTo>
                  <a:pt x="4636347" y="2218267"/>
                  <a:pt x="4637619" y="2232525"/>
                  <a:pt x="4643120" y="2245360"/>
                </a:cubicBezTo>
                <a:cubicBezTo>
                  <a:pt x="4647930" y="2256583"/>
                  <a:pt x="4657382" y="2265238"/>
                  <a:pt x="4663440" y="2275840"/>
                </a:cubicBezTo>
                <a:cubicBezTo>
                  <a:pt x="4670954" y="2288990"/>
                  <a:pt x="4678135" y="2302418"/>
                  <a:pt x="4683760" y="2316480"/>
                </a:cubicBezTo>
                <a:cubicBezTo>
                  <a:pt x="4691715" y="2336367"/>
                  <a:pt x="4697307" y="2357120"/>
                  <a:pt x="4704080" y="2377440"/>
                </a:cubicBezTo>
                <a:cubicBezTo>
                  <a:pt x="4707467" y="2387600"/>
                  <a:pt x="4708299" y="2399009"/>
                  <a:pt x="4714240" y="2407920"/>
                </a:cubicBezTo>
                <a:lnTo>
                  <a:pt x="4734560" y="2438400"/>
                </a:lnTo>
                <a:cubicBezTo>
                  <a:pt x="4739716" y="2459023"/>
                  <a:pt x="4746135" y="2489114"/>
                  <a:pt x="4754880" y="2509520"/>
                </a:cubicBezTo>
                <a:cubicBezTo>
                  <a:pt x="4760846" y="2523441"/>
                  <a:pt x="4768427" y="2536613"/>
                  <a:pt x="4775200" y="2550160"/>
                </a:cubicBezTo>
                <a:cubicBezTo>
                  <a:pt x="4800968" y="2679002"/>
                  <a:pt x="4766438" y="2539874"/>
                  <a:pt x="4805680" y="2631440"/>
                </a:cubicBezTo>
                <a:cubicBezTo>
                  <a:pt x="4811181" y="2644275"/>
                  <a:pt x="4812004" y="2658654"/>
                  <a:pt x="4815840" y="2672080"/>
                </a:cubicBezTo>
                <a:cubicBezTo>
                  <a:pt x="4818782" y="2682378"/>
                  <a:pt x="4823403" y="2692170"/>
                  <a:pt x="4826000" y="2702560"/>
                </a:cubicBezTo>
                <a:cubicBezTo>
                  <a:pt x="4830188" y="2719313"/>
                  <a:pt x="4831616" y="2736700"/>
                  <a:pt x="4836160" y="2753360"/>
                </a:cubicBezTo>
                <a:cubicBezTo>
                  <a:pt x="4841796" y="2774024"/>
                  <a:pt x="4849707" y="2794000"/>
                  <a:pt x="4856480" y="2814320"/>
                </a:cubicBezTo>
                <a:cubicBezTo>
                  <a:pt x="4859867" y="2824480"/>
                  <a:pt x="4864043" y="2834410"/>
                  <a:pt x="4866640" y="2844800"/>
                </a:cubicBezTo>
                <a:cubicBezTo>
                  <a:pt x="4870027" y="2858347"/>
                  <a:pt x="4874504" y="2871666"/>
                  <a:pt x="4876800" y="2885440"/>
                </a:cubicBezTo>
                <a:cubicBezTo>
                  <a:pt x="4884674" y="2932683"/>
                  <a:pt x="4897120" y="3027680"/>
                  <a:pt x="4897120" y="3027680"/>
                </a:cubicBezTo>
                <a:cubicBezTo>
                  <a:pt x="4893733" y="3224107"/>
                  <a:pt x="4893002" y="3420597"/>
                  <a:pt x="4886960" y="3616960"/>
                </a:cubicBezTo>
                <a:cubicBezTo>
                  <a:pt x="4886224" y="3640896"/>
                  <a:pt x="4880441" y="3664411"/>
                  <a:pt x="4876800" y="3688080"/>
                </a:cubicBezTo>
                <a:cubicBezTo>
                  <a:pt x="4873746" y="3707928"/>
                  <a:pt x="4865263" y="3766258"/>
                  <a:pt x="4856480" y="3789680"/>
                </a:cubicBezTo>
                <a:cubicBezTo>
                  <a:pt x="4851162" y="3803861"/>
                  <a:pt x="4841478" y="3816139"/>
                  <a:pt x="4836160" y="3830320"/>
                </a:cubicBezTo>
                <a:cubicBezTo>
                  <a:pt x="4831257" y="3843395"/>
                  <a:pt x="4829836" y="3857534"/>
                  <a:pt x="4826000" y="3870960"/>
                </a:cubicBezTo>
                <a:cubicBezTo>
                  <a:pt x="4811732" y="3920898"/>
                  <a:pt x="4816992" y="3887825"/>
                  <a:pt x="4795520" y="3952240"/>
                </a:cubicBezTo>
                <a:cubicBezTo>
                  <a:pt x="4791104" y="3965487"/>
                  <a:pt x="4791605" y="3980391"/>
                  <a:pt x="4785360" y="3992880"/>
                </a:cubicBezTo>
                <a:cubicBezTo>
                  <a:pt x="4724221" y="4115158"/>
                  <a:pt x="4781747" y="3956193"/>
                  <a:pt x="4734560" y="4074160"/>
                </a:cubicBezTo>
                <a:cubicBezTo>
                  <a:pt x="4726605" y="4094047"/>
                  <a:pt x="4722939" y="4115547"/>
                  <a:pt x="4714240" y="4135120"/>
                </a:cubicBezTo>
                <a:cubicBezTo>
                  <a:pt x="4708838" y="4147275"/>
                  <a:pt x="4667534" y="4200782"/>
                  <a:pt x="4663440" y="4206240"/>
                </a:cubicBezTo>
                <a:cubicBezTo>
                  <a:pt x="4660053" y="4219787"/>
                  <a:pt x="4661288" y="4235441"/>
                  <a:pt x="4653280" y="4246880"/>
                </a:cubicBezTo>
                <a:cubicBezTo>
                  <a:pt x="4636801" y="4270422"/>
                  <a:pt x="4612640" y="4287520"/>
                  <a:pt x="4592320" y="4307840"/>
                </a:cubicBezTo>
                <a:lnTo>
                  <a:pt x="4561840" y="4338320"/>
                </a:lnTo>
                <a:cubicBezTo>
                  <a:pt x="4551680" y="4348480"/>
                  <a:pt x="4539330" y="4356845"/>
                  <a:pt x="4531360" y="4368800"/>
                </a:cubicBezTo>
                <a:cubicBezTo>
                  <a:pt x="4524587" y="4378960"/>
                  <a:pt x="4520575" y="4391652"/>
                  <a:pt x="4511040" y="4399280"/>
                </a:cubicBezTo>
                <a:cubicBezTo>
                  <a:pt x="4502677" y="4405970"/>
                  <a:pt x="4490720" y="4406053"/>
                  <a:pt x="4480560" y="4409440"/>
                </a:cubicBezTo>
                <a:cubicBezTo>
                  <a:pt x="4449053" y="4440947"/>
                  <a:pt x="4436591" y="4457241"/>
                  <a:pt x="4399280" y="4480560"/>
                </a:cubicBezTo>
                <a:cubicBezTo>
                  <a:pt x="4386437" y="4488587"/>
                  <a:pt x="4371627" y="4493088"/>
                  <a:pt x="4358640" y="4500880"/>
                </a:cubicBezTo>
                <a:cubicBezTo>
                  <a:pt x="4337699" y="4513445"/>
                  <a:pt x="4319523" y="4530598"/>
                  <a:pt x="4297680" y="4541520"/>
                </a:cubicBezTo>
                <a:cubicBezTo>
                  <a:pt x="4284133" y="4548293"/>
                  <a:pt x="4270190" y="4554326"/>
                  <a:pt x="4257040" y="4561840"/>
                </a:cubicBezTo>
                <a:cubicBezTo>
                  <a:pt x="4246438" y="4567898"/>
                  <a:pt x="4237783" y="4577350"/>
                  <a:pt x="4226560" y="4582160"/>
                </a:cubicBezTo>
                <a:cubicBezTo>
                  <a:pt x="4213725" y="4587661"/>
                  <a:pt x="4199467" y="4588933"/>
                  <a:pt x="4185920" y="4592320"/>
                </a:cubicBezTo>
                <a:cubicBezTo>
                  <a:pt x="4160654" y="4609164"/>
                  <a:pt x="4144264" y="4621911"/>
                  <a:pt x="4114800" y="4632960"/>
                </a:cubicBezTo>
                <a:cubicBezTo>
                  <a:pt x="4101725" y="4637863"/>
                  <a:pt x="4087707" y="4639733"/>
                  <a:pt x="4074160" y="4643120"/>
                </a:cubicBezTo>
                <a:cubicBezTo>
                  <a:pt x="4064000" y="4649893"/>
                  <a:pt x="4054838" y="4658481"/>
                  <a:pt x="4043680" y="4663440"/>
                </a:cubicBezTo>
                <a:cubicBezTo>
                  <a:pt x="4024107" y="4672139"/>
                  <a:pt x="4003500" y="4678565"/>
                  <a:pt x="3982720" y="4683760"/>
                </a:cubicBezTo>
                <a:cubicBezTo>
                  <a:pt x="3969173" y="4687147"/>
                  <a:pt x="3954969" y="4688549"/>
                  <a:pt x="3942080" y="4693920"/>
                </a:cubicBezTo>
                <a:cubicBezTo>
                  <a:pt x="3809139" y="4749312"/>
                  <a:pt x="3913281" y="4725813"/>
                  <a:pt x="3799840" y="4744720"/>
                </a:cubicBezTo>
                <a:cubicBezTo>
                  <a:pt x="3786293" y="4751493"/>
                  <a:pt x="3773262" y="4759415"/>
                  <a:pt x="3759200" y="4765040"/>
                </a:cubicBezTo>
                <a:cubicBezTo>
                  <a:pt x="3739313" y="4772995"/>
                  <a:pt x="3718560" y="4778587"/>
                  <a:pt x="3698240" y="4785360"/>
                </a:cubicBezTo>
                <a:cubicBezTo>
                  <a:pt x="3688080" y="4788747"/>
                  <a:pt x="3677339" y="4790731"/>
                  <a:pt x="3667760" y="4795520"/>
                </a:cubicBezTo>
                <a:cubicBezTo>
                  <a:pt x="3638683" y="4810059"/>
                  <a:pt x="3626539" y="4818525"/>
                  <a:pt x="3596640" y="4826000"/>
                </a:cubicBezTo>
                <a:cubicBezTo>
                  <a:pt x="3552046" y="4837148"/>
                  <a:pt x="3528473" y="4834683"/>
                  <a:pt x="3484880" y="4856480"/>
                </a:cubicBezTo>
                <a:cubicBezTo>
                  <a:pt x="3471333" y="4863253"/>
                  <a:pt x="3458161" y="4870834"/>
                  <a:pt x="3444240" y="4876800"/>
                </a:cubicBezTo>
                <a:cubicBezTo>
                  <a:pt x="3434396" y="4881019"/>
                  <a:pt x="3423122" y="4881759"/>
                  <a:pt x="3413760" y="4886960"/>
                </a:cubicBezTo>
                <a:cubicBezTo>
                  <a:pt x="3392412" y="4898820"/>
                  <a:pt x="3374643" y="4916678"/>
                  <a:pt x="3352800" y="4927600"/>
                </a:cubicBezTo>
                <a:cubicBezTo>
                  <a:pt x="3325707" y="4941147"/>
                  <a:pt x="3297495" y="4952655"/>
                  <a:pt x="3271520" y="4968240"/>
                </a:cubicBezTo>
                <a:cubicBezTo>
                  <a:pt x="3254587" y="4978400"/>
                  <a:pt x="3238383" y="4989889"/>
                  <a:pt x="3220720" y="4998720"/>
                </a:cubicBezTo>
                <a:cubicBezTo>
                  <a:pt x="3211141" y="5003509"/>
                  <a:pt x="3199819" y="5004091"/>
                  <a:pt x="3190240" y="5008880"/>
                </a:cubicBezTo>
                <a:cubicBezTo>
                  <a:pt x="3161950" y="5023025"/>
                  <a:pt x="3151750" y="5037210"/>
                  <a:pt x="3129280" y="5059680"/>
                </a:cubicBezTo>
                <a:cubicBezTo>
                  <a:pt x="3104690" y="5133450"/>
                  <a:pt x="3090723" y="5162876"/>
                  <a:pt x="3129280" y="5273040"/>
                </a:cubicBezTo>
                <a:cubicBezTo>
                  <a:pt x="3136356" y="5293257"/>
                  <a:pt x="3169920" y="5286587"/>
                  <a:pt x="3190240" y="5293360"/>
                </a:cubicBezTo>
                <a:lnTo>
                  <a:pt x="3281680" y="5323840"/>
                </a:lnTo>
                <a:cubicBezTo>
                  <a:pt x="3291840" y="5327227"/>
                  <a:pt x="3322870" y="5334000"/>
                  <a:pt x="3312160" y="5334000"/>
                </a:cubicBezTo>
                <a:lnTo>
                  <a:pt x="3302000" y="533400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7CBCF51-1AFF-404D-AB9B-63912F1ACA89}"/>
              </a:ext>
            </a:extLst>
          </p:cNvPr>
          <p:cNvSpPr/>
          <p:nvPr/>
        </p:nvSpPr>
        <p:spPr>
          <a:xfrm>
            <a:off x="10535920" y="5415280"/>
            <a:ext cx="367067" cy="365760"/>
          </a:xfrm>
          <a:custGeom>
            <a:avLst/>
            <a:gdLst>
              <a:gd name="connsiteX0" fmla="*/ 0 w 367067"/>
              <a:gd name="connsiteY0" fmla="*/ 0 h 365760"/>
              <a:gd name="connsiteX1" fmla="*/ 213360 w 367067"/>
              <a:gd name="connsiteY1" fmla="*/ 30480 h 365760"/>
              <a:gd name="connsiteX2" fmla="*/ 274320 w 367067"/>
              <a:gd name="connsiteY2" fmla="*/ 71120 h 365760"/>
              <a:gd name="connsiteX3" fmla="*/ 294640 w 367067"/>
              <a:gd name="connsiteY3" fmla="*/ 101600 h 365760"/>
              <a:gd name="connsiteX4" fmla="*/ 345440 w 367067"/>
              <a:gd name="connsiteY4" fmla="*/ 152400 h 365760"/>
              <a:gd name="connsiteX5" fmla="*/ 355600 w 367067"/>
              <a:gd name="connsiteY5" fmla="*/ 182880 h 365760"/>
              <a:gd name="connsiteX6" fmla="*/ 365760 w 367067"/>
              <a:gd name="connsiteY6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067" h="365760">
                <a:moveTo>
                  <a:pt x="0" y="0"/>
                </a:moveTo>
                <a:cubicBezTo>
                  <a:pt x="29489" y="1966"/>
                  <a:pt x="164800" y="-1893"/>
                  <a:pt x="213360" y="30480"/>
                </a:cubicBezTo>
                <a:lnTo>
                  <a:pt x="274320" y="71120"/>
                </a:lnTo>
                <a:cubicBezTo>
                  <a:pt x="281093" y="81280"/>
                  <a:pt x="286006" y="92966"/>
                  <a:pt x="294640" y="101600"/>
                </a:cubicBezTo>
                <a:cubicBezTo>
                  <a:pt x="335280" y="142240"/>
                  <a:pt x="318347" y="98213"/>
                  <a:pt x="345440" y="152400"/>
                </a:cubicBezTo>
                <a:cubicBezTo>
                  <a:pt x="350229" y="161979"/>
                  <a:pt x="353277" y="172425"/>
                  <a:pt x="355600" y="182880"/>
                </a:cubicBezTo>
                <a:cubicBezTo>
                  <a:pt x="372441" y="258665"/>
                  <a:pt x="365760" y="273076"/>
                  <a:pt x="365760" y="36576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D79A81-ADF3-447E-9113-CB599B8D30AB}"/>
              </a:ext>
            </a:extLst>
          </p:cNvPr>
          <p:cNvSpPr/>
          <p:nvPr/>
        </p:nvSpPr>
        <p:spPr>
          <a:xfrm>
            <a:off x="5392079" y="258888"/>
            <a:ext cx="1027523" cy="9245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ABBD8D-E76B-45E7-B0A1-665D0A368D9D}"/>
              </a:ext>
            </a:extLst>
          </p:cNvPr>
          <p:cNvSpPr txBox="1"/>
          <p:nvPr/>
        </p:nvSpPr>
        <p:spPr>
          <a:xfrm>
            <a:off x="1173986" y="1840935"/>
            <a:ext cx="1175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PVC card</a:t>
            </a:r>
          </a:p>
          <a:p>
            <a:pPr algn="r"/>
            <a:r>
              <a:rPr lang="en-US" dirty="0"/>
              <a:t>Glass Slide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B14EAE-9ED4-400A-AEB8-5945ACEC0038}"/>
              </a:ext>
            </a:extLst>
          </p:cNvPr>
          <p:cNvSpPr txBox="1"/>
          <p:nvPr/>
        </p:nvSpPr>
        <p:spPr>
          <a:xfrm>
            <a:off x="8081745" y="5070345"/>
            <a:ext cx="194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1k</a:t>
            </a:r>
          </a:p>
          <a:p>
            <a:r>
              <a:rPr lang="en-US" b="1" dirty="0"/>
              <a:t>Potentiometer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451D4C-B377-4109-9A4E-354B1FC2856A}"/>
              </a:ext>
            </a:extLst>
          </p:cNvPr>
          <p:cNvSpPr txBox="1"/>
          <p:nvPr/>
        </p:nvSpPr>
        <p:spPr>
          <a:xfrm>
            <a:off x="1693875" y="996922"/>
            <a:ext cx="71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33A99E-3775-4983-882D-C2987AF85C37}"/>
              </a:ext>
            </a:extLst>
          </p:cNvPr>
          <p:cNvSpPr txBox="1"/>
          <p:nvPr/>
        </p:nvSpPr>
        <p:spPr>
          <a:xfrm>
            <a:off x="9290637" y="1998549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Hinge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5F52D1-F2BD-4823-8EFF-AA19F766F05B}"/>
              </a:ext>
            </a:extLst>
          </p:cNvPr>
          <p:cNvCxnSpPr>
            <a:cxnSpLocks/>
          </p:cNvCxnSpPr>
          <p:nvPr/>
        </p:nvCxnSpPr>
        <p:spPr>
          <a:xfrm>
            <a:off x="9113519" y="1695958"/>
            <a:ext cx="0" cy="9362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E4A3E-4DED-4CAA-9CFE-CD17309EB798}"/>
              </a:ext>
            </a:extLst>
          </p:cNvPr>
          <p:cNvCxnSpPr>
            <a:cxnSpLocks/>
          </p:cNvCxnSpPr>
          <p:nvPr/>
        </p:nvCxnSpPr>
        <p:spPr>
          <a:xfrm flipH="1">
            <a:off x="9113519" y="2667152"/>
            <a:ext cx="92912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4882D94-EB6C-4846-A54E-E384DF6EF9C3}"/>
              </a:ext>
            </a:extLst>
          </p:cNvPr>
          <p:cNvSpPr/>
          <p:nvPr/>
        </p:nvSpPr>
        <p:spPr>
          <a:xfrm>
            <a:off x="9067958" y="2459473"/>
            <a:ext cx="264161" cy="266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4DD2ED-2453-4DFD-89E0-A2A4E7F115DA}"/>
              </a:ext>
            </a:extLst>
          </p:cNvPr>
          <p:cNvSpPr/>
          <p:nvPr/>
        </p:nvSpPr>
        <p:spPr>
          <a:xfrm>
            <a:off x="4714054" y="154691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Laser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B55B34-F726-42FF-8D45-86122C2DB7F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57840" y="2064154"/>
            <a:ext cx="853557" cy="25410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787BA2C-0C4B-4022-A1CF-87FC9A0BB38C}"/>
              </a:ext>
            </a:extLst>
          </p:cNvPr>
          <p:cNvCxnSpPr>
            <a:cxnSpLocks/>
          </p:cNvCxnSpPr>
          <p:nvPr/>
        </p:nvCxnSpPr>
        <p:spPr>
          <a:xfrm flipV="1">
            <a:off x="2522610" y="2895695"/>
            <a:ext cx="2654540" cy="2783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C5D94B7-5E29-4821-B08B-B36F28480671}"/>
              </a:ext>
            </a:extLst>
          </p:cNvPr>
          <p:cNvGrpSpPr/>
          <p:nvPr/>
        </p:nvGrpSpPr>
        <p:grpSpPr>
          <a:xfrm>
            <a:off x="3211397" y="2217993"/>
            <a:ext cx="5473704" cy="490133"/>
            <a:chOff x="3244094" y="2087733"/>
            <a:chExt cx="5473704" cy="4901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CD300C-860C-4726-8633-50F8D824344D}"/>
                </a:ext>
              </a:extLst>
            </p:cNvPr>
            <p:cNvSpPr/>
            <p:nvPr/>
          </p:nvSpPr>
          <p:spPr>
            <a:xfrm>
              <a:off x="3244094" y="2087733"/>
              <a:ext cx="5472292" cy="200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CA9733-27FA-4EF6-8B23-77E7BD96E111}"/>
                </a:ext>
              </a:extLst>
            </p:cNvPr>
            <p:cNvSpPr/>
            <p:nvPr/>
          </p:nvSpPr>
          <p:spPr>
            <a:xfrm>
              <a:off x="3245506" y="2396464"/>
              <a:ext cx="5472292" cy="1814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8B9FC88-D7B9-4363-B3AD-CA04EAF2166C}"/>
                </a:ext>
              </a:extLst>
            </p:cNvPr>
            <p:cNvSpPr/>
            <p:nvPr/>
          </p:nvSpPr>
          <p:spPr>
            <a:xfrm>
              <a:off x="4241958" y="2273776"/>
              <a:ext cx="3551800" cy="1262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43E6272-0D53-4F36-BF0F-E18028CB8673}"/>
              </a:ext>
            </a:extLst>
          </p:cNvPr>
          <p:cNvSpPr/>
          <p:nvPr/>
        </p:nvSpPr>
        <p:spPr>
          <a:xfrm>
            <a:off x="5177150" y="2780549"/>
            <a:ext cx="1540786" cy="2077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108EDC-1262-401C-B3E6-5B404776EB7D}"/>
              </a:ext>
            </a:extLst>
          </p:cNvPr>
          <p:cNvSpPr txBox="1"/>
          <p:nvPr/>
        </p:nvSpPr>
        <p:spPr>
          <a:xfrm>
            <a:off x="1075098" y="2837110"/>
            <a:ext cx="14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Image Sensor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BD4136-2A8F-405E-8C9D-5B86D370D5C2}"/>
              </a:ext>
            </a:extLst>
          </p:cNvPr>
          <p:cNvSpPr txBox="1"/>
          <p:nvPr/>
        </p:nvSpPr>
        <p:spPr>
          <a:xfrm>
            <a:off x="856565" y="5754220"/>
            <a:ext cx="182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Raspberry Pi Zero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6EE684-64A2-4FFB-8603-29FDF3D8EFA3}"/>
              </a:ext>
            </a:extLst>
          </p:cNvPr>
          <p:cNvSpPr txBox="1"/>
          <p:nvPr/>
        </p:nvSpPr>
        <p:spPr>
          <a:xfrm>
            <a:off x="4548365" y="3020940"/>
            <a:ext cx="3212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Printed Circuit Board (PCB)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4F5C4B-67B6-41AA-B905-D301E61EB2E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306342" y="2286049"/>
            <a:ext cx="1902919" cy="1811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900541-8748-4A75-BB63-67D4A05D0BAC}"/>
              </a:ext>
            </a:extLst>
          </p:cNvPr>
          <p:cNvCxnSpPr>
            <a:cxnSpLocks/>
          </p:cNvCxnSpPr>
          <p:nvPr/>
        </p:nvCxnSpPr>
        <p:spPr>
          <a:xfrm>
            <a:off x="2194508" y="1204356"/>
            <a:ext cx="509280" cy="7589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72E08E6-7DDF-4D52-A8A6-714C0D73C6B8}"/>
              </a:ext>
            </a:extLst>
          </p:cNvPr>
          <p:cNvCxnSpPr>
            <a:stCxn id="27" idx="127"/>
          </p:cNvCxnSpPr>
          <p:nvPr/>
        </p:nvCxnSpPr>
        <p:spPr>
          <a:xfrm flipV="1">
            <a:off x="9245600" y="5230026"/>
            <a:ext cx="154774" cy="154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761953A-0ED2-4C20-9FDC-2FA2BBC7D9C8}"/>
              </a:ext>
            </a:extLst>
          </p:cNvPr>
          <p:cNvCxnSpPr>
            <a:cxnSpLocks/>
          </p:cNvCxnSpPr>
          <p:nvPr/>
        </p:nvCxnSpPr>
        <p:spPr>
          <a:xfrm>
            <a:off x="9400374" y="5224134"/>
            <a:ext cx="177705" cy="255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9057FB-D2EE-47C5-9F36-79448BFF79A4}"/>
              </a:ext>
            </a:extLst>
          </p:cNvPr>
          <p:cNvCxnSpPr>
            <a:cxnSpLocks/>
          </p:cNvCxnSpPr>
          <p:nvPr/>
        </p:nvCxnSpPr>
        <p:spPr>
          <a:xfrm flipV="1">
            <a:off x="9578079" y="5230026"/>
            <a:ext cx="154774" cy="2415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00305C5-CF45-4B0C-8300-86C234AD8289}"/>
              </a:ext>
            </a:extLst>
          </p:cNvPr>
          <p:cNvCxnSpPr>
            <a:cxnSpLocks/>
          </p:cNvCxnSpPr>
          <p:nvPr/>
        </p:nvCxnSpPr>
        <p:spPr>
          <a:xfrm>
            <a:off x="9732853" y="5234871"/>
            <a:ext cx="177705" cy="255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2DF82B7-E20F-47CE-9484-ED0FD7BAA176}"/>
              </a:ext>
            </a:extLst>
          </p:cNvPr>
          <p:cNvCxnSpPr>
            <a:cxnSpLocks/>
          </p:cNvCxnSpPr>
          <p:nvPr/>
        </p:nvCxnSpPr>
        <p:spPr>
          <a:xfrm flipV="1">
            <a:off x="9910558" y="5240763"/>
            <a:ext cx="154774" cy="2415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704517D-3D72-4282-ABE4-433BA90A62A8}"/>
              </a:ext>
            </a:extLst>
          </p:cNvPr>
          <p:cNvCxnSpPr>
            <a:cxnSpLocks/>
          </p:cNvCxnSpPr>
          <p:nvPr/>
        </p:nvCxnSpPr>
        <p:spPr>
          <a:xfrm>
            <a:off x="10065332" y="5241100"/>
            <a:ext cx="177705" cy="255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6E0FADC-254C-4D9C-80A7-2A579C3CE7A8}"/>
              </a:ext>
            </a:extLst>
          </p:cNvPr>
          <p:cNvCxnSpPr>
            <a:cxnSpLocks/>
          </p:cNvCxnSpPr>
          <p:nvPr/>
        </p:nvCxnSpPr>
        <p:spPr>
          <a:xfrm flipV="1">
            <a:off x="10243037" y="5246992"/>
            <a:ext cx="154774" cy="2415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B7EBE0-3B9B-4D02-90A7-C70D578282A9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397812" y="5240764"/>
            <a:ext cx="138108" cy="1745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013622C-F699-4AF9-9324-DAD94F0FC501}"/>
              </a:ext>
            </a:extLst>
          </p:cNvPr>
          <p:cNvCxnSpPr/>
          <p:nvPr/>
        </p:nvCxnSpPr>
        <p:spPr>
          <a:xfrm flipV="1">
            <a:off x="9578079" y="5033473"/>
            <a:ext cx="664958" cy="615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8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Zimmerman</dc:creator>
  <cp:lastModifiedBy>Thomas Zimmerman</cp:lastModifiedBy>
  <cp:revision>7</cp:revision>
  <dcterms:created xsi:type="dcterms:W3CDTF">2019-09-10T22:13:44Z</dcterms:created>
  <dcterms:modified xsi:type="dcterms:W3CDTF">2023-05-13T22:43:06Z</dcterms:modified>
</cp:coreProperties>
</file>