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408" r:id="rId2"/>
    <p:sldId id="415" r:id="rId3"/>
    <p:sldId id="409" r:id="rId4"/>
    <p:sldId id="260" r:id="rId5"/>
    <p:sldId id="387" r:id="rId6"/>
    <p:sldId id="388" r:id="rId7"/>
    <p:sldId id="379" r:id="rId8"/>
    <p:sldId id="259" r:id="rId9"/>
    <p:sldId id="383" r:id="rId10"/>
    <p:sldId id="265" r:id="rId11"/>
    <p:sldId id="418" r:id="rId12"/>
    <p:sldId id="262" r:id="rId13"/>
    <p:sldId id="272" r:id="rId14"/>
    <p:sldId id="391" r:id="rId15"/>
    <p:sldId id="410" r:id="rId16"/>
    <p:sldId id="266" r:id="rId17"/>
    <p:sldId id="386" r:id="rId18"/>
    <p:sldId id="390" r:id="rId19"/>
    <p:sldId id="276" r:id="rId20"/>
    <p:sldId id="350" r:id="rId21"/>
    <p:sldId id="411" r:id="rId22"/>
    <p:sldId id="395" r:id="rId23"/>
    <p:sldId id="399" r:id="rId24"/>
    <p:sldId id="263" r:id="rId25"/>
    <p:sldId id="403" r:id="rId26"/>
    <p:sldId id="404" r:id="rId27"/>
    <p:sldId id="412" r:id="rId28"/>
    <p:sldId id="345" r:id="rId29"/>
    <p:sldId id="321" r:id="rId30"/>
    <p:sldId id="332" r:id="rId31"/>
    <p:sldId id="407" r:id="rId32"/>
    <p:sldId id="310" r:id="rId33"/>
    <p:sldId id="340" r:id="rId34"/>
    <p:sldId id="413" r:id="rId35"/>
    <p:sldId id="406" r:id="rId36"/>
    <p:sldId id="414" r:id="rId37"/>
    <p:sldId id="4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>
      <p:cViewPr varScale="1">
        <p:scale>
          <a:sx n="65" d="100"/>
          <a:sy n="65" d="100"/>
        </p:scale>
        <p:origin x="5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3C893-AB1D-440F-863C-C0AB848D8C38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A0B48-6419-4E8B-9AEA-3853BC0FA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D4D253-467D-45BE-9A39-966AAF046BD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8B40-3891-4669-882A-EF60182EE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6FE17-1AE0-4C9D-8BE5-3BA7BA2B6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149B8-F49D-428B-8F7E-9B3D50B3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C3BBF-CE9B-46AC-9D37-B487D802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3019F-3519-4C0B-89B6-A04851F5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4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B097-F960-41E2-9AA2-2E70D31C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9EE91-FEDE-4C55-8326-1919D12D0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DCC95-ECC7-4A90-A934-CEBE2FCA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68C0C-132C-452B-AAF4-2DB89F62C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666CD-AB88-40BB-B45F-18A4CA6D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9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6B6EC-C18E-4434-9EF8-165A95A7F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3C318-BBA3-4E1A-B53D-4DE352534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2274D-0CCA-43A9-96E1-BD0D6C55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6AB2F-DC25-4B18-9566-4EFE69AF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1519-3AC6-4AD1-9C44-B4568330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8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094F-6885-47B3-8EC4-EF49B19A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3FBB1-85F6-4D64-BA7D-92FDD1C1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F5383-A42D-4B2A-A768-96E939CA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C1615-D865-40F2-85AC-DE40BD79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0FF9C-32C4-469D-B07F-0964847A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F8A4-C1BD-4BDB-BB34-3D56882B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22A3D-24CC-4615-8F3A-6E4111084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0D249-4F26-42ED-AE77-0E8460D0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012BF-509B-4419-B693-204A7E29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5B0EE-40A2-4CAA-ACFB-4DFB0909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2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C580-6E1D-416A-BF02-BE2EC456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8498-9309-469C-A567-39B24C57D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5B666-2116-4592-9800-16B70FFDF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6FA04-9A02-422F-8B4A-746D8A13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5BA1D-1BDF-4890-B026-A3CE23AD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60DA8-9A7E-4D2F-AC7F-90FF1E71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1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0B6A-B334-409F-92ED-185B7D21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3D25A-2011-498E-8407-D96B2A0DF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3C423-55F2-4AD7-8F82-85B4275D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0D0F4-CCAF-4FA8-BAA7-3B717BEE3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C1A48-6BC9-4194-86CC-4DB10562D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07FF8-2728-42D6-8D99-10EDA507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C72A5-D9BF-4390-AE86-4DA88E4C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3A4FC-B808-4448-8C63-4C17E25E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0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AB5E-11D4-413B-8F22-B703E347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01B2E-020D-462D-9822-A6AD88AC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42F8C-DE8C-45E2-BF90-6700A373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F9965-EA81-4AE2-8C5C-F0407B93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8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30701-D25E-440C-A200-F2E906A7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1E7B3-5DFF-4B24-92AD-0C56B893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03E31-6E01-4E73-89F1-4C7C6B75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04ED-1FEA-4B92-AA6C-71F6E304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64E68-A79E-4EBA-9A35-871DC46F3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C4AD7-79B9-4F81-977A-6F04B00B0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85593-0A0B-4D75-8AE2-EBF9AA08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ACBAF-A246-48FB-9E1E-7A46608C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B8109-8804-42E5-840E-7B0AF512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0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8DF5-FF25-4EF5-8A1A-7F73211C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A9184-C5BC-40FD-9826-64F83F07B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AC1E0-25EB-41F4-8418-9C60A2C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9B883-A4B9-48C9-9501-D1906ED6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968C-0D56-453B-8845-95F387A2ABD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34834-9B70-4CC3-86D2-31069C55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A1255-1742-45C0-A09E-D837C074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6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0B110-70D3-4D5F-8AAC-A462FCCD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F6012-21F9-466F-8952-D992458BF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DF096-FE2A-4EC5-91A7-0132AC5A3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2968C-0D56-453B-8845-95F387A2ABD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248F2-A736-41BB-B005-FFC93CF03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76B69-43CA-4C9D-9714-E2E84A11D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A25C-D698-4529-AFBD-B00E42308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7" Type="http://schemas.openxmlformats.org/officeDocument/2006/relationships/image" Target="../media/image34.GIF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GIF"/><Relationship Id="rId5" Type="http://schemas.openxmlformats.org/officeDocument/2006/relationships/image" Target="../media/image32.GIF"/><Relationship Id="rId4" Type="http://schemas.openxmlformats.org/officeDocument/2006/relationships/image" Target="../media/image31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pencv.org/master/d3/dc0/group__imgproc__shape.html#gae4156f04053c44f886e387cff0ef6e08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jpe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hyperlink" Target="https://docs.opencv.org/master/d3/dc0/group__imgproc__shape.html#gae4156f04053c44f886e387cff0ef6e08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tiff"/><Relationship Id="rId3" Type="http://schemas.openxmlformats.org/officeDocument/2006/relationships/image" Target="../media/image48.tiff"/><Relationship Id="rId7" Type="http://schemas.openxmlformats.org/officeDocument/2006/relationships/image" Target="../media/image5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tiff"/><Relationship Id="rId5" Type="http://schemas.openxmlformats.org/officeDocument/2006/relationships/image" Target="../media/image50.tiff"/><Relationship Id="rId4" Type="http://schemas.openxmlformats.org/officeDocument/2006/relationships/image" Target="../media/image49.tiff"/><Relationship Id="rId9" Type="http://schemas.openxmlformats.org/officeDocument/2006/relationships/image" Target="../media/image5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5686-A2CA-4C67-A09F-883B9F0DA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457" y="1596723"/>
            <a:ext cx="9488680" cy="1014591"/>
          </a:xfrm>
        </p:spPr>
        <p:txBody>
          <a:bodyPr>
            <a:normAutofit fontScale="90000"/>
          </a:bodyPr>
          <a:lstStyle/>
          <a:p>
            <a:r>
              <a:rPr lang="en-US" dirty="0"/>
              <a:t>Image Processing Pipeline</a:t>
            </a:r>
            <a:br>
              <a:rPr lang="en-US" dirty="0"/>
            </a:br>
            <a:r>
              <a:rPr lang="en-US" dirty="0"/>
              <a:t>Review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7B12C3B-C9B4-48BC-9D53-C8EAE0161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530" y="304188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Tom Zimmerman</a:t>
            </a:r>
          </a:p>
          <a:p>
            <a:r>
              <a:rPr lang="en-US" dirty="0"/>
              <a:t>IBM Research-Almaden</a:t>
            </a:r>
          </a:p>
          <a:p>
            <a:r>
              <a:rPr lang="en-US" dirty="0"/>
              <a:t>Center for Cellular Construction</a:t>
            </a:r>
          </a:p>
          <a:p>
            <a:r>
              <a:rPr lang="en-US" dirty="0"/>
              <a:t>Sept 2, 2021</a:t>
            </a:r>
          </a:p>
        </p:txBody>
      </p:sp>
      <p:pic>
        <p:nvPicPr>
          <p:cNvPr id="5" name="Picture 2" descr="Image result for nsf logo">
            <a:extLst>
              <a:ext uri="{FF2B5EF4-FFF2-40B4-BE49-F238E27FC236}">
                <a16:creationId xmlns:a16="http://schemas.microsoft.com/office/drawing/2014/main" id="{4AC7D73B-8746-49A6-BE36-44273E51B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317659"/>
            <a:ext cx="1533525" cy="154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71E414-4585-4489-8F93-AFFCC184783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5216" y="5733405"/>
            <a:ext cx="3246783" cy="11544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BF051C-0D6B-4C31-842E-AB7EB33CC7C0}"/>
              </a:ext>
            </a:extLst>
          </p:cNvPr>
          <p:cNvSpPr/>
          <p:nvPr/>
        </p:nvSpPr>
        <p:spPr>
          <a:xfrm>
            <a:off x="1524000" y="5733405"/>
            <a:ext cx="7620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This material is based upon work supported by the NSF under Grant No. </a:t>
            </a:r>
            <a:r>
              <a:rPr lang="en-US" sz="1400" b="1" dirty="0"/>
              <a:t>DBI-1548297</a:t>
            </a:r>
            <a:r>
              <a:rPr lang="en-US" sz="1400" dirty="0"/>
              <a:t>.  </a:t>
            </a:r>
          </a:p>
          <a:p>
            <a:r>
              <a:rPr lang="en-US" sz="1400" b="1" dirty="0"/>
              <a:t>Disclaimer:  </a:t>
            </a:r>
            <a:r>
              <a:rPr lang="en-US" sz="1400" dirty="0"/>
              <a:t>Any opinions, findings and conclusions or recommendations expressed in this material are those of the authors and do not necessarily reflect the views of the National Science Foundation. </a:t>
            </a:r>
          </a:p>
        </p:txBody>
      </p:sp>
    </p:spTree>
    <p:extLst>
      <p:ext uri="{BB962C8B-B14F-4D97-AF65-F5344CB8AC3E}">
        <p14:creationId xmlns:p14="http://schemas.microsoft.com/office/powerpoint/2010/main" val="1895090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D39EA1-56CC-4317-B41D-D41FA9FCAA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876"/>
          <a:stretch/>
        </p:blipFill>
        <p:spPr>
          <a:xfrm>
            <a:off x="7250569" y="5005907"/>
            <a:ext cx="4086894" cy="18536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40333F-1112-4C13-BF62-B64B705250BC}"/>
              </a:ext>
            </a:extLst>
          </p:cNvPr>
          <p:cNvSpPr/>
          <p:nvPr/>
        </p:nvSpPr>
        <p:spPr>
          <a:xfrm>
            <a:off x="320557" y="790766"/>
            <a:ext cx="59190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Analysis: </a:t>
            </a:r>
            <a:r>
              <a:rPr lang="en-US" sz="1600" dirty="0"/>
              <a:t>Any time-varying sound can be analyzed to find its frequency components.  </a:t>
            </a:r>
          </a:p>
          <a:p>
            <a:endParaRPr lang="en-US" sz="1600" dirty="0"/>
          </a:p>
          <a:p>
            <a:r>
              <a:rPr lang="en-US" sz="1600" b="1" dirty="0"/>
              <a:t>Synthesis: </a:t>
            </a:r>
            <a:r>
              <a:rPr lang="en-US" sz="1600" dirty="0"/>
              <a:t>Any complex wave can be constructed by adding together sine waves of appropriate frequency, amplitude, and phase.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78878-94B5-4A9B-9986-96D4DA81A0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2581"/>
          <a:stretch/>
        </p:blipFill>
        <p:spPr>
          <a:xfrm>
            <a:off x="7472384" y="3630985"/>
            <a:ext cx="3764862" cy="12626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09BC89-D665-4B65-8DE0-DD5020564264}"/>
              </a:ext>
            </a:extLst>
          </p:cNvPr>
          <p:cNvSpPr/>
          <p:nvPr/>
        </p:nvSpPr>
        <p:spPr>
          <a:xfrm>
            <a:off x="320557" y="64369"/>
            <a:ext cx="66942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Fourier Analysis &amp; Synthesis (1D)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B750F-48AF-40A6-B0C2-F00B8131F99D}"/>
              </a:ext>
            </a:extLst>
          </p:cNvPr>
          <p:cNvSpPr/>
          <p:nvPr/>
        </p:nvSpPr>
        <p:spPr>
          <a:xfrm>
            <a:off x="0" y="64684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https://hearinghealthmatters.org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31F32E-85C5-4526-B876-34F210B3AB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096" y="2373864"/>
            <a:ext cx="6315345" cy="3608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5F677B-4438-4397-834A-CFB5B2B7E4E7}"/>
              </a:ext>
            </a:extLst>
          </p:cNvPr>
          <p:cNvSpPr txBox="1"/>
          <p:nvPr/>
        </p:nvSpPr>
        <p:spPr>
          <a:xfrm>
            <a:off x="7472384" y="2928526"/>
            <a:ext cx="36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Linear Combination of Basis Function</a:t>
            </a:r>
          </a:p>
          <a:p>
            <a:pPr algn="ctr"/>
            <a:r>
              <a:rPr lang="en-US" dirty="0"/>
              <a:t>(sines and cosines of N frequencies)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F9DB7FC-13A9-4177-81DD-A7132465912D}"/>
              </a:ext>
            </a:extLst>
          </p:cNvPr>
          <p:cNvSpPr/>
          <p:nvPr/>
        </p:nvSpPr>
        <p:spPr>
          <a:xfrm rot="19763950">
            <a:off x="3855411" y="4761926"/>
            <a:ext cx="2855398" cy="3961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Frequency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B39DF-335A-4E2E-9C3C-351DBEAD29C0}"/>
              </a:ext>
            </a:extLst>
          </p:cNvPr>
          <p:cNvSpPr txBox="1"/>
          <p:nvPr/>
        </p:nvSpPr>
        <p:spPr>
          <a:xfrm>
            <a:off x="3861053" y="5451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4DBAC-3CE3-4135-AEA8-D3A5DFEBFF4F}"/>
              </a:ext>
            </a:extLst>
          </p:cNvPr>
          <p:cNvSpPr txBox="1"/>
          <p:nvPr/>
        </p:nvSpPr>
        <p:spPr>
          <a:xfrm>
            <a:off x="3710210" y="5326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B076A3-A070-4CBB-97E1-38A08605DC0F}"/>
              </a:ext>
            </a:extLst>
          </p:cNvPr>
          <p:cNvSpPr txBox="1"/>
          <p:nvPr/>
        </p:nvSpPr>
        <p:spPr>
          <a:xfrm>
            <a:off x="4761074" y="4708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82DBCC-A09E-43DB-9DA7-42A0F5E5DBCA}"/>
              </a:ext>
            </a:extLst>
          </p:cNvPr>
          <p:cNvSpPr txBox="1"/>
          <p:nvPr/>
        </p:nvSpPr>
        <p:spPr>
          <a:xfrm>
            <a:off x="4246866" y="5004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09262C-4C5F-46B8-BCBA-5302BB01627F}"/>
              </a:ext>
            </a:extLst>
          </p:cNvPr>
          <p:cNvSpPr txBox="1"/>
          <p:nvPr/>
        </p:nvSpPr>
        <p:spPr>
          <a:xfrm>
            <a:off x="5289611" y="4388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2CE689-890D-436A-B1DF-A42FDEEFADB4}"/>
              </a:ext>
            </a:extLst>
          </p:cNvPr>
          <p:cNvSpPr txBox="1"/>
          <p:nvPr/>
        </p:nvSpPr>
        <p:spPr>
          <a:xfrm>
            <a:off x="5834503" y="406005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CA690-B751-4337-81CC-CB1339EDB99E}"/>
              </a:ext>
            </a:extLst>
          </p:cNvPr>
          <p:cNvSpPr txBox="1"/>
          <p:nvPr/>
        </p:nvSpPr>
        <p:spPr>
          <a:xfrm>
            <a:off x="6380625" y="376206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8481C-B49C-43BB-BF65-1D9B4344F4E8}"/>
              </a:ext>
            </a:extLst>
          </p:cNvPr>
          <p:cNvSpPr txBox="1"/>
          <p:nvPr/>
        </p:nvSpPr>
        <p:spPr>
          <a:xfrm>
            <a:off x="62259" y="5886048"/>
            <a:ext cx="5050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squareWave</a:t>
            </a:r>
            <a:r>
              <a:rPr lang="en-US" dirty="0"/>
              <a:t> = sum of (1/N)*sin(N*x)</a:t>
            </a:r>
          </a:p>
          <a:p>
            <a:r>
              <a:rPr lang="en-US" dirty="0" err="1"/>
              <a:t>squareWave</a:t>
            </a:r>
            <a:r>
              <a:rPr lang="en-US" dirty="0"/>
              <a:t>=sin(x) + 1/3*sin(3x) +...+ 1/11*sin(11x)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B7A2C-DFB6-4F71-8950-C6F19E9D2472}"/>
              </a:ext>
            </a:extLst>
          </p:cNvPr>
          <p:cNvSpPr txBox="1"/>
          <p:nvPr/>
        </p:nvSpPr>
        <p:spPr>
          <a:xfrm rot="19743002">
            <a:off x="4455249" y="4997272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Basis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1E3DE5-4D02-4D4E-A94D-0BD6F1EA30A0}"/>
              </a:ext>
            </a:extLst>
          </p:cNvPr>
          <p:cNvSpPr/>
          <p:nvPr/>
        </p:nvSpPr>
        <p:spPr>
          <a:xfrm>
            <a:off x="6799329" y="25520"/>
            <a:ext cx="53884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Every continuous function in the function space can be represented as a </a:t>
            </a:r>
            <a:r>
              <a:rPr lang="en-US" b="1" dirty="0"/>
              <a:t>linear combination of basis functions</a:t>
            </a:r>
            <a:r>
              <a:rPr lang="en-US" dirty="0"/>
              <a:t>, just as every vector in a vector space can be represented as a linear combination of basis vectors. </a:t>
            </a:r>
          </a:p>
        </p:txBody>
      </p:sp>
      <p:pic>
        <p:nvPicPr>
          <p:cNvPr id="2050" name="Picture 2" descr="What are velocity components? (article) | Khan Academy">
            <a:extLst>
              <a:ext uri="{FF2B5EF4-FFF2-40B4-BE49-F238E27FC236}">
                <a16:creationId xmlns:a16="http://schemas.microsoft.com/office/drawing/2014/main" id="{327F866C-C90E-4729-9EEE-D02B46078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11798" y="1395949"/>
            <a:ext cx="2086033" cy="149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Joseph Fourier - Wikipedia">
            <a:extLst>
              <a:ext uri="{FF2B5EF4-FFF2-40B4-BE49-F238E27FC236}">
                <a16:creationId xmlns:a16="http://schemas.microsoft.com/office/drawing/2014/main" id="{BA7F720C-2AF1-4B47-95B7-770C6DA8F8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35165" y="1303234"/>
            <a:ext cx="1328328" cy="179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07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E1D1718-E41B-4768-A78B-25131E189134}"/>
              </a:ext>
            </a:extLst>
          </p:cNvPr>
          <p:cNvSpPr txBox="1"/>
          <p:nvPr/>
        </p:nvSpPr>
        <p:spPr>
          <a:xfrm>
            <a:off x="1684671" y="1184851"/>
            <a:ext cx="102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Spatial Domain                               Frequency Domain</a:t>
            </a:r>
          </a:p>
        </p:txBody>
      </p:sp>
      <p:pic>
        <p:nvPicPr>
          <p:cNvPr id="19" name="Picture 18" descr="A picture containing text, colorful&#10;&#10;Description automatically generated">
            <a:extLst>
              <a:ext uri="{FF2B5EF4-FFF2-40B4-BE49-F238E27FC236}">
                <a16:creationId xmlns:a16="http://schemas.microsoft.com/office/drawing/2014/main" id="{07AB1EA9-FAA1-48DE-AB9C-2DED62A80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3724" y="1978586"/>
            <a:ext cx="4725679" cy="380049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FDDAAA-136D-44E3-914A-426AB790E559}"/>
              </a:ext>
            </a:extLst>
          </p:cNvPr>
          <p:cNvSpPr/>
          <p:nvPr/>
        </p:nvSpPr>
        <p:spPr>
          <a:xfrm>
            <a:off x="8057598" y="6488668"/>
            <a:ext cx="413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www.youtube.com/watch?v=4gp-3pFFyPk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31DFB32-A68E-4464-9F29-315A99C22B1B}"/>
              </a:ext>
            </a:extLst>
          </p:cNvPr>
          <p:cNvSpPr/>
          <p:nvPr/>
        </p:nvSpPr>
        <p:spPr>
          <a:xfrm>
            <a:off x="5264209" y="1978586"/>
            <a:ext cx="1709159" cy="16704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Fourier Transform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DB892CC-0ED8-453F-BAC4-38562FE021AB}"/>
              </a:ext>
            </a:extLst>
          </p:cNvPr>
          <p:cNvSpPr/>
          <p:nvPr/>
        </p:nvSpPr>
        <p:spPr>
          <a:xfrm rot="10800000">
            <a:off x="5184448" y="3837062"/>
            <a:ext cx="1709159" cy="153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6D11BD-3BCA-4978-A1B8-0534991571F5}"/>
              </a:ext>
            </a:extLst>
          </p:cNvPr>
          <p:cNvSpPr txBox="1"/>
          <p:nvPr/>
        </p:nvSpPr>
        <p:spPr>
          <a:xfrm>
            <a:off x="5618275" y="4144517"/>
            <a:ext cx="1130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Inverse</a:t>
            </a:r>
          </a:p>
          <a:p>
            <a:r>
              <a:rPr lang="en-US" dirty="0">
                <a:solidFill>
                  <a:schemeClr val="bg1"/>
                </a:solidFill>
              </a:rPr>
              <a:t>Fourier</a:t>
            </a:r>
          </a:p>
          <a:p>
            <a:r>
              <a:rPr lang="en-US" dirty="0">
                <a:solidFill>
                  <a:schemeClr val="bg1"/>
                </a:solidFill>
              </a:rPr>
              <a:t>Transform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F4E390-4250-4091-812E-E434C62B1840}"/>
              </a:ext>
            </a:extLst>
          </p:cNvPr>
          <p:cNvSpPr txBox="1"/>
          <p:nvPr/>
        </p:nvSpPr>
        <p:spPr>
          <a:xfrm>
            <a:off x="60330" y="3325888"/>
            <a:ext cx="42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EC4E0B-5832-45F5-8171-856FF77D84CB}"/>
              </a:ext>
            </a:extLst>
          </p:cNvPr>
          <p:cNvSpPr txBox="1"/>
          <p:nvPr/>
        </p:nvSpPr>
        <p:spPr>
          <a:xfrm>
            <a:off x="2485300" y="5673149"/>
            <a:ext cx="785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795196-D9C7-41FD-A431-C290FF742ABC}"/>
              </a:ext>
            </a:extLst>
          </p:cNvPr>
          <p:cNvSpPr/>
          <p:nvPr/>
        </p:nvSpPr>
        <p:spPr>
          <a:xfrm>
            <a:off x="3100356" y="215354"/>
            <a:ext cx="66942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Fourier Analysis &amp; Synthesis (2D)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B8AECA-C39B-45D6-91EA-8AEC624F26F6}"/>
              </a:ext>
            </a:extLst>
          </p:cNvPr>
          <p:cNvGrpSpPr/>
          <p:nvPr/>
        </p:nvGrpSpPr>
        <p:grpSpPr>
          <a:xfrm>
            <a:off x="6896249" y="1697702"/>
            <a:ext cx="5062584" cy="3902702"/>
            <a:chOff x="1725523" y="1193176"/>
            <a:chExt cx="6811725" cy="5008345"/>
          </a:xfrm>
        </p:grpSpPr>
        <p:pic>
          <p:nvPicPr>
            <p:cNvPr id="14" name="Picture 13" descr="A picture containing text, colorful&#10;&#10;Description automatically generated">
              <a:extLst>
                <a:ext uri="{FF2B5EF4-FFF2-40B4-BE49-F238E27FC236}">
                  <a16:creationId xmlns:a16="http://schemas.microsoft.com/office/drawing/2014/main" id="{AF13111D-D128-476E-9A58-134E92C4B7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309683" y="1193176"/>
              <a:ext cx="6227565" cy="500834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628EA3-9B08-4F47-9A83-1103E3506876}"/>
                </a:ext>
              </a:extLst>
            </p:cNvPr>
            <p:cNvSpPr txBox="1"/>
            <p:nvPr/>
          </p:nvSpPr>
          <p:spPr>
            <a:xfrm>
              <a:off x="1725523" y="3459830"/>
              <a:ext cx="6024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i="1" dirty="0"/>
                <a:t>V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E1E693-70E0-49BE-A29B-B9CE8296807D}"/>
                </a:ext>
              </a:extLst>
            </p:cNvPr>
            <p:cNvSpPr txBox="1"/>
            <p:nvPr/>
          </p:nvSpPr>
          <p:spPr>
            <a:xfrm>
              <a:off x="5577132" y="1375065"/>
              <a:ext cx="2919046" cy="671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DC Component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(sum of all pixel intensities)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BC05BE9-B802-4F96-9DFF-66C6C77205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5779" y="2022614"/>
              <a:ext cx="988860" cy="14811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ECE0D09F-CA57-44AA-9DB2-D67783641312}"/>
                </a:ext>
              </a:extLst>
            </p:cNvPr>
            <p:cNvSpPr/>
            <p:nvPr/>
          </p:nvSpPr>
          <p:spPr>
            <a:xfrm>
              <a:off x="5485779" y="5195347"/>
              <a:ext cx="2484171" cy="9874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Increasing </a:t>
              </a:r>
              <a:r>
                <a:rPr lang="en-US" sz="1400" dirty="0" err="1"/>
                <a:t>freq</a:t>
              </a:r>
              <a:r>
                <a:rPr lang="en-US" sz="1400" dirty="0"/>
                <a:t> in across X spatial axis</a:t>
              </a:r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B2019A4A-B46E-4461-8B8C-A2EC3E8F70BF}"/>
                </a:ext>
              </a:extLst>
            </p:cNvPr>
            <p:cNvSpPr/>
            <p:nvPr/>
          </p:nvSpPr>
          <p:spPr>
            <a:xfrm rot="16200000">
              <a:off x="1765922" y="2097892"/>
              <a:ext cx="2148268" cy="9874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Increasing </a:t>
              </a:r>
              <a:r>
                <a:rPr lang="en-US" sz="1100" dirty="0" err="1"/>
                <a:t>freq</a:t>
              </a:r>
              <a:r>
                <a:rPr lang="en-US" sz="1100" dirty="0"/>
                <a:t> in across Y spatial axis</a:t>
              </a:r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E6CB41A-706E-453C-9EB3-6FEA27D93459}"/>
              </a:ext>
            </a:extLst>
          </p:cNvPr>
          <p:cNvSpPr/>
          <p:nvPr/>
        </p:nvSpPr>
        <p:spPr>
          <a:xfrm rot="10800000">
            <a:off x="7765167" y="4816353"/>
            <a:ext cx="1846276" cy="76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AA9DD4-0D3F-493C-BA87-6CAA92B4B813}"/>
              </a:ext>
            </a:extLst>
          </p:cNvPr>
          <p:cNvSpPr/>
          <p:nvPr/>
        </p:nvSpPr>
        <p:spPr>
          <a:xfrm>
            <a:off x="8037038" y="4942614"/>
            <a:ext cx="1594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Increasing </a:t>
            </a:r>
            <a:r>
              <a:rPr lang="en-US" sz="1200" dirty="0" err="1">
                <a:solidFill>
                  <a:schemeClr val="bg1"/>
                </a:solidFill>
              </a:rPr>
              <a:t>freq</a:t>
            </a:r>
            <a:r>
              <a:rPr lang="en-US" sz="1200" dirty="0">
                <a:solidFill>
                  <a:schemeClr val="bg1"/>
                </a:solidFill>
              </a:rPr>
              <a:t> in across X spatial axis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8A5EDEC3-E49A-4CE1-97BF-FABAE5BA3108}"/>
              </a:ext>
            </a:extLst>
          </p:cNvPr>
          <p:cNvSpPr/>
          <p:nvPr/>
        </p:nvSpPr>
        <p:spPr>
          <a:xfrm rot="5400000">
            <a:off x="6928159" y="4200310"/>
            <a:ext cx="1674016" cy="733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Increasing </a:t>
            </a:r>
            <a:r>
              <a:rPr lang="en-US" sz="1100" dirty="0" err="1"/>
              <a:t>freq</a:t>
            </a:r>
            <a:r>
              <a:rPr lang="en-US" sz="1100" dirty="0"/>
              <a:t> in across Y spatial axis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237003-9D55-4ED1-BC63-961816725D0A}"/>
              </a:ext>
            </a:extLst>
          </p:cNvPr>
          <p:cNvSpPr txBox="1"/>
          <p:nvPr/>
        </p:nvSpPr>
        <p:spPr>
          <a:xfrm>
            <a:off x="9387559" y="5496501"/>
            <a:ext cx="447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1156143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16A2EB-BF87-4891-A3AD-4718DBC44B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81221" y="241978"/>
            <a:ext cx="4629557" cy="23694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5ACE9E-D50A-4F40-AD49-25ECBC6CED59}"/>
              </a:ext>
            </a:extLst>
          </p:cNvPr>
          <p:cNvSpPr txBox="1"/>
          <p:nvPr/>
        </p:nvSpPr>
        <p:spPr>
          <a:xfrm>
            <a:off x="7532337" y="6550223"/>
            <a:ext cx="4719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Image of “cameraman” Copyright 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5CB75-4B0A-4459-8AE1-8405426447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56470" y="2769258"/>
            <a:ext cx="7079060" cy="362314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0FBF2-C904-4A9D-8F8D-8C8F439D6955}"/>
              </a:ext>
            </a:extLst>
          </p:cNvPr>
          <p:cNvCxnSpPr>
            <a:cxnSpLocks/>
          </p:cNvCxnSpPr>
          <p:nvPr/>
        </p:nvCxnSpPr>
        <p:spPr>
          <a:xfrm flipH="1">
            <a:off x="3942265" y="4400751"/>
            <a:ext cx="422788" cy="187116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94DE01-84A1-4711-BBBD-62D9EF2DB762}"/>
              </a:ext>
            </a:extLst>
          </p:cNvPr>
          <p:cNvCxnSpPr>
            <a:cxnSpLocks/>
          </p:cNvCxnSpPr>
          <p:nvPr/>
        </p:nvCxnSpPr>
        <p:spPr>
          <a:xfrm>
            <a:off x="4542033" y="4400751"/>
            <a:ext cx="766916" cy="187116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95B0D4-1E13-4D23-B74E-B19557ADD355}"/>
              </a:ext>
            </a:extLst>
          </p:cNvPr>
          <p:cNvCxnSpPr>
            <a:cxnSpLocks/>
          </p:cNvCxnSpPr>
          <p:nvPr/>
        </p:nvCxnSpPr>
        <p:spPr>
          <a:xfrm flipH="1">
            <a:off x="6096000" y="3800983"/>
            <a:ext cx="3352329" cy="15353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22AA8C-6905-4057-90FE-19839E67C63A}"/>
              </a:ext>
            </a:extLst>
          </p:cNvPr>
          <p:cNvCxnSpPr>
            <a:cxnSpLocks/>
          </p:cNvCxnSpPr>
          <p:nvPr/>
        </p:nvCxnSpPr>
        <p:spPr>
          <a:xfrm>
            <a:off x="6144885" y="4204106"/>
            <a:ext cx="3421431" cy="66859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4A869B-2EE5-4C68-84BB-079E214F4F60}"/>
              </a:ext>
            </a:extLst>
          </p:cNvPr>
          <p:cNvCxnSpPr>
            <a:cxnSpLocks/>
          </p:cNvCxnSpPr>
          <p:nvPr/>
        </p:nvCxnSpPr>
        <p:spPr>
          <a:xfrm>
            <a:off x="2556470" y="5167667"/>
            <a:ext cx="34070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CD542B-D90E-4801-A5D7-C66A02B92A7D}"/>
              </a:ext>
            </a:extLst>
          </p:cNvPr>
          <p:cNvCxnSpPr>
            <a:cxnSpLocks/>
          </p:cNvCxnSpPr>
          <p:nvPr/>
        </p:nvCxnSpPr>
        <p:spPr>
          <a:xfrm flipV="1">
            <a:off x="7855600" y="2769259"/>
            <a:ext cx="0" cy="34384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07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5DA5C749-00A7-4F84-80F2-430476CF3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482" y="731394"/>
            <a:ext cx="3937704" cy="3937704"/>
          </a:xfrm>
          <a:prstGeom prst="rect">
            <a:avLst/>
          </a:prstGeom>
        </p:spPr>
      </p:pic>
      <p:pic>
        <p:nvPicPr>
          <p:cNvPr id="5" name="Picture 4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7C7CB311-A929-46E9-A597-22A892C2B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7056" y="1340392"/>
            <a:ext cx="2265238" cy="2265238"/>
          </a:xfrm>
          <a:prstGeom prst="rect">
            <a:avLst/>
          </a:prstGeom>
        </p:spPr>
      </p:pic>
      <p:pic>
        <p:nvPicPr>
          <p:cNvPr id="7" name="Picture 6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ACFC3138-AD0B-4E2D-8309-CA2157835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1811" y="1340392"/>
            <a:ext cx="2247541" cy="22475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606732-65DA-465B-93E2-D950AF000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7385" y="4214628"/>
            <a:ext cx="2265238" cy="2265238"/>
          </a:xfrm>
          <a:prstGeom prst="rect">
            <a:avLst/>
          </a:prstGeom>
        </p:spPr>
      </p:pic>
      <p:pic>
        <p:nvPicPr>
          <p:cNvPr id="11" name="Picture 10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7E499BAB-817C-4A19-A5F5-9C883EAF53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7056" y="4115528"/>
            <a:ext cx="2265238" cy="2265238"/>
          </a:xfrm>
          <a:prstGeom prst="rect">
            <a:avLst/>
          </a:prstGeom>
        </p:spPr>
      </p:pic>
      <p:pic>
        <p:nvPicPr>
          <p:cNvPr id="13" name="Picture 12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5F36BB5C-0277-4EF2-B0C7-6C61078BCE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31810" y="4115528"/>
            <a:ext cx="2247541" cy="22475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5B1A05-3C8E-4771-9E13-29B90AEFD61F}"/>
              </a:ext>
            </a:extLst>
          </p:cNvPr>
          <p:cNvSpPr txBox="1"/>
          <p:nvPr/>
        </p:nvSpPr>
        <p:spPr>
          <a:xfrm>
            <a:off x="7752382" y="896756"/>
            <a:ext cx="443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Remove minor frequencies (&lt;5%)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72394B-BCD8-4871-9EEF-DC52C7C1809C}"/>
              </a:ext>
            </a:extLst>
          </p:cNvPr>
          <p:cNvSpPr txBox="1"/>
          <p:nvPr/>
        </p:nvSpPr>
        <p:spPr>
          <a:xfrm>
            <a:off x="4788663" y="916859"/>
            <a:ext cx="280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Fourier Transform of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33EA58-D682-4355-83C8-6041FDB6ACED}"/>
              </a:ext>
            </a:extLst>
          </p:cNvPr>
          <p:cNvSpPr txBox="1"/>
          <p:nvPr/>
        </p:nvSpPr>
        <p:spPr>
          <a:xfrm>
            <a:off x="1347385" y="916859"/>
            <a:ext cx="148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of 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A070D5-ABD7-4C20-B675-2DCE9FA8D032}"/>
              </a:ext>
            </a:extLst>
          </p:cNvPr>
          <p:cNvSpPr txBox="1"/>
          <p:nvPr/>
        </p:nvSpPr>
        <p:spPr>
          <a:xfrm>
            <a:off x="2184796" y="110074"/>
            <a:ext cx="8440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Use Fourier Transform to Determine Orientation of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C0EEAD-0674-4B44-A08B-6642700375F5}"/>
              </a:ext>
            </a:extLst>
          </p:cNvPr>
          <p:cNvSpPr/>
          <p:nvPr/>
        </p:nvSpPr>
        <p:spPr>
          <a:xfrm>
            <a:off x="3612623" y="6516370"/>
            <a:ext cx="7674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EXCELLENT REFERENCE https://homepages.inf.ed.ac.uk/rbf/HIPR2/fourier.htm</a:t>
            </a:r>
          </a:p>
        </p:txBody>
      </p:sp>
    </p:spTree>
    <p:extLst>
      <p:ext uri="{BB962C8B-B14F-4D97-AF65-F5344CB8AC3E}">
        <p14:creationId xmlns:p14="http://schemas.microsoft.com/office/powerpoint/2010/main" val="350456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575C5C-9631-4AB1-94CD-B0A1B76C3C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308" y="2205772"/>
            <a:ext cx="5707320" cy="42216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4E5B68-F351-4057-A516-6EC9A64ACF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85323" y="2204816"/>
            <a:ext cx="4973653" cy="4222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291D4E-88C4-4CCA-9FC6-472A6E2A40E7}"/>
              </a:ext>
            </a:extLst>
          </p:cNvPr>
          <p:cNvSpPr txBox="1"/>
          <p:nvPr/>
        </p:nvSpPr>
        <p:spPr>
          <a:xfrm>
            <a:off x="8494483" y="2367187"/>
            <a:ext cx="1101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Tracklets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586D6-A8BA-4917-8DCA-4227A46C73EF}"/>
              </a:ext>
            </a:extLst>
          </p:cNvPr>
          <p:cNvSpPr/>
          <p:nvPr/>
        </p:nvSpPr>
        <p:spPr>
          <a:xfrm>
            <a:off x="9676818" y="30480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007564-D66E-417A-9438-B8A55621A4AF}"/>
              </a:ext>
            </a:extLst>
          </p:cNvPr>
          <p:cNvSpPr/>
          <p:nvPr/>
        </p:nvSpPr>
        <p:spPr>
          <a:xfrm>
            <a:off x="11399918" y="2450308"/>
            <a:ext cx="470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4DAE9C-3C9B-40F3-B5C4-D360FAEAC976}"/>
              </a:ext>
            </a:extLst>
          </p:cNvPr>
          <p:cNvSpPr/>
          <p:nvPr/>
        </p:nvSpPr>
        <p:spPr>
          <a:xfrm>
            <a:off x="11098232" y="30511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E8BDF5-CA35-4BAD-A2D9-4794AB6F4706}"/>
              </a:ext>
            </a:extLst>
          </p:cNvPr>
          <p:cNvSpPr/>
          <p:nvPr/>
        </p:nvSpPr>
        <p:spPr>
          <a:xfrm>
            <a:off x="10289113" y="37775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945101-477C-406D-A3D2-6503854903EF}"/>
              </a:ext>
            </a:extLst>
          </p:cNvPr>
          <p:cNvSpPr/>
          <p:nvPr/>
        </p:nvSpPr>
        <p:spPr>
          <a:xfrm flipH="1">
            <a:off x="9978504" y="4128676"/>
            <a:ext cx="612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747178-537E-45AF-8776-E05BA67AF76A}"/>
              </a:ext>
            </a:extLst>
          </p:cNvPr>
          <p:cNvSpPr/>
          <p:nvPr/>
        </p:nvSpPr>
        <p:spPr>
          <a:xfrm>
            <a:off x="11031290" y="56286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9AC905-03BD-45BC-9186-EE532BB0C00F}"/>
              </a:ext>
            </a:extLst>
          </p:cNvPr>
          <p:cNvSpPr txBox="1"/>
          <p:nvPr/>
        </p:nvSpPr>
        <p:spPr>
          <a:xfrm>
            <a:off x="680432" y="1180964"/>
            <a:ext cx="11189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contours, hierarchy = </a:t>
            </a:r>
            <a:r>
              <a:rPr lang="en-US" sz="2400" dirty="0" err="1">
                <a:hlinkClick r:id="rId4"/>
              </a:rPr>
              <a:t>cv.findContours</a:t>
            </a:r>
            <a:r>
              <a:rPr lang="en-US" sz="2400" dirty="0"/>
              <a:t>(thresh, </a:t>
            </a:r>
            <a:r>
              <a:rPr lang="en-US" sz="2400" dirty="0" err="1"/>
              <a:t>cv.RETR_TREE</a:t>
            </a:r>
            <a:r>
              <a:rPr lang="en-US" sz="2400" dirty="0"/>
              <a:t>, </a:t>
            </a:r>
            <a:r>
              <a:rPr lang="en-US" sz="2400" dirty="0" err="1"/>
              <a:t>cv.CHAIN_APPROX_SIMPLE</a:t>
            </a:r>
            <a:r>
              <a:rPr lang="en-US" sz="2400" dirty="0"/>
              <a:t>)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689580-86A2-48B6-B0A2-8E0388C57604}"/>
              </a:ext>
            </a:extLst>
          </p:cNvPr>
          <p:cNvSpPr txBox="1"/>
          <p:nvPr/>
        </p:nvSpPr>
        <p:spPr>
          <a:xfrm>
            <a:off x="2982422" y="161901"/>
            <a:ext cx="63582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Tracking Multiple Objects</a:t>
            </a:r>
          </a:p>
        </p:txBody>
      </p:sp>
    </p:spTree>
    <p:extLst>
      <p:ext uri="{BB962C8B-B14F-4D97-AF65-F5344CB8AC3E}">
        <p14:creationId xmlns:p14="http://schemas.microsoft.com/office/powerpoint/2010/main" val="3959007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9725BD-A249-46F8-ABCA-720DDDEAD62F}"/>
              </a:ext>
            </a:extLst>
          </p:cNvPr>
          <p:cNvCxnSpPr>
            <a:cxnSpLocks/>
          </p:cNvCxnSpPr>
          <p:nvPr/>
        </p:nvCxnSpPr>
        <p:spPr>
          <a:xfrm>
            <a:off x="1444240" y="3055121"/>
            <a:ext cx="844324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BE2EFD-FCE0-4FB4-9EFE-FCB96E84CBE3}"/>
              </a:ext>
            </a:extLst>
          </p:cNvPr>
          <p:cNvSpPr/>
          <p:nvPr/>
        </p:nvSpPr>
        <p:spPr>
          <a:xfrm>
            <a:off x="592508" y="2597921"/>
            <a:ext cx="91440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0BD7A-7C8D-43EA-A52C-A7DAE828F097}"/>
              </a:ext>
            </a:extLst>
          </p:cNvPr>
          <p:cNvSpPr/>
          <p:nvPr/>
        </p:nvSpPr>
        <p:spPr>
          <a:xfrm>
            <a:off x="1767556" y="2597921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69A5A2-32DB-4D3E-8121-C9F475B6DA74}"/>
              </a:ext>
            </a:extLst>
          </p:cNvPr>
          <p:cNvSpPr/>
          <p:nvPr/>
        </p:nvSpPr>
        <p:spPr>
          <a:xfrm>
            <a:off x="3005271" y="2597921"/>
            <a:ext cx="15667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B06E6-EDA9-4F2C-852E-02A23ABA9037}"/>
              </a:ext>
            </a:extLst>
          </p:cNvPr>
          <p:cNvSpPr/>
          <p:nvPr/>
        </p:nvSpPr>
        <p:spPr>
          <a:xfrm>
            <a:off x="476428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Curate Training &amp; Testing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D99F5F-E530-442E-860C-DD1FC7B76CC1}"/>
              </a:ext>
            </a:extLst>
          </p:cNvPr>
          <p:cNvSpPr/>
          <p:nvPr/>
        </p:nvSpPr>
        <p:spPr>
          <a:xfrm>
            <a:off x="7063102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</a:t>
            </a:r>
          </a:p>
          <a:p>
            <a:pPr algn="ctr"/>
            <a:r>
              <a:rPr lang="en-US" dirty="0"/>
              <a:t>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607EC4-3C4E-4D89-AE20-9DF48BF7B8A9}"/>
              </a:ext>
            </a:extLst>
          </p:cNvPr>
          <p:cNvSpPr/>
          <p:nvPr/>
        </p:nvSpPr>
        <p:spPr>
          <a:xfrm>
            <a:off x="936619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  <a:p>
            <a:pPr algn="ctr"/>
            <a:r>
              <a:rPr lang="en-US" dirty="0"/>
              <a:t>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20154-A3C1-4B65-A476-AF29DB46F99C}"/>
              </a:ext>
            </a:extLst>
          </p:cNvPr>
          <p:cNvSpPr txBox="1"/>
          <p:nvPr/>
        </p:nvSpPr>
        <p:spPr>
          <a:xfrm>
            <a:off x="2794474" y="666573"/>
            <a:ext cx="6934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Object Classification Pipeline</a:t>
            </a:r>
          </a:p>
        </p:txBody>
      </p:sp>
    </p:spTree>
    <p:extLst>
      <p:ext uri="{BB962C8B-B14F-4D97-AF65-F5344CB8AC3E}">
        <p14:creationId xmlns:p14="http://schemas.microsoft.com/office/powerpoint/2010/main" val="1889702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1F9722-B2BE-4CE5-BA57-34FC2ED6CC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14" y="119757"/>
            <a:ext cx="4206240" cy="2325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AF0185-0E0F-4641-A4FB-8B117BD237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8526" y="2560320"/>
            <a:ext cx="4284617" cy="2325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9FB011-E26A-4B66-A128-FD0EC62D2D2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8526" y="4950824"/>
            <a:ext cx="4798424" cy="661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050261-C561-4FC5-85AF-F826207837B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8526" y="5677991"/>
            <a:ext cx="6061166" cy="6313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BFDF29-C76B-442C-A09F-07FD002BF7DB}"/>
              </a:ext>
            </a:extLst>
          </p:cNvPr>
          <p:cNvSpPr/>
          <p:nvPr/>
        </p:nvSpPr>
        <p:spPr>
          <a:xfrm>
            <a:off x="4289695" y="-37139"/>
            <a:ext cx="3100529" cy="523220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Contour Properties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376DC3-85ED-447D-BCBA-9B20D98714CC}"/>
              </a:ext>
            </a:extLst>
          </p:cNvPr>
          <p:cNvSpPr/>
          <p:nvPr/>
        </p:nvSpPr>
        <p:spPr>
          <a:xfrm>
            <a:off x="6711357" y="1448077"/>
            <a:ext cx="1017502" cy="112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99AC7E-5433-4369-A0E6-197654D764A0}"/>
              </a:ext>
            </a:extLst>
          </p:cNvPr>
          <p:cNvSpPr/>
          <p:nvPr/>
        </p:nvSpPr>
        <p:spPr>
          <a:xfrm>
            <a:off x="6731085" y="1448077"/>
            <a:ext cx="761484" cy="112708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4921E3-052E-4F4D-B55C-2F7E4B97C4F9}"/>
              </a:ext>
            </a:extLst>
          </p:cNvPr>
          <p:cNvSpPr/>
          <p:nvPr/>
        </p:nvSpPr>
        <p:spPr>
          <a:xfrm>
            <a:off x="7098239" y="2083908"/>
            <a:ext cx="583970" cy="2635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B1048C-4EC5-478A-9327-CD53C8866561}"/>
              </a:ext>
            </a:extLst>
          </p:cNvPr>
          <p:cNvSpPr txBox="1"/>
          <p:nvPr/>
        </p:nvSpPr>
        <p:spPr>
          <a:xfrm>
            <a:off x="7999943" y="1826156"/>
            <a:ext cx="348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Extent=Yellow Area/Rectangle Area</a:t>
            </a:r>
          </a:p>
        </p:txBody>
      </p:sp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3FEC5502-38E7-494C-BA0C-DC8AC24127C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28977" y="2920818"/>
            <a:ext cx="1469878" cy="15551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F8BC9A-1F16-43CB-866E-CC1AB35C3EA2}"/>
              </a:ext>
            </a:extLst>
          </p:cNvPr>
          <p:cNvSpPr txBox="1"/>
          <p:nvPr/>
        </p:nvSpPr>
        <p:spPr>
          <a:xfrm>
            <a:off x="8109614" y="3538249"/>
            <a:ext cx="392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Solidity=Gray Area/Blue Bounded Area</a:t>
            </a:r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F2D66154-8ECA-4A50-9546-25A012C3F2FB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1976" y="4249579"/>
            <a:ext cx="2490628" cy="14024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CA0DAE6-8C82-4CCC-9357-E31FCCFB61F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03355" y="4088143"/>
            <a:ext cx="910772" cy="86268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575107-A82A-4D09-AD73-40745C9C045B}"/>
              </a:ext>
            </a:extLst>
          </p:cNvPr>
          <p:cNvCxnSpPr/>
          <p:nvPr/>
        </p:nvCxnSpPr>
        <p:spPr>
          <a:xfrm>
            <a:off x="5514127" y="4153256"/>
            <a:ext cx="0" cy="640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2BA409-E89E-442B-B9E4-B37628A539F2}"/>
              </a:ext>
            </a:extLst>
          </p:cNvPr>
          <p:cNvSpPr txBox="1"/>
          <p:nvPr/>
        </p:nvSpPr>
        <p:spPr>
          <a:xfrm>
            <a:off x="5518671" y="42604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B634F8-F2AD-4EAC-A59A-737307D59D6C}"/>
              </a:ext>
            </a:extLst>
          </p:cNvPr>
          <p:cNvSpPr txBox="1"/>
          <p:nvPr/>
        </p:nvSpPr>
        <p:spPr>
          <a:xfrm>
            <a:off x="4466876" y="3804977"/>
            <a:ext cx="141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area=pi*d</a:t>
            </a:r>
            <a:r>
              <a:rPr lang="en-US" baseline="30000" dirty="0"/>
              <a:t>2</a:t>
            </a:r>
            <a:r>
              <a:rPr lang="en-US" dirty="0"/>
              <a:t>/4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3DDE5E-52C7-46BC-BA3C-AF6AF5CA601D}"/>
              </a:ext>
            </a:extLst>
          </p:cNvPr>
          <p:cNvSpPr txBox="1"/>
          <p:nvPr/>
        </p:nvSpPr>
        <p:spPr>
          <a:xfrm>
            <a:off x="2636211" y="1251398"/>
            <a:ext cx="2114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How much fills out the rectangle bounding box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60CCE8-FE7F-433C-BD11-89E5941501D8}"/>
              </a:ext>
            </a:extLst>
          </p:cNvPr>
          <p:cNvSpPr txBox="1"/>
          <p:nvPr/>
        </p:nvSpPr>
        <p:spPr>
          <a:xfrm>
            <a:off x="2577738" y="2575163"/>
            <a:ext cx="182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How much fills out the convex bounding hull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950ADB-1D58-49BE-A52C-62153874C479}"/>
              </a:ext>
            </a:extLst>
          </p:cNvPr>
          <p:cNvSpPr txBox="1"/>
          <p:nvPr/>
        </p:nvSpPr>
        <p:spPr>
          <a:xfrm>
            <a:off x="178526" y="6309365"/>
            <a:ext cx="25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also look at R/G, B/G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ABE90-9965-4177-A501-6F0634839203}"/>
              </a:ext>
            </a:extLst>
          </p:cNvPr>
          <p:cNvSpPr/>
          <p:nvPr/>
        </p:nvSpPr>
        <p:spPr>
          <a:xfrm>
            <a:off x="3910736" y="6243114"/>
            <a:ext cx="7833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https://docs.opencv.org/master/d1/d32/tutorial_py_contour_properties.html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886850-B1E3-452B-99CE-11EF23F1B59B}"/>
              </a:ext>
            </a:extLst>
          </p:cNvPr>
          <p:cNvSpPr txBox="1"/>
          <p:nvPr/>
        </p:nvSpPr>
        <p:spPr>
          <a:xfrm>
            <a:off x="4661733" y="598641"/>
            <a:ext cx="7530267" cy="338554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contours, hierarchy = </a:t>
            </a:r>
            <a:r>
              <a:rPr lang="en-US" sz="1600" dirty="0" err="1">
                <a:hlinkClick r:id="rId9"/>
              </a:rPr>
              <a:t>cv.findContours</a:t>
            </a:r>
            <a:r>
              <a:rPr lang="en-US" sz="1600" dirty="0"/>
              <a:t>(thresh, </a:t>
            </a:r>
            <a:r>
              <a:rPr lang="en-US" sz="1600" dirty="0" err="1"/>
              <a:t>cv.RETR_TREE</a:t>
            </a:r>
            <a:r>
              <a:rPr lang="en-US" sz="1600" dirty="0"/>
              <a:t>, </a:t>
            </a:r>
            <a:r>
              <a:rPr lang="en-US" sz="1600" dirty="0" err="1"/>
              <a:t>cv.CHAIN_APPROX_SIMPLE</a:t>
            </a:r>
            <a:r>
              <a:rPr lang="en-US" sz="1600" dirty="0"/>
              <a:t>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58651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436BD-2316-46F8-BF20-CAA28C8093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5041" y="1266225"/>
            <a:ext cx="4710504" cy="3561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348AC4-6537-4384-A175-CA49C4751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24260" y="1392556"/>
            <a:ext cx="4230781" cy="3308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3E13A0-6DE0-4A65-8D33-3319E68F16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2347" y="1392555"/>
            <a:ext cx="2298032" cy="3248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FA0525-AFD1-4221-AC96-044631C0462C}"/>
              </a:ext>
            </a:extLst>
          </p:cNvPr>
          <p:cNvSpPr txBox="1"/>
          <p:nvPr/>
        </p:nvSpPr>
        <p:spPr>
          <a:xfrm>
            <a:off x="2266265" y="144380"/>
            <a:ext cx="7659469" cy="707886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Scatter Plot of Area vs Aspect Ratio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5C76B-A55A-424D-A39A-E4D997C51944}"/>
              </a:ext>
            </a:extLst>
          </p:cNvPr>
          <p:cNvSpPr txBox="1"/>
          <p:nvPr/>
        </p:nvSpPr>
        <p:spPr>
          <a:xfrm>
            <a:off x="1576137" y="3002100"/>
            <a:ext cx="556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3BB361-36F1-40FC-A980-FB7AD1ED9644}"/>
              </a:ext>
            </a:extLst>
          </p:cNvPr>
          <p:cNvSpPr txBox="1"/>
          <p:nvPr/>
        </p:nvSpPr>
        <p:spPr>
          <a:xfrm>
            <a:off x="464518" y="3924521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BD382-6475-488F-9028-D8A16E91A886}"/>
              </a:ext>
            </a:extLst>
          </p:cNvPr>
          <p:cNvSpPr txBox="1"/>
          <p:nvPr/>
        </p:nvSpPr>
        <p:spPr>
          <a:xfrm>
            <a:off x="367834" y="4641504"/>
            <a:ext cx="19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 Ratio=W/H </a:t>
            </a:r>
          </a:p>
          <a:p>
            <a:pPr algn="ctr"/>
            <a:r>
              <a:rPr lang="en-US" dirty="0"/>
              <a:t>where W&gt;=H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AA2DF1-C92C-442E-99E9-96886DE58424}"/>
              </a:ext>
            </a:extLst>
          </p:cNvPr>
          <p:cNvSpPr/>
          <p:nvPr/>
        </p:nvSpPr>
        <p:spPr>
          <a:xfrm>
            <a:off x="837011" y="5394030"/>
            <a:ext cx="444352" cy="454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EE0B89-F045-4BF2-B463-7CA237A5F06D}"/>
              </a:ext>
            </a:extLst>
          </p:cNvPr>
          <p:cNvSpPr txBox="1"/>
          <p:nvPr/>
        </p:nvSpPr>
        <p:spPr>
          <a:xfrm>
            <a:off x="1434252" y="5420043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1E804F-6FDF-465D-B5A4-B237A830E7A1}"/>
              </a:ext>
            </a:extLst>
          </p:cNvPr>
          <p:cNvSpPr/>
          <p:nvPr/>
        </p:nvSpPr>
        <p:spPr>
          <a:xfrm>
            <a:off x="341734" y="6095014"/>
            <a:ext cx="1357567" cy="2678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7D3D80-8485-44AB-83E7-DE8C372CACC1}"/>
              </a:ext>
            </a:extLst>
          </p:cNvPr>
          <p:cNvSpPr txBox="1"/>
          <p:nvPr/>
        </p:nvSpPr>
        <p:spPr>
          <a:xfrm>
            <a:off x="1786380" y="6044262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B45C72-C37E-49F2-A048-C6A768D76ABE}"/>
              </a:ext>
            </a:extLst>
          </p:cNvPr>
          <p:cNvCxnSpPr/>
          <p:nvPr/>
        </p:nvCxnSpPr>
        <p:spPr>
          <a:xfrm>
            <a:off x="369350" y="6436024"/>
            <a:ext cx="12999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EE1092-F020-4F37-9754-8263C1717B59}"/>
              </a:ext>
            </a:extLst>
          </p:cNvPr>
          <p:cNvCxnSpPr>
            <a:cxnSpLocks/>
          </p:cNvCxnSpPr>
          <p:nvPr/>
        </p:nvCxnSpPr>
        <p:spPr>
          <a:xfrm flipV="1">
            <a:off x="243995" y="6095015"/>
            <a:ext cx="1" cy="267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8BC6585-EA84-4CC6-A836-A3E8A4265646}"/>
              </a:ext>
            </a:extLst>
          </p:cNvPr>
          <p:cNvSpPr/>
          <p:nvPr/>
        </p:nvSpPr>
        <p:spPr>
          <a:xfrm>
            <a:off x="844765" y="6396256"/>
            <a:ext cx="1494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4A5540-4F90-432F-A93C-4F622286E429}"/>
              </a:ext>
            </a:extLst>
          </p:cNvPr>
          <p:cNvSpPr/>
          <p:nvPr/>
        </p:nvSpPr>
        <p:spPr>
          <a:xfrm>
            <a:off x="-41958" y="6037766"/>
            <a:ext cx="1494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9AB585-AC9D-4867-82BC-BFE8893E2021}"/>
              </a:ext>
            </a:extLst>
          </p:cNvPr>
          <p:cNvSpPr txBox="1"/>
          <p:nvPr/>
        </p:nvSpPr>
        <p:spPr>
          <a:xfrm>
            <a:off x="0" y="578475"/>
            <a:ext cx="2176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boundingRect</a:t>
            </a:r>
            <a:r>
              <a:rPr lang="en-US" dirty="0"/>
              <a:t>()</a:t>
            </a:r>
          </a:p>
          <a:p>
            <a:r>
              <a:rPr lang="en-US" dirty="0"/>
              <a:t>           </a:t>
            </a:r>
            <a:r>
              <a:rPr lang="en-US" dirty="0" err="1"/>
              <a:t>minAreaRect</a:t>
            </a:r>
            <a:r>
              <a:rPr lang="en-US" dirty="0"/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2F3C87-1CCE-41C8-B57D-CC5A501E2BFA}"/>
              </a:ext>
            </a:extLst>
          </p:cNvPr>
          <p:cNvCxnSpPr>
            <a:cxnSpLocks/>
          </p:cNvCxnSpPr>
          <p:nvPr/>
        </p:nvCxnSpPr>
        <p:spPr>
          <a:xfrm>
            <a:off x="367834" y="892137"/>
            <a:ext cx="318860" cy="90942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CBCAB6-E0DD-4F02-87FE-942083CC7AFC}"/>
              </a:ext>
            </a:extLst>
          </p:cNvPr>
          <p:cNvCxnSpPr>
            <a:cxnSpLocks/>
          </p:cNvCxnSpPr>
          <p:nvPr/>
        </p:nvCxnSpPr>
        <p:spPr>
          <a:xfrm>
            <a:off x="968709" y="1192760"/>
            <a:ext cx="311866" cy="924798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964718D-2764-442D-802A-C839EA2B051A}"/>
              </a:ext>
            </a:extLst>
          </p:cNvPr>
          <p:cNvSpPr/>
          <p:nvPr/>
        </p:nvSpPr>
        <p:spPr>
          <a:xfrm>
            <a:off x="4203919" y="5420043"/>
            <a:ext cx="1017502" cy="112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32E665-2623-4F5F-BC1B-C285322B6050}"/>
              </a:ext>
            </a:extLst>
          </p:cNvPr>
          <p:cNvSpPr/>
          <p:nvPr/>
        </p:nvSpPr>
        <p:spPr>
          <a:xfrm>
            <a:off x="4223647" y="5420043"/>
            <a:ext cx="761484" cy="112708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034C9D-FB16-4DC7-8FC5-2D96A321B2DA}"/>
              </a:ext>
            </a:extLst>
          </p:cNvPr>
          <p:cNvSpPr txBox="1"/>
          <p:nvPr/>
        </p:nvSpPr>
        <p:spPr>
          <a:xfrm>
            <a:off x="5739829" y="4995703"/>
            <a:ext cx="3104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AREA CALCULATIONS</a:t>
            </a:r>
            <a:endParaRPr lang="en-US" b="1" dirty="0"/>
          </a:p>
          <a:p>
            <a:pPr algn="ctr"/>
            <a:r>
              <a:rPr lang="en-US" dirty="0"/>
              <a:t>Area of Rectangle</a:t>
            </a:r>
          </a:p>
          <a:p>
            <a:pPr algn="ctr"/>
            <a:r>
              <a:rPr lang="en-US" dirty="0"/>
              <a:t>Area Object (pixels on)</a:t>
            </a:r>
          </a:p>
          <a:p>
            <a:pPr algn="ctr"/>
            <a:r>
              <a:rPr lang="en-US" dirty="0"/>
              <a:t>Area Object (Green’s method*)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31DF42-BBA7-47A5-B4B5-8212D0EDB43B}"/>
              </a:ext>
            </a:extLst>
          </p:cNvPr>
          <p:cNvSpPr/>
          <p:nvPr/>
        </p:nvSpPr>
        <p:spPr>
          <a:xfrm>
            <a:off x="9719820" y="5334828"/>
            <a:ext cx="445168" cy="43512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CD6F0F-0498-4FA9-B539-AC744FCF72A9}"/>
              </a:ext>
            </a:extLst>
          </p:cNvPr>
          <p:cNvSpPr/>
          <p:nvPr/>
        </p:nvSpPr>
        <p:spPr>
          <a:xfrm>
            <a:off x="9719820" y="5752503"/>
            <a:ext cx="445168" cy="43512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6372C1-8668-4BAE-B5B0-8CA8A56A5CDE}"/>
              </a:ext>
            </a:extLst>
          </p:cNvPr>
          <p:cNvSpPr/>
          <p:nvPr/>
        </p:nvSpPr>
        <p:spPr>
          <a:xfrm>
            <a:off x="10164988" y="5752503"/>
            <a:ext cx="445168" cy="435124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6318A6-A8C7-4885-8A78-9607F4038C6B}"/>
              </a:ext>
            </a:extLst>
          </p:cNvPr>
          <p:cNvSpPr/>
          <p:nvPr/>
        </p:nvSpPr>
        <p:spPr>
          <a:xfrm>
            <a:off x="10164988" y="5334828"/>
            <a:ext cx="445168" cy="435124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3DEF31B-5DDA-43E7-8696-0E538E03FFDA}"/>
              </a:ext>
            </a:extLst>
          </p:cNvPr>
          <p:cNvCxnSpPr>
            <a:cxnSpLocks/>
          </p:cNvCxnSpPr>
          <p:nvPr/>
        </p:nvCxnSpPr>
        <p:spPr>
          <a:xfrm flipH="1">
            <a:off x="5221421" y="5501304"/>
            <a:ext cx="107883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C05B921-201E-40B9-BDB6-4009A3646AC2}"/>
              </a:ext>
            </a:extLst>
          </p:cNvPr>
          <p:cNvSpPr/>
          <p:nvPr/>
        </p:nvSpPr>
        <p:spPr>
          <a:xfrm>
            <a:off x="10157276" y="4883313"/>
            <a:ext cx="445168" cy="43512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C8A0EAE-A911-41BD-9714-BC418068013B}"/>
              </a:ext>
            </a:extLst>
          </p:cNvPr>
          <p:cNvSpPr/>
          <p:nvPr/>
        </p:nvSpPr>
        <p:spPr>
          <a:xfrm>
            <a:off x="10183036" y="6178694"/>
            <a:ext cx="445168" cy="43512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06DE474-2D8D-46E0-B07A-AFFE123DE2FA}"/>
              </a:ext>
            </a:extLst>
          </p:cNvPr>
          <p:cNvSpPr/>
          <p:nvPr/>
        </p:nvSpPr>
        <p:spPr>
          <a:xfrm>
            <a:off x="9719820" y="6196032"/>
            <a:ext cx="445168" cy="43512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994EDCD-1A15-48F2-AD64-9A9A4774F87E}"/>
              </a:ext>
            </a:extLst>
          </p:cNvPr>
          <p:cNvSpPr/>
          <p:nvPr/>
        </p:nvSpPr>
        <p:spPr>
          <a:xfrm>
            <a:off x="10631027" y="5741736"/>
            <a:ext cx="445168" cy="435124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FCCC63C-FE80-4885-A163-843B535854D3}"/>
              </a:ext>
            </a:extLst>
          </p:cNvPr>
          <p:cNvSpPr/>
          <p:nvPr/>
        </p:nvSpPr>
        <p:spPr>
          <a:xfrm>
            <a:off x="10631027" y="5324061"/>
            <a:ext cx="445168" cy="43512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D274A22-2F9B-41D5-BF60-FE6503012EBA}"/>
              </a:ext>
            </a:extLst>
          </p:cNvPr>
          <p:cNvSpPr/>
          <p:nvPr/>
        </p:nvSpPr>
        <p:spPr>
          <a:xfrm>
            <a:off x="10623315" y="4872546"/>
            <a:ext cx="445168" cy="43512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DE9E13F-47F9-41A2-A498-AB3889160F9F}"/>
              </a:ext>
            </a:extLst>
          </p:cNvPr>
          <p:cNvSpPr/>
          <p:nvPr/>
        </p:nvSpPr>
        <p:spPr>
          <a:xfrm>
            <a:off x="10649075" y="6167927"/>
            <a:ext cx="445168" cy="43512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7BB994D-7C47-4B0D-9BC8-56FF4C8EEE21}"/>
              </a:ext>
            </a:extLst>
          </p:cNvPr>
          <p:cNvSpPr/>
          <p:nvPr/>
        </p:nvSpPr>
        <p:spPr>
          <a:xfrm>
            <a:off x="11099132" y="5725469"/>
            <a:ext cx="445168" cy="43512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B03E326-E1DC-415B-9FF8-BB3507D15EE0}"/>
              </a:ext>
            </a:extLst>
          </p:cNvPr>
          <p:cNvSpPr/>
          <p:nvPr/>
        </p:nvSpPr>
        <p:spPr>
          <a:xfrm>
            <a:off x="11099132" y="5307794"/>
            <a:ext cx="445168" cy="435124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FEBD000-B721-4A1F-947F-02AD66828D22}"/>
              </a:ext>
            </a:extLst>
          </p:cNvPr>
          <p:cNvSpPr/>
          <p:nvPr/>
        </p:nvSpPr>
        <p:spPr>
          <a:xfrm>
            <a:off x="11091420" y="4873370"/>
            <a:ext cx="445168" cy="435125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E62BAD5-1F5F-4F37-A13A-717BD523FE4D}"/>
              </a:ext>
            </a:extLst>
          </p:cNvPr>
          <p:cNvSpPr/>
          <p:nvPr/>
        </p:nvSpPr>
        <p:spPr>
          <a:xfrm>
            <a:off x="11099132" y="6160593"/>
            <a:ext cx="445168" cy="435124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0E3BE9-7320-484A-B989-3DFBF5BBB025}"/>
              </a:ext>
            </a:extLst>
          </p:cNvPr>
          <p:cNvSpPr/>
          <p:nvPr/>
        </p:nvSpPr>
        <p:spPr>
          <a:xfrm>
            <a:off x="9719820" y="4888937"/>
            <a:ext cx="445168" cy="435124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AAA2642-1791-4484-8118-5DAB463424A1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8639502" y="6136861"/>
            <a:ext cx="1452419" cy="16842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654D4A1-A574-4572-84EF-CCBE260222F2}"/>
              </a:ext>
            </a:extLst>
          </p:cNvPr>
          <p:cNvSpPr txBox="1"/>
          <p:nvPr/>
        </p:nvSpPr>
        <p:spPr>
          <a:xfrm rot="20216692">
            <a:off x="8553761" y="5140991"/>
            <a:ext cx="947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area=13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62CF16D-62A4-4A7D-8304-AF32BE84768A}"/>
              </a:ext>
            </a:extLst>
          </p:cNvPr>
          <p:cNvSpPr txBox="1"/>
          <p:nvPr/>
        </p:nvSpPr>
        <p:spPr>
          <a:xfrm rot="517037">
            <a:off x="8762124" y="5825755"/>
            <a:ext cx="100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area=7.8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765FC06-0A3A-404A-91EB-D6D3E3970AC5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8421329" y="5552390"/>
            <a:ext cx="1298491" cy="1667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28391B54-7532-4315-818A-A9E0010ECAF1}"/>
              </a:ext>
            </a:extLst>
          </p:cNvPr>
          <p:cNvSpPr/>
          <p:nvPr/>
        </p:nvSpPr>
        <p:spPr>
          <a:xfrm>
            <a:off x="4590801" y="6055874"/>
            <a:ext cx="583970" cy="26350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256CF58-320F-4BB6-A7E0-A69CE56770E9}"/>
              </a:ext>
            </a:extLst>
          </p:cNvPr>
          <p:cNvSpPr/>
          <p:nvPr/>
        </p:nvSpPr>
        <p:spPr>
          <a:xfrm>
            <a:off x="10649075" y="5804158"/>
            <a:ext cx="871533" cy="295618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AF140CE-84EF-4928-B970-F3A5A0A9FFDB}"/>
              </a:ext>
            </a:extLst>
          </p:cNvPr>
          <p:cNvSpPr/>
          <p:nvPr/>
        </p:nvSpPr>
        <p:spPr>
          <a:xfrm>
            <a:off x="9933567" y="4895725"/>
            <a:ext cx="1081309" cy="1651405"/>
          </a:xfrm>
          <a:prstGeom prst="ellipse">
            <a:avLst/>
          </a:prstGeom>
          <a:solidFill>
            <a:srgbClr val="FF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ADD149D-AAD7-4566-A008-663834B67733}"/>
              </a:ext>
            </a:extLst>
          </p:cNvPr>
          <p:cNvSpPr txBox="1"/>
          <p:nvPr/>
        </p:nvSpPr>
        <p:spPr>
          <a:xfrm>
            <a:off x="4244491" y="5043614"/>
            <a:ext cx="104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w=4 pix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CBF0A5-8A6E-4E5C-BD41-BFE898E07E9E}"/>
              </a:ext>
            </a:extLst>
          </p:cNvPr>
          <p:cNvSpPr txBox="1"/>
          <p:nvPr/>
        </p:nvSpPr>
        <p:spPr>
          <a:xfrm>
            <a:off x="3672529" y="5714600"/>
            <a:ext cx="104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h=4 </a:t>
            </a:r>
          </a:p>
          <a:p>
            <a:r>
              <a:rPr lang="en-US" dirty="0"/>
              <a:t>pix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ABF60D-2286-4093-BE44-FDD6C13E458C}"/>
              </a:ext>
            </a:extLst>
          </p:cNvPr>
          <p:cNvSpPr txBox="1"/>
          <p:nvPr/>
        </p:nvSpPr>
        <p:spPr>
          <a:xfrm>
            <a:off x="5309530" y="5124459"/>
            <a:ext cx="947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area=16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0F1C59-6E64-4909-BBE2-07611C9842A6}"/>
              </a:ext>
            </a:extLst>
          </p:cNvPr>
          <p:cNvSpPr/>
          <p:nvPr/>
        </p:nvSpPr>
        <p:spPr>
          <a:xfrm>
            <a:off x="5570479" y="6580390"/>
            <a:ext cx="3678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*https://mathinsight.org/greens_theorem_idea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E1B2F9-77B7-40C6-B31C-62BD8C51CAC6}"/>
              </a:ext>
            </a:extLst>
          </p:cNvPr>
          <p:cNvSpPr/>
          <p:nvPr/>
        </p:nvSpPr>
        <p:spPr>
          <a:xfrm rot="734952">
            <a:off x="10963111" y="5829300"/>
            <a:ext cx="45719" cy="25347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1F33E0-FBDD-4B31-8A53-4054F3354AFB}"/>
              </a:ext>
            </a:extLst>
          </p:cNvPr>
          <p:cNvSpPr/>
          <p:nvPr/>
        </p:nvSpPr>
        <p:spPr>
          <a:xfrm>
            <a:off x="11197479" y="2779385"/>
            <a:ext cx="693642" cy="114513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3724D6-5A8B-4D93-AFEF-AFA8EDBC079B}"/>
              </a:ext>
            </a:extLst>
          </p:cNvPr>
          <p:cNvSpPr/>
          <p:nvPr/>
        </p:nvSpPr>
        <p:spPr>
          <a:xfrm>
            <a:off x="9836214" y="2474330"/>
            <a:ext cx="1178661" cy="177293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CD438B6-C32F-4308-B234-2D99CF161702}"/>
              </a:ext>
            </a:extLst>
          </p:cNvPr>
          <p:cNvSpPr/>
          <p:nvPr/>
        </p:nvSpPr>
        <p:spPr>
          <a:xfrm>
            <a:off x="8639503" y="2117558"/>
            <a:ext cx="1014108" cy="114693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0849950-D582-48D1-B90A-FCBD8C28AC07}"/>
              </a:ext>
            </a:extLst>
          </p:cNvPr>
          <p:cNvSpPr/>
          <p:nvPr/>
        </p:nvSpPr>
        <p:spPr>
          <a:xfrm>
            <a:off x="8925705" y="3234298"/>
            <a:ext cx="684588" cy="811735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34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810EA7-6BC9-460F-A71D-CC398CC3EDD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7313" y="90993"/>
            <a:ext cx="7497373" cy="60350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44A705-3F2B-421E-88E5-BBE2F1414298}"/>
              </a:ext>
            </a:extLst>
          </p:cNvPr>
          <p:cNvSpPr/>
          <p:nvPr/>
        </p:nvSpPr>
        <p:spPr>
          <a:xfrm>
            <a:off x="966651" y="6120676"/>
            <a:ext cx="10737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All images are displayed at the same scale. (a)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Didinum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(b) Paramecium (c) Blepharisma (d) Euplotes </a:t>
            </a:r>
          </a:p>
          <a:p>
            <a:pPr algn="ctr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(e) Algae1 (f) Algae2 (g) Volvox (h)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Dileptus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 Stentor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2402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698" y="1574036"/>
            <a:ext cx="6185457" cy="3490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Reconstruction of a crane shape with </a:t>
            </a:r>
            <a:r>
              <a:rPr lang="en-US" sz="3200" b="1" dirty="0"/>
              <a:t>Zernike moments</a:t>
            </a:r>
            <a:endParaRPr lang="en-US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6460621" y="174222"/>
            <a:ext cx="5410200" cy="5830290"/>
            <a:chOff x="4950206" y="990600"/>
            <a:chExt cx="3518535" cy="4697477"/>
          </a:xfrm>
        </p:grpSpPr>
        <p:sp>
          <p:nvSpPr>
            <p:cNvPr id="13" name="TextBox 12"/>
            <p:cNvSpPr txBox="1"/>
            <p:nvPr/>
          </p:nvSpPr>
          <p:spPr>
            <a:xfrm>
              <a:off x="4957445" y="2239699"/>
              <a:ext cx="1679448" cy="247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/>
                <a:t>(a)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67323" y="2245474"/>
              <a:ext cx="1679448" cy="247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/>
                <a:t>(b)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53000" y="3839900"/>
              <a:ext cx="1679448" cy="247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/>
                <a:t>(c)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81802" y="3839900"/>
              <a:ext cx="1679448" cy="247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/>
                <a:t>(d)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53000" y="5440100"/>
              <a:ext cx="1679448" cy="247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/>
                <a:t>(e)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89293" y="5440100"/>
              <a:ext cx="1679448" cy="247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dirty="0"/>
                <a:t>(f)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950206" y="990600"/>
              <a:ext cx="3506217" cy="4527550"/>
              <a:chOff x="4950206" y="990600"/>
              <a:chExt cx="3506217" cy="4527550"/>
            </a:xfrm>
          </p:grpSpPr>
          <p:pic>
            <p:nvPicPr>
              <p:cNvPr id="20" name="Picture 19" descr="j5WBA.tiff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57445" y="991331"/>
                <a:ext cx="1672209" cy="1327150"/>
              </a:xfrm>
              <a:prstGeom prst="rect">
                <a:avLst/>
              </a:prstGeom>
            </p:spPr>
          </p:pic>
          <p:pic>
            <p:nvPicPr>
              <p:cNvPr id="21" name="Picture 20" descr="53adi.tiff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81802" y="990600"/>
                <a:ext cx="1672209" cy="1322324"/>
              </a:xfrm>
              <a:prstGeom prst="rect">
                <a:avLst/>
              </a:prstGeom>
            </p:spPr>
          </p:pic>
          <p:pic>
            <p:nvPicPr>
              <p:cNvPr id="22" name="Picture 21" descr="TdvYV.tiff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50206" y="2586755"/>
                <a:ext cx="1679448" cy="1322324"/>
              </a:xfrm>
              <a:prstGeom prst="rect">
                <a:avLst/>
              </a:prstGeom>
            </p:spPr>
          </p:pic>
          <p:pic>
            <p:nvPicPr>
              <p:cNvPr id="23" name="Picture 22" descr="Z2kTp.tiff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81801" y="2584342"/>
                <a:ext cx="1674622" cy="1324737"/>
              </a:xfrm>
              <a:prstGeom prst="rect">
                <a:avLst/>
              </a:prstGeom>
            </p:spPr>
          </p:pic>
          <p:pic>
            <p:nvPicPr>
              <p:cNvPr id="24" name="Picture 23" descr="wOKHy.tiff"/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953000" y="4191000"/>
                <a:ext cx="1674622" cy="1327150"/>
              </a:xfrm>
              <a:prstGeom prst="rect">
                <a:avLst/>
              </a:prstGeom>
            </p:spPr>
          </p:pic>
          <p:pic>
            <p:nvPicPr>
              <p:cNvPr id="25" name="Picture 24" descr="wwmfA.tiff"/>
              <p:cNvPicPr>
                <a:picLocks noChangeAspect="1"/>
              </p:cNvPicPr>
              <p:nvPr/>
            </p:nvPicPr>
            <p:blipFill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81801" y="4191000"/>
                <a:ext cx="1664970" cy="1315085"/>
              </a:xfrm>
              <a:prstGeom prst="rect">
                <a:avLst/>
              </a:prstGeom>
            </p:spPr>
          </p:pic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F3475E0-8608-4D47-A799-60E7118E50C5}"/>
              </a:ext>
            </a:extLst>
          </p:cNvPr>
          <p:cNvSpPr/>
          <p:nvPr/>
        </p:nvSpPr>
        <p:spPr>
          <a:xfrm>
            <a:off x="475715" y="6409455"/>
            <a:ext cx="9181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https://www.math.uci.edu/icamp/summer/research_11/yoo/Zernike.pptx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148567-0FE4-408C-8D16-6C49C3D37171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621" y="3213446"/>
            <a:ext cx="1424668" cy="2014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6D5D66-78CF-4666-9515-33E9F997D9EF}"/>
              </a:ext>
            </a:extLst>
          </p:cNvPr>
          <p:cNvSpPr txBox="1"/>
          <p:nvPr/>
        </p:nvSpPr>
        <p:spPr>
          <a:xfrm>
            <a:off x="2062025" y="3704265"/>
            <a:ext cx="4119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Frits Zernike </a:t>
            </a:r>
            <a:r>
              <a:rPr lang="en-US" dirty="0"/>
              <a:t>Nobel Prize Physics 1953.</a:t>
            </a:r>
          </a:p>
          <a:p>
            <a:r>
              <a:rPr lang="en-US" dirty="0"/>
              <a:t>Invented </a:t>
            </a:r>
            <a:r>
              <a:rPr lang="en-US" u="sng" dirty="0"/>
              <a:t>phase-contrast microscope </a:t>
            </a:r>
            <a:r>
              <a:rPr lang="en-US" dirty="0"/>
              <a:t>that permits study of internal call structure without stain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ED7EA7-4CA0-4519-8635-FBCAE7AA993D}"/>
              </a:ext>
            </a:extLst>
          </p:cNvPr>
          <p:cNvSpPr txBox="1"/>
          <p:nvPr/>
        </p:nvSpPr>
        <p:spPr>
          <a:xfrm>
            <a:off x="736356" y="174222"/>
            <a:ext cx="5378139" cy="1138773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Image Moments: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Distribution of brightness (intensity)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Weighted average of the image pixels' intensities</a:t>
            </a:r>
          </a:p>
        </p:txBody>
      </p:sp>
    </p:spTree>
    <p:extLst>
      <p:ext uri="{BB962C8B-B14F-4D97-AF65-F5344CB8AC3E}">
        <p14:creationId xmlns:p14="http://schemas.microsoft.com/office/powerpoint/2010/main" val="205906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DCD0D9-B50E-462F-8A8B-EAA0968C6A5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1592" y="0"/>
            <a:ext cx="9648816" cy="64375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ED4028-A274-4CB9-8FE9-6E33A056BED2}"/>
              </a:ext>
            </a:extLst>
          </p:cNvPr>
          <p:cNvSpPr/>
          <p:nvPr/>
        </p:nvSpPr>
        <p:spPr>
          <a:xfrm>
            <a:off x="3800030" y="6564641"/>
            <a:ext cx="83919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https://www.theironshop.com/spiral-stairs/metal-spiral-stairs/metal-gallery/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7B7C62-CF6B-4234-8D3C-78524BF562C3}"/>
              </a:ext>
            </a:extLst>
          </p:cNvPr>
          <p:cNvSpPr/>
          <p:nvPr/>
        </p:nvSpPr>
        <p:spPr>
          <a:xfrm>
            <a:off x="0" y="6587725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https://www.vhv.rs/viewpic/hmoiwoh_waldo-transparent-png-wheres-waldo-png-png-download/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7C97D7-8B09-49CE-BAC7-6FF39BFE2B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6657" y="3218784"/>
            <a:ext cx="1418597" cy="30807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15269D-8CBF-4866-8D37-827B126F4CC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898529">
            <a:off x="4866796" y="32099"/>
            <a:ext cx="412547" cy="4020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B8FDED-1C23-4F99-820B-C3DA5F1681D6}"/>
              </a:ext>
            </a:extLst>
          </p:cNvPr>
          <p:cNvSpPr txBox="1"/>
          <p:nvPr/>
        </p:nvSpPr>
        <p:spPr>
          <a:xfrm rot="21120145">
            <a:off x="7327955" y="2905720"/>
            <a:ext cx="3256079" cy="1200329"/>
          </a:xfrm>
          <a:prstGeom prst="rect">
            <a:avLst/>
          </a:prstGeom>
          <a:solidFill>
            <a:srgbClr val="00B050"/>
          </a:solidFill>
          <a:scene3d>
            <a:camera prst="perspectiveContrastingLeftFacing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3600" dirty="0"/>
              <a:t>Learning is like a </a:t>
            </a:r>
          </a:p>
          <a:p>
            <a:r>
              <a:rPr lang="en-US" sz="3600" dirty="0"/>
              <a:t>Spiral Staircase</a:t>
            </a:r>
          </a:p>
        </p:txBody>
      </p:sp>
    </p:spTree>
    <p:extLst>
      <p:ext uri="{BB962C8B-B14F-4D97-AF65-F5344CB8AC3E}">
        <p14:creationId xmlns:p14="http://schemas.microsoft.com/office/powerpoint/2010/main" val="3229318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171BC1-A0E1-4B22-85F5-3ADDE76068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529" y="1996544"/>
            <a:ext cx="11793312" cy="45169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6AD07B-3222-4688-A26D-7030D0A6B5C2}"/>
              </a:ext>
            </a:extLst>
          </p:cNvPr>
          <p:cNvSpPr/>
          <p:nvPr/>
        </p:nvSpPr>
        <p:spPr>
          <a:xfrm>
            <a:off x="8207768" y="6544216"/>
            <a:ext cx="3984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https://slideplayer.com/slide/15946917/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034426-F665-41BD-A95A-501965E785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7862" y="0"/>
            <a:ext cx="4316275" cy="1931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A18EDA-2838-469A-A68A-78EF5D760F39}"/>
              </a:ext>
            </a:extLst>
          </p:cNvPr>
          <p:cNvSpPr txBox="1"/>
          <p:nvPr/>
        </p:nvSpPr>
        <p:spPr>
          <a:xfrm>
            <a:off x="273466" y="471497"/>
            <a:ext cx="3503588" cy="83099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Hu</a:t>
            </a:r>
            <a:r>
              <a:rPr lang="en-US" sz="4800" b="1" dirty="0"/>
              <a:t> </a:t>
            </a:r>
            <a:r>
              <a:rPr lang="en-US" sz="4800" b="1" dirty="0">
                <a:solidFill>
                  <a:schemeClr val="bg1"/>
                </a:solidFill>
              </a:rPr>
              <a:t>Moments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0F7518-F979-404F-A022-B01B1792050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28761" y="94003"/>
            <a:ext cx="1759075" cy="12818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183B323-9C1E-4001-B181-7BC58FD9E976}"/>
              </a:ext>
            </a:extLst>
          </p:cNvPr>
          <p:cNvSpPr/>
          <p:nvPr/>
        </p:nvSpPr>
        <p:spPr>
          <a:xfrm>
            <a:off x="8311356" y="1380950"/>
            <a:ext cx="3777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(R) Professors Yueh-Ying Hu </a:t>
            </a:r>
            <a:r>
              <a:rPr lang="en-US" sz="1200" b="1" u="sng" dirty="0"/>
              <a:t>first woman</a:t>
            </a:r>
            <a:r>
              <a:rPr lang="en-US" sz="1200" b="1" dirty="0"/>
              <a:t> faculty member at Syracuse University’s College of Eng. and CS (1951). </a:t>
            </a:r>
          </a:p>
          <a:p>
            <a:r>
              <a:rPr lang="en-US" sz="1200" b="1" dirty="0"/>
              <a:t>(L) Ming-</a:t>
            </a:r>
            <a:r>
              <a:rPr lang="en-US" sz="1200" b="1" dirty="0" err="1"/>
              <a:t>Kuei</a:t>
            </a:r>
            <a:r>
              <a:rPr lang="en-US" sz="1200" b="1" dirty="0"/>
              <a:t> Hu hired a month later.</a:t>
            </a:r>
          </a:p>
        </p:txBody>
      </p:sp>
    </p:spTree>
    <p:extLst>
      <p:ext uri="{BB962C8B-B14F-4D97-AF65-F5344CB8AC3E}">
        <p14:creationId xmlns:p14="http://schemas.microsoft.com/office/powerpoint/2010/main" val="103903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9725BD-A249-46F8-ABCA-720DDDEAD62F}"/>
              </a:ext>
            </a:extLst>
          </p:cNvPr>
          <p:cNvCxnSpPr>
            <a:cxnSpLocks/>
          </p:cNvCxnSpPr>
          <p:nvPr/>
        </p:nvCxnSpPr>
        <p:spPr>
          <a:xfrm>
            <a:off x="1444240" y="3055121"/>
            <a:ext cx="844324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BE2EFD-FCE0-4FB4-9EFE-FCB96E84CBE3}"/>
              </a:ext>
            </a:extLst>
          </p:cNvPr>
          <p:cNvSpPr/>
          <p:nvPr/>
        </p:nvSpPr>
        <p:spPr>
          <a:xfrm>
            <a:off x="592508" y="2597921"/>
            <a:ext cx="9144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0BD7A-7C8D-43EA-A52C-A7DAE828F097}"/>
              </a:ext>
            </a:extLst>
          </p:cNvPr>
          <p:cNvSpPr/>
          <p:nvPr/>
        </p:nvSpPr>
        <p:spPr>
          <a:xfrm>
            <a:off x="1767556" y="259792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69A5A2-32DB-4D3E-8121-C9F475B6DA74}"/>
              </a:ext>
            </a:extLst>
          </p:cNvPr>
          <p:cNvSpPr/>
          <p:nvPr/>
        </p:nvSpPr>
        <p:spPr>
          <a:xfrm>
            <a:off x="3005271" y="2597921"/>
            <a:ext cx="1566729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B06E6-EDA9-4F2C-852E-02A23ABA9037}"/>
              </a:ext>
            </a:extLst>
          </p:cNvPr>
          <p:cNvSpPr/>
          <p:nvPr/>
        </p:nvSpPr>
        <p:spPr>
          <a:xfrm>
            <a:off x="476428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Curate Training &amp; Testing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D99F5F-E530-442E-860C-DD1FC7B76CC1}"/>
              </a:ext>
            </a:extLst>
          </p:cNvPr>
          <p:cNvSpPr/>
          <p:nvPr/>
        </p:nvSpPr>
        <p:spPr>
          <a:xfrm>
            <a:off x="7063102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</a:t>
            </a:r>
          </a:p>
          <a:p>
            <a:pPr algn="ctr"/>
            <a:r>
              <a:rPr lang="en-US" dirty="0"/>
              <a:t>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607EC4-3C4E-4D89-AE20-9DF48BF7B8A9}"/>
              </a:ext>
            </a:extLst>
          </p:cNvPr>
          <p:cNvSpPr/>
          <p:nvPr/>
        </p:nvSpPr>
        <p:spPr>
          <a:xfrm>
            <a:off x="936619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  <a:p>
            <a:pPr algn="ctr"/>
            <a:r>
              <a:rPr lang="en-US" dirty="0"/>
              <a:t>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20154-A3C1-4B65-A476-AF29DB46F99C}"/>
              </a:ext>
            </a:extLst>
          </p:cNvPr>
          <p:cNvSpPr txBox="1"/>
          <p:nvPr/>
        </p:nvSpPr>
        <p:spPr>
          <a:xfrm>
            <a:off x="2794474" y="666573"/>
            <a:ext cx="6934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Object Classification Pipeline</a:t>
            </a:r>
          </a:p>
        </p:txBody>
      </p:sp>
    </p:spTree>
    <p:extLst>
      <p:ext uri="{BB962C8B-B14F-4D97-AF65-F5344CB8AC3E}">
        <p14:creationId xmlns:p14="http://schemas.microsoft.com/office/powerpoint/2010/main" val="2504006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34B877-8CFD-48E8-96C6-62072A4E2E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7882" y="1179319"/>
            <a:ext cx="8268941" cy="35379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5F0E1C-9547-43DF-B7FC-0186255E7E59}"/>
              </a:ext>
            </a:extLst>
          </p:cNvPr>
          <p:cNvSpPr/>
          <p:nvPr/>
        </p:nvSpPr>
        <p:spPr>
          <a:xfrm>
            <a:off x="0" y="6627168"/>
            <a:ext cx="96880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https://towardsdatascience.com/k-means-clustering-identifying-f-r-i-e-n-d-s-in-the-world-of-strangers-695537505d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9C38B-8CFA-483D-B6E9-AD005A3BF9A2}"/>
              </a:ext>
            </a:extLst>
          </p:cNvPr>
          <p:cNvSpPr txBox="1"/>
          <p:nvPr/>
        </p:nvSpPr>
        <p:spPr>
          <a:xfrm>
            <a:off x="187558" y="5264784"/>
            <a:ext cx="116972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Unsupervised machine learning dividing data into distinct groups with similar feature values.</a:t>
            </a:r>
          </a:p>
          <a:p>
            <a:r>
              <a:rPr lang="en-US" sz="2400" dirty="0"/>
              <a:t>K refers to how many groups (clusters) to create.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A7B394-A2D6-4008-8420-FD368858ABCC}"/>
              </a:ext>
            </a:extLst>
          </p:cNvPr>
          <p:cNvSpPr txBox="1"/>
          <p:nvPr/>
        </p:nvSpPr>
        <p:spPr>
          <a:xfrm>
            <a:off x="2623558" y="4435267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271D1F-7EA1-4706-97CE-B017543FA25C}"/>
              </a:ext>
            </a:extLst>
          </p:cNvPr>
          <p:cNvSpPr txBox="1"/>
          <p:nvPr/>
        </p:nvSpPr>
        <p:spPr>
          <a:xfrm>
            <a:off x="7903435" y="4391606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EF037B-3676-40D9-87CA-EA8FF2BC306A}"/>
              </a:ext>
            </a:extLst>
          </p:cNvPr>
          <p:cNvSpPr txBox="1"/>
          <p:nvPr/>
        </p:nvSpPr>
        <p:spPr>
          <a:xfrm rot="16200000">
            <a:off x="1120171" y="2869962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52DE4D-39C6-4AC7-A9C3-99873B4F26E1}"/>
              </a:ext>
            </a:extLst>
          </p:cNvPr>
          <p:cNvSpPr txBox="1"/>
          <p:nvPr/>
        </p:nvSpPr>
        <p:spPr>
          <a:xfrm rot="16200000">
            <a:off x="6246224" y="2936905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29C0E-609A-4C20-B1C9-4444CE3DE8EF}"/>
              </a:ext>
            </a:extLst>
          </p:cNvPr>
          <p:cNvSpPr txBox="1"/>
          <p:nvPr/>
        </p:nvSpPr>
        <p:spPr>
          <a:xfrm>
            <a:off x="3418318" y="139559"/>
            <a:ext cx="5877315" cy="584775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k-Means Unsupervised Clustering</a:t>
            </a:r>
          </a:p>
        </p:txBody>
      </p:sp>
    </p:spTree>
    <p:extLst>
      <p:ext uri="{BB962C8B-B14F-4D97-AF65-F5344CB8AC3E}">
        <p14:creationId xmlns:p14="http://schemas.microsoft.com/office/powerpoint/2010/main" val="2007011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8C86AC-3429-4AC5-944D-BDE1A383E468}"/>
              </a:ext>
            </a:extLst>
          </p:cNvPr>
          <p:cNvSpPr txBox="1"/>
          <p:nvPr/>
        </p:nvSpPr>
        <p:spPr>
          <a:xfrm>
            <a:off x="2517616" y="6452924"/>
            <a:ext cx="715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Video </a:t>
            </a:r>
            <a:r>
              <a:rPr lang="en-US" dirty="0" err="1"/>
              <a:t>StatQuest</a:t>
            </a:r>
            <a:r>
              <a:rPr lang="en-US" dirty="0"/>
              <a:t>: K-means Clustering https://youtu.be/4b5d3muPQmA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06CB7-C3E1-401C-8DDF-AE566470C3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4030" y="761478"/>
            <a:ext cx="9000393" cy="570711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CC75C7E-DA77-4D23-98FB-CE0BE24B52A3}"/>
              </a:ext>
            </a:extLst>
          </p:cNvPr>
          <p:cNvSpPr/>
          <p:nvPr/>
        </p:nvSpPr>
        <p:spPr>
          <a:xfrm>
            <a:off x="4883922" y="1093859"/>
            <a:ext cx="179461" cy="1367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D8398C-3866-459F-8461-077FCB839626}"/>
              </a:ext>
            </a:extLst>
          </p:cNvPr>
          <p:cNvSpPr/>
          <p:nvPr/>
        </p:nvSpPr>
        <p:spPr>
          <a:xfrm>
            <a:off x="6415040" y="1536818"/>
            <a:ext cx="179461" cy="1367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9ECDB5-53EE-4F1B-B136-F34357C1DAD3}"/>
              </a:ext>
            </a:extLst>
          </p:cNvPr>
          <p:cNvSpPr/>
          <p:nvPr/>
        </p:nvSpPr>
        <p:spPr>
          <a:xfrm>
            <a:off x="6476288" y="2921237"/>
            <a:ext cx="179461" cy="136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D4BC11-8F32-494A-A3BC-94308510159A}"/>
              </a:ext>
            </a:extLst>
          </p:cNvPr>
          <p:cNvSpPr/>
          <p:nvPr/>
        </p:nvSpPr>
        <p:spPr>
          <a:xfrm>
            <a:off x="4529271" y="2298819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2A211E-B695-4DBD-96D3-5F616996D4B5}"/>
              </a:ext>
            </a:extLst>
          </p:cNvPr>
          <p:cNvSpPr/>
          <p:nvPr/>
        </p:nvSpPr>
        <p:spPr>
          <a:xfrm>
            <a:off x="3056764" y="1951290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E96E9-3F7B-43C2-959B-67076F9A5AC8}"/>
              </a:ext>
            </a:extLst>
          </p:cNvPr>
          <p:cNvSpPr/>
          <p:nvPr/>
        </p:nvSpPr>
        <p:spPr>
          <a:xfrm>
            <a:off x="6160092" y="3707451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D451F3-7A42-42E0-9DC0-AB71C37EDDC8}"/>
              </a:ext>
            </a:extLst>
          </p:cNvPr>
          <p:cNvSpPr/>
          <p:nvPr/>
        </p:nvSpPr>
        <p:spPr>
          <a:xfrm>
            <a:off x="3192072" y="1422875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5A5C2-F161-47AB-9332-F33CEBF7375B}"/>
              </a:ext>
            </a:extLst>
          </p:cNvPr>
          <p:cNvSpPr/>
          <p:nvPr/>
        </p:nvSpPr>
        <p:spPr>
          <a:xfrm>
            <a:off x="3737579" y="1256231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AD8940-3746-4BD3-8D7E-62707C546C0A}"/>
              </a:ext>
            </a:extLst>
          </p:cNvPr>
          <p:cNvSpPr/>
          <p:nvPr/>
        </p:nvSpPr>
        <p:spPr>
          <a:xfrm>
            <a:off x="7060247" y="4107680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44130D-E07C-40CB-BC06-5F7B650697F6}"/>
              </a:ext>
            </a:extLst>
          </p:cNvPr>
          <p:cNvSpPr/>
          <p:nvPr/>
        </p:nvSpPr>
        <p:spPr>
          <a:xfrm>
            <a:off x="5519157" y="4446594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57887E-655C-4DF0-B0BC-9FA90750B127}"/>
              </a:ext>
            </a:extLst>
          </p:cNvPr>
          <p:cNvSpPr/>
          <p:nvPr/>
        </p:nvSpPr>
        <p:spPr>
          <a:xfrm>
            <a:off x="6517591" y="4450866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799D2E-D493-475B-A053-F4E37405E3DF}"/>
              </a:ext>
            </a:extLst>
          </p:cNvPr>
          <p:cNvSpPr/>
          <p:nvPr/>
        </p:nvSpPr>
        <p:spPr>
          <a:xfrm>
            <a:off x="5442957" y="3768504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1C669-596B-4FAC-8BAF-D6CFBFBA6479}"/>
              </a:ext>
            </a:extLst>
          </p:cNvPr>
          <p:cNvSpPr/>
          <p:nvPr/>
        </p:nvSpPr>
        <p:spPr>
          <a:xfrm>
            <a:off x="6981693" y="1622276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C475C7-EC29-410E-8FC8-06C3554A84A8}"/>
              </a:ext>
            </a:extLst>
          </p:cNvPr>
          <p:cNvSpPr/>
          <p:nvPr/>
        </p:nvSpPr>
        <p:spPr>
          <a:xfrm>
            <a:off x="7520296" y="2290273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FD662E-A5CF-424A-847F-1959FC7AB2BF}"/>
              </a:ext>
            </a:extLst>
          </p:cNvPr>
          <p:cNvSpPr/>
          <p:nvPr/>
        </p:nvSpPr>
        <p:spPr>
          <a:xfrm>
            <a:off x="8671131" y="2814415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ADDCB2-803B-4E8F-A220-D251665CC1FE}"/>
              </a:ext>
            </a:extLst>
          </p:cNvPr>
          <p:cNvSpPr/>
          <p:nvPr/>
        </p:nvSpPr>
        <p:spPr>
          <a:xfrm>
            <a:off x="7911977" y="1690643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55E0C1-75E2-4780-8D57-A9400AB8AF25}"/>
              </a:ext>
            </a:extLst>
          </p:cNvPr>
          <p:cNvSpPr/>
          <p:nvPr/>
        </p:nvSpPr>
        <p:spPr>
          <a:xfrm>
            <a:off x="7988891" y="987038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17FE8F-D561-466C-BD5F-7A766E5B9999}"/>
              </a:ext>
            </a:extLst>
          </p:cNvPr>
          <p:cNvSpPr/>
          <p:nvPr/>
        </p:nvSpPr>
        <p:spPr>
          <a:xfrm>
            <a:off x="8699402" y="1622276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A588AA-ACE4-4C13-8A1C-7308E07AE591}"/>
              </a:ext>
            </a:extLst>
          </p:cNvPr>
          <p:cNvSpPr txBox="1"/>
          <p:nvPr/>
        </p:nvSpPr>
        <p:spPr>
          <a:xfrm>
            <a:off x="1184030" y="101043"/>
            <a:ext cx="9993570" cy="52322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Assign each object to nearest cluster point using Euclidian distance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ADA5B0-5484-4CB2-8D66-126523A7D8BF}"/>
              </a:ext>
            </a:extLst>
          </p:cNvPr>
          <p:cNvCxnSpPr>
            <a:cxnSpLocks/>
          </p:cNvCxnSpPr>
          <p:nvPr/>
        </p:nvCxnSpPr>
        <p:spPr>
          <a:xfrm flipH="1">
            <a:off x="3269908" y="1230553"/>
            <a:ext cx="1634064" cy="947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220D88-8272-4C85-91AF-4A29A79892C4}"/>
              </a:ext>
            </a:extLst>
          </p:cNvPr>
          <p:cNvCxnSpPr>
            <a:cxnSpLocks/>
          </p:cNvCxnSpPr>
          <p:nvPr/>
        </p:nvCxnSpPr>
        <p:spPr>
          <a:xfrm flipH="1">
            <a:off x="3397181" y="1210568"/>
            <a:ext cx="1509982" cy="4337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65E9B6-2C9E-496A-8B1D-DC1519A2FEB8}"/>
              </a:ext>
            </a:extLst>
          </p:cNvPr>
          <p:cNvCxnSpPr>
            <a:cxnSpLocks/>
          </p:cNvCxnSpPr>
          <p:nvPr/>
        </p:nvCxnSpPr>
        <p:spPr>
          <a:xfrm flipH="1">
            <a:off x="3959773" y="1230553"/>
            <a:ext cx="944199" cy="2435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6796F8-F60A-4A9A-879A-8483842C6812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4751463" y="1210568"/>
            <a:ext cx="158740" cy="13232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E24E95-3571-4B3D-8340-DE77434B1402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5651651" y="3037946"/>
            <a:ext cx="850918" cy="9429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202C10-EC3C-4637-86B5-92C4C7D2AC8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5741348" y="3037946"/>
            <a:ext cx="761221" cy="161010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AAFD74-FBBE-41DF-A574-DB925A43C43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502569" y="3037946"/>
            <a:ext cx="237213" cy="164761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E4EB9AB-C6F2-452B-8FF7-2A89A3DB310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502569" y="3037946"/>
            <a:ext cx="770936" cy="128166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C9FB4E-F7A2-464D-81C5-9D512588F5F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6392255" y="3037946"/>
            <a:ext cx="110314" cy="89051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0192D77-2AEE-47E8-9065-23E1385DD91F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6594501" y="1605185"/>
            <a:ext cx="616055" cy="22353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08041B-8D97-4A7E-A2E7-C1971188A24D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6594501" y="1605185"/>
            <a:ext cx="1570805" cy="2831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332F06-787D-40FA-BC9C-8963D6061A1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6594501" y="1605185"/>
            <a:ext cx="2354237" cy="22353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885706-29AE-49E8-BFA4-B5D4E5FB8AA3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6594501" y="1212215"/>
            <a:ext cx="1648313" cy="3929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D7FF6A1-4BF6-44C7-A8F2-C641097174B8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6655749" y="2533828"/>
            <a:ext cx="1102364" cy="45577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741BC1-3156-46EA-BDCC-A3FAAF95BE18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655749" y="2989604"/>
            <a:ext cx="2242982" cy="2029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639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8C86AC-3429-4AC5-944D-BDE1A383E468}"/>
              </a:ext>
            </a:extLst>
          </p:cNvPr>
          <p:cNvSpPr txBox="1"/>
          <p:nvPr/>
        </p:nvSpPr>
        <p:spPr>
          <a:xfrm>
            <a:off x="2737424" y="6497516"/>
            <a:ext cx="715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Video </a:t>
            </a:r>
            <a:r>
              <a:rPr lang="en-US" dirty="0" err="1"/>
              <a:t>StatQuest</a:t>
            </a:r>
            <a:r>
              <a:rPr lang="en-US" dirty="0"/>
              <a:t>: K-means Clustering https://youtu.be/4b5d3muPQmA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06CB7-C3E1-401C-8DDF-AE566470C3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4030" y="790403"/>
            <a:ext cx="9000393" cy="570711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CC75C7E-DA77-4D23-98FB-CE0BE24B52A3}"/>
              </a:ext>
            </a:extLst>
          </p:cNvPr>
          <p:cNvSpPr/>
          <p:nvPr/>
        </p:nvSpPr>
        <p:spPr>
          <a:xfrm>
            <a:off x="3844190" y="1988566"/>
            <a:ext cx="179461" cy="1367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D8398C-3866-459F-8461-077FCB839626}"/>
              </a:ext>
            </a:extLst>
          </p:cNvPr>
          <p:cNvSpPr/>
          <p:nvPr/>
        </p:nvSpPr>
        <p:spPr>
          <a:xfrm>
            <a:off x="8047285" y="1572669"/>
            <a:ext cx="179461" cy="13673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9ECDB5-53EE-4F1B-B136-F34357C1DAD3}"/>
              </a:ext>
            </a:extLst>
          </p:cNvPr>
          <p:cNvSpPr/>
          <p:nvPr/>
        </p:nvSpPr>
        <p:spPr>
          <a:xfrm>
            <a:off x="7114371" y="3480164"/>
            <a:ext cx="179461" cy="136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D4BC11-8F32-494A-A3BC-94308510159A}"/>
              </a:ext>
            </a:extLst>
          </p:cNvPr>
          <p:cNvSpPr/>
          <p:nvPr/>
        </p:nvSpPr>
        <p:spPr>
          <a:xfrm>
            <a:off x="4529271" y="2298819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2A211E-B695-4DBD-96D3-5F616996D4B5}"/>
              </a:ext>
            </a:extLst>
          </p:cNvPr>
          <p:cNvSpPr/>
          <p:nvPr/>
        </p:nvSpPr>
        <p:spPr>
          <a:xfrm>
            <a:off x="3056764" y="1951290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E96E9-3F7B-43C2-959B-67076F9A5AC8}"/>
              </a:ext>
            </a:extLst>
          </p:cNvPr>
          <p:cNvSpPr/>
          <p:nvPr/>
        </p:nvSpPr>
        <p:spPr>
          <a:xfrm>
            <a:off x="6160092" y="3707451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D451F3-7A42-42E0-9DC0-AB71C37EDDC8}"/>
              </a:ext>
            </a:extLst>
          </p:cNvPr>
          <p:cNvSpPr/>
          <p:nvPr/>
        </p:nvSpPr>
        <p:spPr>
          <a:xfrm>
            <a:off x="3192072" y="1422875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5A5C2-F161-47AB-9332-F33CEBF7375B}"/>
              </a:ext>
            </a:extLst>
          </p:cNvPr>
          <p:cNvSpPr/>
          <p:nvPr/>
        </p:nvSpPr>
        <p:spPr>
          <a:xfrm>
            <a:off x="3737579" y="1256231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AD8940-3746-4BD3-8D7E-62707C546C0A}"/>
              </a:ext>
            </a:extLst>
          </p:cNvPr>
          <p:cNvSpPr/>
          <p:nvPr/>
        </p:nvSpPr>
        <p:spPr>
          <a:xfrm>
            <a:off x="7060247" y="4107680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44130D-E07C-40CB-BC06-5F7B650697F6}"/>
              </a:ext>
            </a:extLst>
          </p:cNvPr>
          <p:cNvSpPr/>
          <p:nvPr/>
        </p:nvSpPr>
        <p:spPr>
          <a:xfrm>
            <a:off x="5519157" y="4446594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57887E-655C-4DF0-B0BC-9FA90750B127}"/>
              </a:ext>
            </a:extLst>
          </p:cNvPr>
          <p:cNvSpPr/>
          <p:nvPr/>
        </p:nvSpPr>
        <p:spPr>
          <a:xfrm>
            <a:off x="6517591" y="4450866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799D2E-D493-475B-A053-F4E37405E3DF}"/>
              </a:ext>
            </a:extLst>
          </p:cNvPr>
          <p:cNvSpPr/>
          <p:nvPr/>
        </p:nvSpPr>
        <p:spPr>
          <a:xfrm>
            <a:off x="5442957" y="3768504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1C669-596B-4FAC-8BAF-D6CFBFBA6479}"/>
              </a:ext>
            </a:extLst>
          </p:cNvPr>
          <p:cNvSpPr/>
          <p:nvPr/>
        </p:nvSpPr>
        <p:spPr>
          <a:xfrm>
            <a:off x="6981693" y="1622276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C475C7-EC29-410E-8FC8-06C3554A84A8}"/>
              </a:ext>
            </a:extLst>
          </p:cNvPr>
          <p:cNvSpPr/>
          <p:nvPr/>
        </p:nvSpPr>
        <p:spPr>
          <a:xfrm>
            <a:off x="7520296" y="2290273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FD662E-A5CF-424A-847F-1959FC7AB2BF}"/>
              </a:ext>
            </a:extLst>
          </p:cNvPr>
          <p:cNvSpPr/>
          <p:nvPr/>
        </p:nvSpPr>
        <p:spPr>
          <a:xfrm>
            <a:off x="8671131" y="2814415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ADDCB2-803B-4E8F-A220-D251665CC1FE}"/>
              </a:ext>
            </a:extLst>
          </p:cNvPr>
          <p:cNvSpPr/>
          <p:nvPr/>
        </p:nvSpPr>
        <p:spPr>
          <a:xfrm>
            <a:off x="7911977" y="1690643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55E0C1-75E2-4780-8D57-A9400AB8AF25}"/>
              </a:ext>
            </a:extLst>
          </p:cNvPr>
          <p:cNvSpPr/>
          <p:nvPr/>
        </p:nvSpPr>
        <p:spPr>
          <a:xfrm>
            <a:off x="7988891" y="987038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17FE8F-D561-466C-BD5F-7A766E5B9999}"/>
              </a:ext>
            </a:extLst>
          </p:cNvPr>
          <p:cNvSpPr/>
          <p:nvPr/>
        </p:nvSpPr>
        <p:spPr>
          <a:xfrm>
            <a:off x="8699402" y="1622276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BF16B1-DEC0-408C-9C1E-42E1038D3EFA}"/>
              </a:ext>
            </a:extLst>
          </p:cNvPr>
          <p:cNvSpPr txBox="1"/>
          <p:nvPr/>
        </p:nvSpPr>
        <p:spPr>
          <a:xfrm>
            <a:off x="3191871" y="153950"/>
            <a:ext cx="5670335" cy="52322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Calculate the center of each cluster ...</a:t>
            </a:r>
          </a:p>
        </p:txBody>
      </p:sp>
    </p:spTree>
    <p:extLst>
      <p:ext uri="{BB962C8B-B14F-4D97-AF65-F5344CB8AC3E}">
        <p14:creationId xmlns:p14="http://schemas.microsoft.com/office/powerpoint/2010/main" val="1380915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8C86AC-3429-4AC5-944D-BDE1A383E468}"/>
              </a:ext>
            </a:extLst>
          </p:cNvPr>
          <p:cNvSpPr txBox="1"/>
          <p:nvPr/>
        </p:nvSpPr>
        <p:spPr>
          <a:xfrm>
            <a:off x="2581708" y="6488668"/>
            <a:ext cx="715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Video </a:t>
            </a:r>
            <a:r>
              <a:rPr lang="en-US" dirty="0" err="1"/>
              <a:t>StatQuest</a:t>
            </a:r>
            <a:r>
              <a:rPr lang="en-US" dirty="0"/>
              <a:t>: K-means Clustering https://youtu.be/4b5d3muPQmA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06CB7-C3E1-401C-8DDF-AE566470C3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4030" y="790403"/>
            <a:ext cx="9000393" cy="570711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CC75C7E-DA77-4D23-98FB-CE0BE24B52A3}"/>
              </a:ext>
            </a:extLst>
          </p:cNvPr>
          <p:cNvSpPr/>
          <p:nvPr/>
        </p:nvSpPr>
        <p:spPr>
          <a:xfrm>
            <a:off x="3897317" y="2065233"/>
            <a:ext cx="179461" cy="1367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D8398C-3866-459F-8461-077FCB839626}"/>
              </a:ext>
            </a:extLst>
          </p:cNvPr>
          <p:cNvSpPr/>
          <p:nvPr/>
        </p:nvSpPr>
        <p:spPr>
          <a:xfrm rot="20885874">
            <a:off x="8181661" y="2019446"/>
            <a:ext cx="179461" cy="13673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9ECDB5-53EE-4F1B-B136-F34357C1DAD3}"/>
              </a:ext>
            </a:extLst>
          </p:cNvPr>
          <p:cNvSpPr/>
          <p:nvPr/>
        </p:nvSpPr>
        <p:spPr>
          <a:xfrm>
            <a:off x="6329364" y="4266008"/>
            <a:ext cx="179461" cy="136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D4BC11-8F32-494A-A3BC-94308510159A}"/>
              </a:ext>
            </a:extLst>
          </p:cNvPr>
          <p:cNvSpPr/>
          <p:nvPr/>
        </p:nvSpPr>
        <p:spPr>
          <a:xfrm>
            <a:off x="4529271" y="2298819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2A211E-B695-4DBD-96D3-5F616996D4B5}"/>
              </a:ext>
            </a:extLst>
          </p:cNvPr>
          <p:cNvSpPr/>
          <p:nvPr/>
        </p:nvSpPr>
        <p:spPr>
          <a:xfrm>
            <a:off x="3056764" y="1951290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E96E9-3F7B-43C2-959B-67076F9A5AC8}"/>
              </a:ext>
            </a:extLst>
          </p:cNvPr>
          <p:cNvSpPr/>
          <p:nvPr/>
        </p:nvSpPr>
        <p:spPr>
          <a:xfrm>
            <a:off x="6160092" y="3707451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D451F3-7A42-42E0-9DC0-AB71C37EDDC8}"/>
              </a:ext>
            </a:extLst>
          </p:cNvPr>
          <p:cNvSpPr/>
          <p:nvPr/>
        </p:nvSpPr>
        <p:spPr>
          <a:xfrm>
            <a:off x="3192072" y="1422875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5A5C2-F161-47AB-9332-F33CEBF7375B}"/>
              </a:ext>
            </a:extLst>
          </p:cNvPr>
          <p:cNvSpPr/>
          <p:nvPr/>
        </p:nvSpPr>
        <p:spPr>
          <a:xfrm>
            <a:off x="3737579" y="1256231"/>
            <a:ext cx="444382" cy="487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AD8940-3746-4BD3-8D7E-62707C546C0A}"/>
              </a:ext>
            </a:extLst>
          </p:cNvPr>
          <p:cNvSpPr/>
          <p:nvPr/>
        </p:nvSpPr>
        <p:spPr>
          <a:xfrm>
            <a:off x="7060247" y="4107680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44130D-E07C-40CB-BC06-5F7B650697F6}"/>
              </a:ext>
            </a:extLst>
          </p:cNvPr>
          <p:cNvSpPr/>
          <p:nvPr/>
        </p:nvSpPr>
        <p:spPr>
          <a:xfrm>
            <a:off x="5519157" y="4446594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57887E-655C-4DF0-B0BC-9FA90750B127}"/>
              </a:ext>
            </a:extLst>
          </p:cNvPr>
          <p:cNvSpPr/>
          <p:nvPr/>
        </p:nvSpPr>
        <p:spPr>
          <a:xfrm>
            <a:off x="6517591" y="4450866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799D2E-D493-475B-A053-F4E37405E3DF}"/>
              </a:ext>
            </a:extLst>
          </p:cNvPr>
          <p:cNvSpPr/>
          <p:nvPr/>
        </p:nvSpPr>
        <p:spPr>
          <a:xfrm>
            <a:off x="5442957" y="3768504"/>
            <a:ext cx="444382" cy="487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1C669-596B-4FAC-8BAF-D6CFBFBA6479}"/>
              </a:ext>
            </a:extLst>
          </p:cNvPr>
          <p:cNvSpPr/>
          <p:nvPr/>
        </p:nvSpPr>
        <p:spPr>
          <a:xfrm>
            <a:off x="6981693" y="1622276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C475C7-EC29-410E-8FC8-06C3554A84A8}"/>
              </a:ext>
            </a:extLst>
          </p:cNvPr>
          <p:cNvSpPr/>
          <p:nvPr/>
        </p:nvSpPr>
        <p:spPr>
          <a:xfrm>
            <a:off x="7520296" y="2290273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FD662E-A5CF-424A-847F-1959FC7AB2BF}"/>
              </a:ext>
            </a:extLst>
          </p:cNvPr>
          <p:cNvSpPr/>
          <p:nvPr/>
        </p:nvSpPr>
        <p:spPr>
          <a:xfrm>
            <a:off x="8671131" y="2814415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ADDCB2-803B-4E8F-A220-D251665CC1FE}"/>
              </a:ext>
            </a:extLst>
          </p:cNvPr>
          <p:cNvSpPr/>
          <p:nvPr/>
        </p:nvSpPr>
        <p:spPr>
          <a:xfrm>
            <a:off x="7911977" y="1690643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55E0C1-75E2-4780-8D57-A9400AB8AF25}"/>
              </a:ext>
            </a:extLst>
          </p:cNvPr>
          <p:cNvSpPr/>
          <p:nvPr/>
        </p:nvSpPr>
        <p:spPr>
          <a:xfrm>
            <a:off x="7988891" y="987038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17FE8F-D561-466C-BD5F-7A766E5B9999}"/>
              </a:ext>
            </a:extLst>
          </p:cNvPr>
          <p:cNvSpPr/>
          <p:nvPr/>
        </p:nvSpPr>
        <p:spPr>
          <a:xfrm>
            <a:off x="8699402" y="1622276"/>
            <a:ext cx="444382" cy="487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9CD519-CB78-4A18-83A4-B4F244DC142E}"/>
              </a:ext>
            </a:extLst>
          </p:cNvPr>
          <p:cNvSpPr txBox="1"/>
          <p:nvPr/>
        </p:nvSpPr>
        <p:spPr>
          <a:xfrm>
            <a:off x="276715" y="77948"/>
            <a:ext cx="11638571" cy="461665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K-means Algorithm: Find a Centroid with Minimum Inertia (within-cluster sum of squares)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A9350D-66B2-49C3-B0F9-4ACE82E88CAF}"/>
              </a:ext>
            </a:extLst>
          </p:cNvPr>
          <p:cNvCxnSpPr>
            <a:cxnSpLocks/>
          </p:cNvCxnSpPr>
          <p:nvPr/>
        </p:nvCxnSpPr>
        <p:spPr>
          <a:xfrm flipH="1">
            <a:off x="3278955" y="2140422"/>
            <a:ext cx="708093" cy="914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2A9924-550D-42C5-86DF-6A4DE8FEB35A}"/>
              </a:ext>
            </a:extLst>
          </p:cNvPr>
          <p:cNvCxnSpPr>
            <a:cxnSpLocks/>
          </p:cNvCxnSpPr>
          <p:nvPr/>
        </p:nvCxnSpPr>
        <p:spPr>
          <a:xfrm flipH="1" flipV="1">
            <a:off x="3448913" y="1687302"/>
            <a:ext cx="538135" cy="4218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D670BE-5105-492E-BE68-BAB24FAB0808}"/>
              </a:ext>
            </a:extLst>
          </p:cNvPr>
          <p:cNvCxnSpPr>
            <a:cxnSpLocks/>
            <a:stCxn id="3" idx="4"/>
          </p:cNvCxnSpPr>
          <p:nvPr/>
        </p:nvCxnSpPr>
        <p:spPr>
          <a:xfrm flipH="1" flipV="1">
            <a:off x="3959772" y="1474148"/>
            <a:ext cx="27276" cy="7278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DB163C-AE60-4A24-B799-3CB09AD0931A}"/>
              </a:ext>
            </a:extLst>
          </p:cNvPr>
          <p:cNvCxnSpPr>
            <a:cxnSpLocks/>
          </p:cNvCxnSpPr>
          <p:nvPr/>
        </p:nvCxnSpPr>
        <p:spPr>
          <a:xfrm>
            <a:off x="3987048" y="2149214"/>
            <a:ext cx="812712" cy="3910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51B4C5-3DAB-4B64-8AEC-DA9387C8A655}"/>
              </a:ext>
            </a:extLst>
          </p:cNvPr>
          <p:cNvCxnSpPr>
            <a:cxnSpLocks/>
          </p:cNvCxnSpPr>
          <p:nvPr/>
        </p:nvCxnSpPr>
        <p:spPr>
          <a:xfrm>
            <a:off x="5665148" y="4012059"/>
            <a:ext cx="753947" cy="3291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61B5E5-CBFE-4138-B66A-9CEE8B258EAA}"/>
              </a:ext>
            </a:extLst>
          </p:cNvPr>
          <p:cNvCxnSpPr>
            <a:cxnSpLocks/>
          </p:cNvCxnSpPr>
          <p:nvPr/>
        </p:nvCxnSpPr>
        <p:spPr>
          <a:xfrm flipV="1">
            <a:off x="5720635" y="4326790"/>
            <a:ext cx="706471" cy="36335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CE26577-3684-4A93-A613-FCA1BE82259A}"/>
              </a:ext>
            </a:extLst>
          </p:cNvPr>
          <p:cNvCxnSpPr>
            <a:cxnSpLocks/>
          </p:cNvCxnSpPr>
          <p:nvPr/>
        </p:nvCxnSpPr>
        <p:spPr>
          <a:xfrm>
            <a:off x="6416031" y="4318336"/>
            <a:ext cx="341957" cy="39620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101219E-A926-4C0B-9B5F-476430E80823}"/>
              </a:ext>
            </a:extLst>
          </p:cNvPr>
          <p:cNvCxnSpPr>
            <a:cxnSpLocks/>
          </p:cNvCxnSpPr>
          <p:nvPr/>
        </p:nvCxnSpPr>
        <p:spPr>
          <a:xfrm>
            <a:off x="6419094" y="4325230"/>
            <a:ext cx="863344" cy="1593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6231D36-927C-4CCF-9097-C02D71D4B31E}"/>
              </a:ext>
            </a:extLst>
          </p:cNvPr>
          <p:cNvCxnSpPr>
            <a:cxnSpLocks/>
          </p:cNvCxnSpPr>
          <p:nvPr/>
        </p:nvCxnSpPr>
        <p:spPr>
          <a:xfrm>
            <a:off x="6384833" y="3898572"/>
            <a:ext cx="39799" cy="4426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0B0D6EC-3473-4421-B01C-42611243FB2A}"/>
              </a:ext>
            </a:extLst>
          </p:cNvPr>
          <p:cNvCxnSpPr>
            <a:cxnSpLocks/>
          </p:cNvCxnSpPr>
          <p:nvPr/>
        </p:nvCxnSpPr>
        <p:spPr>
          <a:xfrm>
            <a:off x="7234697" y="1875717"/>
            <a:ext cx="1031712" cy="19835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4CA930B-285B-4605-B2F8-4B377E43FA0B}"/>
              </a:ext>
            </a:extLst>
          </p:cNvPr>
          <p:cNvCxnSpPr>
            <a:cxnSpLocks/>
          </p:cNvCxnSpPr>
          <p:nvPr/>
        </p:nvCxnSpPr>
        <p:spPr>
          <a:xfrm flipV="1">
            <a:off x="7767251" y="2108065"/>
            <a:ext cx="500391" cy="53535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99B8692-A018-4D5C-BE41-5832E5ED082D}"/>
              </a:ext>
            </a:extLst>
          </p:cNvPr>
          <p:cNvCxnSpPr>
            <a:cxnSpLocks/>
          </p:cNvCxnSpPr>
          <p:nvPr/>
        </p:nvCxnSpPr>
        <p:spPr>
          <a:xfrm flipV="1">
            <a:off x="8311835" y="1875717"/>
            <a:ext cx="609758" cy="18951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65330E-6FD2-4E59-822D-F3F2E782A4BA}"/>
              </a:ext>
            </a:extLst>
          </p:cNvPr>
          <p:cNvCxnSpPr>
            <a:cxnSpLocks/>
          </p:cNvCxnSpPr>
          <p:nvPr/>
        </p:nvCxnSpPr>
        <p:spPr>
          <a:xfrm flipH="1" flipV="1">
            <a:off x="8210412" y="1195992"/>
            <a:ext cx="43847" cy="84872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>
            <a:extLst>
              <a:ext uri="{FF2B5EF4-FFF2-40B4-BE49-F238E27FC236}">
                <a16:creationId xmlns:a16="http://schemas.microsoft.com/office/drawing/2014/main" id="{3E74E0CB-1196-491E-A9E0-C31CA9AC99C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5290" y="510214"/>
            <a:ext cx="2818137" cy="1016551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D905B-C5BD-4778-9B92-1EA5D2AF167A}"/>
              </a:ext>
            </a:extLst>
          </p:cNvPr>
          <p:cNvCxnSpPr>
            <a:cxnSpLocks/>
          </p:cNvCxnSpPr>
          <p:nvPr/>
        </p:nvCxnSpPr>
        <p:spPr>
          <a:xfrm flipH="1" flipV="1">
            <a:off x="8267643" y="2087813"/>
            <a:ext cx="597890" cy="93702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154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1F9FB7-F0E4-4279-8819-D06B814162D4}"/>
              </a:ext>
            </a:extLst>
          </p:cNvPr>
          <p:cNvCxnSpPr>
            <a:cxnSpLocks/>
          </p:cNvCxnSpPr>
          <p:nvPr/>
        </p:nvCxnSpPr>
        <p:spPr>
          <a:xfrm>
            <a:off x="2628899" y="1310054"/>
            <a:ext cx="0" cy="39917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99F549-457A-4106-8044-A43B283481A4}"/>
              </a:ext>
            </a:extLst>
          </p:cNvPr>
          <p:cNvCxnSpPr>
            <a:cxnSpLocks/>
          </p:cNvCxnSpPr>
          <p:nvPr/>
        </p:nvCxnSpPr>
        <p:spPr>
          <a:xfrm>
            <a:off x="2628899" y="5310555"/>
            <a:ext cx="65414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BAD90FD-040A-481D-A361-C87FFD068C9C}"/>
              </a:ext>
            </a:extLst>
          </p:cNvPr>
          <p:cNvSpPr txBox="1"/>
          <p:nvPr/>
        </p:nvSpPr>
        <p:spPr>
          <a:xfrm>
            <a:off x="2479431" y="5521570"/>
            <a:ext cx="6758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1           2              3               4              5             6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7A0568-C9D3-4EDB-9215-41C419A1422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628899" y="1529862"/>
            <a:ext cx="997525" cy="121627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61947E-36E6-4665-8422-759E855116B6}"/>
              </a:ext>
            </a:extLst>
          </p:cNvPr>
          <p:cNvCxnSpPr>
            <a:cxnSpLocks/>
            <a:endCxn id="28" idx="5"/>
          </p:cNvCxnSpPr>
          <p:nvPr/>
        </p:nvCxnSpPr>
        <p:spPr>
          <a:xfrm>
            <a:off x="3692766" y="2832838"/>
            <a:ext cx="1196154" cy="103221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084F87-A427-453F-AF8F-00A57CD8CBFA}"/>
              </a:ext>
            </a:extLst>
          </p:cNvPr>
          <p:cNvCxnSpPr>
            <a:cxnSpLocks/>
          </p:cNvCxnSpPr>
          <p:nvPr/>
        </p:nvCxnSpPr>
        <p:spPr>
          <a:xfrm>
            <a:off x="4791806" y="3807070"/>
            <a:ext cx="1354017" cy="219807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A0D8A7-8B16-43EB-95A7-0D4CE0A11406}"/>
              </a:ext>
            </a:extLst>
          </p:cNvPr>
          <p:cNvCxnSpPr>
            <a:cxnSpLocks/>
          </p:cNvCxnSpPr>
          <p:nvPr/>
        </p:nvCxnSpPr>
        <p:spPr>
          <a:xfrm>
            <a:off x="6098931" y="4018084"/>
            <a:ext cx="1673469" cy="11430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AC53E26-F9C8-4C40-AB97-EA379B52B80F}"/>
              </a:ext>
            </a:extLst>
          </p:cNvPr>
          <p:cNvCxnSpPr>
            <a:cxnSpLocks/>
          </p:cNvCxnSpPr>
          <p:nvPr/>
        </p:nvCxnSpPr>
        <p:spPr>
          <a:xfrm>
            <a:off x="7769470" y="4127989"/>
            <a:ext cx="1376006" cy="94513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15170D3-A48A-4567-9842-B7C928C5320F}"/>
              </a:ext>
            </a:extLst>
          </p:cNvPr>
          <p:cNvSpPr/>
          <p:nvPr/>
        </p:nvSpPr>
        <p:spPr>
          <a:xfrm>
            <a:off x="3591660" y="2716200"/>
            <a:ext cx="237385" cy="2044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1C3F10C-3874-4934-81D9-B0C875621BF7}"/>
              </a:ext>
            </a:extLst>
          </p:cNvPr>
          <p:cNvSpPr/>
          <p:nvPr/>
        </p:nvSpPr>
        <p:spPr>
          <a:xfrm>
            <a:off x="2517529" y="1427653"/>
            <a:ext cx="237385" cy="2044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489647C-4D0F-49AE-8561-285E0873C3A9}"/>
              </a:ext>
            </a:extLst>
          </p:cNvPr>
          <p:cNvSpPr/>
          <p:nvPr/>
        </p:nvSpPr>
        <p:spPr>
          <a:xfrm>
            <a:off x="4686299" y="3690570"/>
            <a:ext cx="237385" cy="2044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C2F456-492D-492E-81E8-66A0C7D3800B}"/>
              </a:ext>
            </a:extLst>
          </p:cNvPr>
          <p:cNvSpPr/>
          <p:nvPr/>
        </p:nvSpPr>
        <p:spPr>
          <a:xfrm>
            <a:off x="6040316" y="3923571"/>
            <a:ext cx="237385" cy="2044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6A678FB-F483-42B9-8201-75A23FD0A7D1}"/>
              </a:ext>
            </a:extLst>
          </p:cNvPr>
          <p:cNvSpPr/>
          <p:nvPr/>
        </p:nvSpPr>
        <p:spPr>
          <a:xfrm>
            <a:off x="7650777" y="4018084"/>
            <a:ext cx="237385" cy="2044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302ED69-B7A9-4C91-B7D7-1CAB6E604F5A}"/>
              </a:ext>
            </a:extLst>
          </p:cNvPr>
          <p:cNvSpPr/>
          <p:nvPr/>
        </p:nvSpPr>
        <p:spPr>
          <a:xfrm>
            <a:off x="9000627" y="4120293"/>
            <a:ext cx="237385" cy="2044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EAFE4022-9955-4004-B827-64EB33462D4C}"/>
              </a:ext>
            </a:extLst>
          </p:cNvPr>
          <p:cNvSpPr/>
          <p:nvPr/>
        </p:nvSpPr>
        <p:spPr>
          <a:xfrm rot="1545906">
            <a:off x="4888685" y="2510810"/>
            <a:ext cx="668223" cy="108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40E778-5403-4C2E-B6D3-6D3E69545D11}"/>
              </a:ext>
            </a:extLst>
          </p:cNvPr>
          <p:cNvSpPr txBox="1"/>
          <p:nvPr/>
        </p:nvSpPr>
        <p:spPr>
          <a:xfrm>
            <a:off x="5746174" y="1863291"/>
            <a:ext cx="4723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Elbow in curve</a:t>
            </a:r>
            <a:r>
              <a:rPr lang="en-US" sz="2400" dirty="0"/>
              <a:t>. </a:t>
            </a:r>
          </a:p>
          <a:p>
            <a:r>
              <a:rPr lang="en-US" sz="2400" dirty="0"/>
              <a:t>Huge reduction in inertia with K=3. </a:t>
            </a:r>
          </a:p>
          <a:p>
            <a:r>
              <a:rPr lang="en-US" sz="2400" dirty="0"/>
              <a:t>After that, small reductions.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00EA9B-C922-472E-A97A-FCB67B916D9C}"/>
              </a:ext>
            </a:extLst>
          </p:cNvPr>
          <p:cNvSpPr txBox="1"/>
          <p:nvPr/>
        </p:nvSpPr>
        <p:spPr>
          <a:xfrm>
            <a:off x="2517529" y="190463"/>
            <a:ext cx="7803547" cy="584775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Use Inertia To Determine Number of Clusters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87E5AF-AFCC-4189-8C92-9FAD6CEC5363}"/>
              </a:ext>
            </a:extLst>
          </p:cNvPr>
          <p:cNvSpPr txBox="1"/>
          <p:nvPr/>
        </p:nvSpPr>
        <p:spPr>
          <a:xfrm>
            <a:off x="1128967" y="2920618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Inertia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4A73A6-F880-43CC-9A16-542D0EFC098E}"/>
              </a:ext>
            </a:extLst>
          </p:cNvPr>
          <p:cNvSpPr txBox="1"/>
          <p:nvPr/>
        </p:nvSpPr>
        <p:spPr>
          <a:xfrm>
            <a:off x="5702293" y="6132570"/>
            <a:ext cx="139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 clusters</a:t>
            </a:r>
          </a:p>
        </p:txBody>
      </p:sp>
    </p:spTree>
    <p:extLst>
      <p:ext uri="{BB962C8B-B14F-4D97-AF65-F5344CB8AC3E}">
        <p14:creationId xmlns:p14="http://schemas.microsoft.com/office/powerpoint/2010/main" val="1486561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9725BD-A249-46F8-ABCA-720DDDEAD62F}"/>
              </a:ext>
            </a:extLst>
          </p:cNvPr>
          <p:cNvCxnSpPr>
            <a:cxnSpLocks/>
          </p:cNvCxnSpPr>
          <p:nvPr/>
        </p:nvCxnSpPr>
        <p:spPr>
          <a:xfrm>
            <a:off x="1444240" y="3055121"/>
            <a:ext cx="844324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BE2EFD-FCE0-4FB4-9EFE-FCB96E84CBE3}"/>
              </a:ext>
            </a:extLst>
          </p:cNvPr>
          <p:cNvSpPr/>
          <p:nvPr/>
        </p:nvSpPr>
        <p:spPr>
          <a:xfrm>
            <a:off x="592508" y="2597921"/>
            <a:ext cx="914400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0BD7A-7C8D-43EA-A52C-A7DAE828F097}"/>
              </a:ext>
            </a:extLst>
          </p:cNvPr>
          <p:cNvSpPr/>
          <p:nvPr/>
        </p:nvSpPr>
        <p:spPr>
          <a:xfrm>
            <a:off x="1767556" y="259792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69A5A2-32DB-4D3E-8121-C9F475B6DA74}"/>
              </a:ext>
            </a:extLst>
          </p:cNvPr>
          <p:cNvSpPr/>
          <p:nvPr/>
        </p:nvSpPr>
        <p:spPr>
          <a:xfrm>
            <a:off x="3005271" y="2597921"/>
            <a:ext cx="15667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B06E6-EDA9-4F2C-852E-02A23ABA9037}"/>
              </a:ext>
            </a:extLst>
          </p:cNvPr>
          <p:cNvSpPr/>
          <p:nvPr/>
        </p:nvSpPr>
        <p:spPr>
          <a:xfrm>
            <a:off x="4764283" y="2605043"/>
            <a:ext cx="2106536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Curate Training &amp; Testing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D99F5F-E530-442E-860C-DD1FC7B76CC1}"/>
              </a:ext>
            </a:extLst>
          </p:cNvPr>
          <p:cNvSpPr/>
          <p:nvPr/>
        </p:nvSpPr>
        <p:spPr>
          <a:xfrm>
            <a:off x="7063102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</a:t>
            </a:r>
          </a:p>
          <a:p>
            <a:pPr algn="ctr"/>
            <a:r>
              <a:rPr lang="en-US" dirty="0"/>
              <a:t>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607EC4-3C4E-4D89-AE20-9DF48BF7B8A9}"/>
              </a:ext>
            </a:extLst>
          </p:cNvPr>
          <p:cNvSpPr/>
          <p:nvPr/>
        </p:nvSpPr>
        <p:spPr>
          <a:xfrm>
            <a:off x="936619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  <a:p>
            <a:pPr algn="ctr"/>
            <a:r>
              <a:rPr lang="en-US" dirty="0"/>
              <a:t>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20154-A3C1-4B65-A476-AF29DB46F99C}"/>
              </a:ext>
            </a:extLst>
          </p:cNvPr>
          <p:cNvSpPr txBox="1"/>
          <p:nvPr/>
        </p:nvSpPr>
        <p:spPr>
          <a:xfrm>
            <a:off x="2794474" y="666573"/>
            <a:ext cx="6934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Object Classification Pipeline</a:t>
            </a:r>
          </a:p>
        </p:txBody>
      </p:sp>
    </p:spTree>
    <p:extLst>
      <p:ext uri="{BB962C8B-B14F-4D97-AF65-F5344CB8AC3E}">
        <p14:creationId xmlns:p14="http://schemas.microsoft.com/office/powerpoint/2010/main" val="3700567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ink, colorful&#10;&#10;Description automatically generated">
            <a:extLst>
              <a:ext uri="{FF2B5EF4-FFF2-40B4-BE49-F238E27FC236}">
                <a16:creationId xmlns:a16="http://schemas.microsoft.com/office/drawing/2014/main" id="{9592C5CF-7E54-4302-92C4-5B8775507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7920" y="1367790"/>
            <a:ext cx="7620000" cy="476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5F4768-06D9-425A-B2BD-0ACFF987F1A1}"/>
              </a:ext>
            </a:extLst>
          </p:cNvPr>
          <p:cNvSpPr txBox="1"/>
          <p:nvPr/>
        </p:nvSpPr>
        <p:spPr>
          <a:xfrm>
            <a:off x="2826803" y="204061"/>
            <a:ext cx="6538393" cy="707886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10x10 Grid Array of Cluster #1</a:t>
            </a:r>
          </a:p>
        </p:txBody>
      </p:sp>
    </p:spTree>
    <p:extLst>
      <p:ext uri="{BB962C8B-B14F-4D97-AF65-F5344CB8AC3E}">
        <p14:creationId xmlns:p14="http://schemas.microsoft.com/office/powerpoint/2010/main" val="1743232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D6594D-7693-40EE-8D0D-DBCE76EAEB37}"/>
              </a:ext>
            </a:extLst>
          </p:cNvPr>
          <p:cNvSpPr/>
          <p:nvPr/>
        </p:nvSpPr>
        <p:spPr>
          <a:xfrm>
            <a:off x="1503378" y="1462946"/>
            <a:ext cx="4755067" cy="4923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2C3258-BDD5-4880-B891-54C6379760F0}"/>
              </a:ext>
            </a:extLst>
          </p:cNvPr>
          <p:cNvSpPr txBox="1"/>
          <p:nvPr/>
        </p:nvSpPr>
        <p:spPr>
          <a:xfrm>
            <a:off x="4096286" y="353020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D8DD0B-3A53-48E9-AE82-45D323DF180C}"/>
              </a:ext>
            </a:extLst>
          </p:cNvPr>
          <p:cNvSpPr txBox="1"/>
          <p:nvPr/>
        </p:nvSpPr>
        <p:spPr>
          <a:xfrm>
            <a:off x="4648494" y="304884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8B5325-D576-4836-BA67-9C2F2D129AC8}"/>
              </a:ext>
            </a:extLst>
          </p:cNvPr>
          <p:cNvSpPr txBox="1"/>
          <p:nvPr/>
        </p:nvSpPr>
        <p:spPr>
          <a:xfrm>
            <a:off x="7218128" y="732890"/>
            <a:ext cx="387798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1313"/>
            <a:r>
              <a:rPr lang="en-US" sz="1400" b="1" dirty="0"/>
              <a:t>CONSTANTS</a:t>
            </a:r>
          </a:p>
          <a:p>
            <a:pPr defTabSz="341313"/>
            <a:r>
              <a:rPr lang="en-US" sz="1400" dirty="0"/>
              <a:t>PX pixels x axis		1920     (in pixels)</a:t>
            </a:r>
          </a:p>
          <a:p>
            <a:pPr defTabSz="341313"/>
            <a:r>
              <a:rPr lang="en-US" sz="1400" dirty="0"/>
              <a:t>PY pixels y axis 		1080     (in pixels)</a:t>
            </a:r>
          </a:p>
          <a:p>
            <a:pPr defTabSz="341313"/>
            <a:r>
              <a:rPr lang="en-US" sz="1400" dirty="0"/>
              <a:t>GC	grid col max		6            (in cells)</a:t>
            </a:r>
          </a:p>
          <a:p>
            <a:pPr defTabSz="341313"/>
            <a:r>
              <a:rPr lang="en-US" sz="1400" dirty="0"/>
              <a:t>GR	grid row max		7            (in cells)</a:t>
            </a:r>
          </a:p>
          <a:p>
            <a:pPr defTabSz="341313"/>
            <a:r>
              <a:rPr lang="en-US" sz="1400" dirty="0"/>
              <a:t>CW	cell width		PX/GC   (in pixels/cell)</a:t>
            </a:r>
          </a:p>
          <a:p>
            <a:pPr defTabSz="341313"/>
            <a:r>
              <a:rPr lang="en-US" sz="1400" dirty="0"/>
              <a:t>CH	cell height		PY/GR   (in pixels/cell)</a:t>
            </a:r>
          </a:p>
          <a:p>
            <a:pPr defTabSz="341313"/>
            <a:endParaRPr lang="en-US" sz="1400" dirty="0"/>
          </a:p>
          <a:p>
            <a:pPr defTabSz="341313"/>
            <a:r>
              <a:rPr lang="en-US" sz="1400" b="1" u="sng" dirty="0"/>
              <a:t>VARIABLES</a:t>
            </a:r>
          </a:p>
          <a:p>
            <a:pPr defTabSz="341313"/>
            <a:r>
              <a:rPr lang="en-US" sz="1400" dirty="0" err="1"/>
              <a:t>gc</a:t>
            </a:r>
            <a:r>
              <a:rPr lang="en-US" sz="1400" dirty="0"/>
              <a:t>	grid col</a:t>
            </a:r>
          </a:p>
          <a:p>
            <a:pPr defTabSz="341313"/>
            <a:r>
              <a:rPr lang="en-US" sz="1400" dirty="0"/>
              <a:t>gr	grid row</a:t>
            </a:r>
          </a:p>
          <a:p>
            <a:pPr defTabSz="341313"/>
            <a:r>
              <a:rPr lang="en-US" sz="1400" dirty="0" err="1"/>
              <a:t>gi</a:t>
            </a:r>
            <a:r>
              <a:rPr lang="en-US" sz="1400" dirty="0"/>
              <a:t> 	grid index 		(gr*GC)+</a:t>
            </a:r>
            <a:r>
              <a:rPr lang="en-US" sz="1400" dirty="0" err="1"/>
              <a:t>gc</a:t>
            </a:r>
            <a:endParaRPr lang="en-US" sz="1400" dirty="0"/>
          </a:p>
          <a:p>
            <a:pPr defTabSz="341313"/>
            <a:endParaRPr lang="en-US" sz="1400" b="1" u="sng" dirty="0"/>
          </a:p>
          <a:p>
            <a:pPr defTabSz="341313"/>
            <a:r>
              <a:rPr lang="en-US" sz="1400" b="1" u="sng" dirty="0"/>
              <a:t>To find cell coordinates from mouse</a:t>
            </a:r>
          </a:p>
          <a:p>
            <a:pPr defTabSz="341313"/>
            <a:r>
              <a:rPr lang="en-US" sz="1400" dirty="0" err="1"/>
              <a:t>xm</a:t>
            </a:r>
            <a:r>
              <a:rPr lang="en-US" sz="1400" dirty="0"/>
              <a:t>	mouse x position</a:t>
            </a:r>
          </a:p>
          <a:p>
            <a:pPr defTabSz="341313"/>
            <a:r>
              <a:rPr lang="en-US" sz="1400" dirty="0" err="1"/>
              <a:t>ym</a:t>
            </a:r>
            <a:r>
              <a:rPr lang="en-US" sz="1400" dirty="0"/>
              <a:t>	mouse y position</a:t>
            </a:r>
          </a:p>
          <a:p>
            <a:pPr defTabSz="341313"/>
            <a:r>
              <a:rPr lang="en-US" sz="1400" dirty="0"/>
              <a:t>mc	mouse cell col		int(</a:t>
            </a:r>
            <a:r>
              <a:rPr lang="en-US" sz="1400" dirty="0" err="1"/>
              <a:t>xm</a:t>
            </a:r>
            <a:r>
              <a:rPr lang="en-US" sz="1400" dirty="0"/>
              <a:t>/CW)</a:t>
            </a:r>
          </a:p>
          <a:p>
            <a:pPr defTabSz="341313"/>
            <a:r>
              <a:rPr lang="en-US" sz="1400" dirty="0" err="1"/>
              <a:t>mr</a:t>
            </a:r>
            <a:r>
              <a:rPr lang="en-US" sz="1400" dirty="0"/>
              <a:t>	mouse cell row	int(</a:t>
            </a:r>
            <a:r>
              <a:rPr lang="en-US" sz="1400" dirty="0" err="1"/>
              <a:t>ym</a:t>
            </a:r>
            <a:r>
              <a:rPr lang="en-US" sz="1400" dirty="0"/>
              <a:t>/CH)</a:t>
            </a:r>
          </a:p>
          <a:p>
            <a:pPr defTabSz="341313"/>
            <a:r>
              <a:rPr lang="en-US" sz="1400" dirty="0"/>
              <a:t>mi 	mouse cell index	(</a:t>
            </a:r>
            <a:r>
              <a:rPr lang="en-US" sz="1400" dirty="0" err="1"/>
              <a:t>mr</a:t>
            </a:r>
            <a:r>
              <a:rPr lang="en-US" sz="1400" dirty="0"/>
              <a:t>*GC)+mc</a:t>
            </a:r>
          </a:p>
          <a:p>
            <a:pPr defTabSz="341313"/>
            <a:endParaRPr lang="en-US" sz="1400" dirty="0"/>
          </a:p>
          <a:p>
            <a:pPr defTabSz="341313"/>
            <a:r>
              <a:rPr lang="en-US" sz="1400" dirty="0"/>
              <a:t>cx0	 cell top left		mc*CW</a:t>
            </a:r>
          </a:p>
          <a:p>
            <a:pPr defTabSz="341313"/>
            <a:r>
              <a:rPr lang="en-US" sz="1400" dirty="0"/>
              <a:t>cy0  cell top left		</a:t>
            </a:r>
            <a:r>
              <a:rPr lang="en-US" sz="1400" dirty="0" err="1"/>
              <a:t>mr</a:t>
            </a:r>
            <a:r>
              <a:rPr lang="en-US" sz="1400" dirty="0"/>
              <a:t>*CH</a:t>
            </a:r>
          </a:p>
          <a:p>
            <a:pPr defTabSz="341313"/>
            <a:r>
              <a:rPr lang="en-US" sz="1400" dirty="0"/>
              <a:t>cx1 	 cell bottom right	(mc+1)*CW  (also cx0+CW)</a:t>
            </a:r>
          </a:p>
          <a:p>
            <a:pPr defTabSz="341313"/>
            <a:r>
              <a:rPr lang="en-US" sz="1400" dirty="0"/>
              <a:t>cy1  cell bottom right	(mr+1)*CH   (also cy0+CR)</a:t>
            </a:r>
          </a:p>
          <a:p>
            <a:pPr defTabSz="341313"/>
            <a:endParaRPr lang="en-US" sz="1400" dirty="0"/>
          </a:p>
          <a:p>
            <a:pPr defTabSz="341313"/>
            <a:r>
              <a:rPr lang="en-US" sz="1400" b="1" u="sng" dirty="0"/>
              <a:t>To black out a cell</a:t>
            </a:r>
          </a:p>
          <a:p>
            <a:pPr defTabSz="341313"/>
            <a:r>
              <a:rPr lang="en-US" sz="1400" dirty="0" err="1"/>
              <a:t>gridIM</a:t>
            </a:r>
            <a:r>
              <a:rPr lang="en-US" sz="1400" dirty="0"/>
              <a:t>[cy0:cy1,cx0:cx1,:]=0</a:t>
            </a:r>
          </a:p>
          <a:p>
            <a:pPr defTabSz="341313"/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0933C-E06E-4C7B-B7F9-144578D9D590}"/>
              </a:ext>
            </a:extLst>
          </p:cNvPr>
          <p:cNvSpPr txBox="1"/>
          <p:nvPr/>
        </p:nvSpPr>
        <p:spPr>
          <a:xfrm>
            <a:off x="1807106" y="1045189"/>
            <a:ext cx="4495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0        1         2          3          4         5 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4BD0FC-8F0E-486E-A84B-85482CE831CA}"/>
              </a:ext>
            </a:extLst>
          </p:cNvPr>
          <p:cNvSpPr/>
          <p:nvPr/>
        </p:nvSpPr>
        <p:spPr>
          <a:xfrm>
            <a:off x="3866231" y="2877547"/>
            <a:ext cx="794758" cy="64391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267BCC-81B4-4FA9-9756-23A2B6D2832C}"/>
              </a:ext>
            </a:extLst>
          </p:cNvPr>
          <p:cNvSpPr txBox="1"/>
          <p:nvPr/>
        </p:nvSpPr>
        <p:spPr>
          <a:xfrm>
            <a:off x="992910" y="1595021"/>
            <a:ext cx="5077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  <a:p>
            <a:r>
              <a:rPr lang="en-US" sz="2400" dirty="0"/>
              <a:t>        1         </a:t>
            </a:r>
          </a:p>
          <a:p>
            <a:endParaRPr lang="en-US" sz="2400" dirty="0"/>
          </a:p>
          <a:p>
            <a:r>
              <a:rPr lang="en-US" sz="2400" dirty="0"/>
              <a:t>2          </a:t>
            </a:r>
          </a:p>
          <a:p>
            <a:endParaRPr lang="en-US" sz="2400" dirty="0"/>
          </a:p>
          <a:p>
            <a:r>
              <a:rPr lang="en-US" sz="2400" dirty="0"/>
              <a:t>3          </a:t>
            </a:r>
          </a:p>
          <a:p>
            <a:endParaRPr lang="en-US" sz="2400" dirty="0"/>
          </a:p>
          <a:p>
            <a:r>
              <a:rPr lang="en-US" sz="2400" dirty="0"/>
              <a:t>4         </a:t>
            </a:r>
          </a:p>
          <a:p>
            <a:endParaRPr lang="en-US" sz="2400" dirty="0"/>
          </a:p>
          <a:p>
            <a:r>
              <a:rPr lang="en-US" sz="2400" dirty="0"/>
              <a:t>5</a:t>
            </a:r>
          </a:p>
          <a:p>
            <a:endParaRPr lang="en-US" sz="2400" dirty="0"/>
          </a:p>
          <a:p>
            <a:r>
              <a:rPr lang="en-US" sz="2400" dirty="0"/>
              <a:t>6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F83FA7B-2047-4D8D-9717-D283F2478BFE}"/>
              </a:ext>
            </a:extLst>
          </p:cNvPr>
          <p:cNvSpPr/>
          <p:nvPr/>
        </p:nvSpPr>
        <p:spPr>
          <a:xfrm>
            <a:off x="3781907" y="2817548"/>
            <a:ext cx="170915" cy="145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071553-30A8-47D0-A0E2-219795D5100F}"/>
              </a:ext>
            </a:extLst>
          </p:cNvPr>
          <p:cNvSpPr/>
          <p:nvPr/>
        </p:nvSpPr>
        <p:spPr>
          <a:xfrm>
            <a:off x="4551434" y="3436200"/>
            <a:ext cx="170915" cy="145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511EC2-E2F7-4055-AA1C-F423D9F4FEC7}"/>
              </a:ext>
            </a:extLst>
          </p:cNvPr>
          <p:cNvSpPr txBox="1"/>
          <p:nvPr/>
        </p:nvSpPr>
        <p:spPr>
          <a:xfrm>
            <a:off x="3544569" y="648396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8ED83F-9F2C-4838-B61E-08DE308F4E84}"/>
              </a:ext>
            </a:extLst>
          </p:cNvPr>
          <p:cNvCxnSpPr>
            <a:cxnSpLocks/>
          </p:cNvCxnSpPr>
          <p:nvPr/>
        </p:nvCxnSpPr>
        <p:spPr>
          <a:xfrm>
            <a:off x="2360919" y="1462946"/>
            <a:ext cx="0" cy="492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53DA7E-222D-44D5-904D-B2FD88F2E53E}"/>
              </a:ext>
            </a:extLst>
          </p:cNvPr>
          <p:cNvCxnSpPr>
            <a:cxnSpLocks/>
          </p:cNvCxnSpPr>
          <p:nvPr/>
        </p:nvCxnSpPr>
        <p:spPr>
          <a:xfrm>
            <a:off x="1500646" y="2207198"/>
            <a:ext cx="4732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9E891A-576C-45F0-AF5B-1AC0CF6675E4}"/>
              </a:ext>
            </a:extLst>
          </p:cNvPr>
          <p:cNvCxnSpPr>
            <a:cxnSpLocks/>
          </p:cNvCxnSpPr>
          <p:nvPr/>
        </p:nvCxnSpPr>
        <p:spPr>
          <a:xfrm>
            <a:off x="4649010" y="1456358"/>
            <a:ext cx="947" cy="4929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FB71E21-2D98-4A7A-9B4B-5E87E4655BF4}"/>
              </a:ext>
            </a:extLst>
          </p:cNvPr>
          <p:cNvCxnSpPr>
            <a:cxnSpLocks/>
          </p:cNvCxnSpPr>
          <p:nvPr/>
        </p:nvCxnSpPr>
        <p:spPr>
          <a:xfrm>
            <a:off x="5433132" y="1456359"/>
            <a:ext cx="0" cy="4929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8C7EF22-5F43-40E0-829C-942BAB1070AD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3855199" y="1462946"/>
            <a:ext cx="25713" cy="4923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667F4C-1EE5-4E93-A3A2-35C4856FB6C0}"/>
              </a:ext>
            </a:extLst>
          </p:cNvPr>
          <p:cNvCxnSpPr>
            <a:cxnSpLocks/>
          </p:cNvCxnSpPr>
          <p:nvPr/>
        </p:nvCxnSpPr>
        <p:spPr>
          <a:xfrm>
            <a:off x="3118646" y="1455260"/>
            <a:ext cx="0" cy="4930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3D55D0-5CD2-4C2E-A69A-0528DB3CCF24}"/>
              </a:ext>
            </a:extLst>
          </p:cNvPr>
          <p:cNvCxnSpPr>
            <a:cxnSpLocks/>
          </p:cNvCxnSpPr>
          <p:nvPr/>
        </p:nvCxnSpPr>
        <p:spPr>
          <a:xfrm>
            <a:off x="1503304" y="3517948"/>
            <a:ext cx="4732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E0C0D57-2EAF-4AD6-9046-33A0A3A0010B}"/>
              </a:ext>
            </a:extLst>
          </p:cNvPr>
          <p:cNvCxnSpPr>
            <a:cxnSpLocks/>
          </p:cNvCxnSpPr>
          <p:nvPr/>
        </p:nvCxnSpPr>
        <p:spPr>
          <a:xfrm>
            <a:off x="1523338" y="4213337"/>
            <a:ext cx="4732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49014A-061F-4119-8C5C-F7F5858F5D1B}"/>
              </a:ext>
            </a:extLst>
          </p:cNvPr>
          <p:cNvCxnSpPr>
            <a:cxnSpLocks/>
          </p:cNvCxnSpPr>
          <p:nvPr/>
        </p:nvCxnSpPr>
        <p:spPr>
          <a:xfrm>
            <a:off x="1514793" y="4965408"/>
            <a:ext cx="4732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83B496-DB65-44A6-BF61-5142FFE3F5B3}"/>
              </a:ext>
            </a:extLst>
          </p:cNvPr>
          <p:cNvCxnSpPr>
            <a:cxnSpLocks/>
          </p:cNvCxnSpPr>
          <p:nvPr/>
        </p:nvCxnSpPr>
        <p:spPr>
          <a:xfrm>
            <a:off x="1500646" y="2884135"/>
            <a:ext cx="4732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4CC321A-0B1C-4253-A8DD-D23C33ABC76D}"/>
              </a:ext>
            </a:extLst>
          </p:cNvPr>
          <p:cNvSpPr txBox="1"/>
          <p:nvPr/>
        </p:nvSpPr>
        <p:spPr>
          <a:xfrm>
            <a:off x="3809380" y="2826194"/>
            <a:ext cx="8950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cell</a:t>
            </a:r>
          </a:p>
          <a:p>
            <a:pPr algn="ctr"/>
            <a:r>
              <a:rPr lang="en-US" sz="1400" b="1" dirty="0" err="1"/>
              <a:t>gc</a:t>
            </a:r>
            <a:r>
              <a:rPr lang="en-US" sz="1400" b="1" dirty="0"/>
              <a:t>=3 gr=2</a:t>
            </a:r>
          </a:p>
          <a:p>
            <a:pPr algn="ctr"/>
            <a:r>
              <a:rPr lang="en-US" sz="1400" b="1" dirty="0" err="1"/>
              <a:t>gi</a:t>
            </a:r>
            <a:r>
              <a:rPr lang="en-US" sz="1400" b="1" dirty="0"/>
              <a:t>=15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B5CCD04-1B6F-452A-BF19-6B56487E0462}"/>
              </a:ext>
            </a:extLst>
          </p:cNvPr>
          <p:cNvSpPr txBox="1"/>
          <p:nvPr/>
        </p:nvSpPr>
        <p:spPr>
          <a:xfrm>
            <a:off x="1704816" y="1608040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</a:t>
            </a:r>
            <a:r>
              <a:rPr lang="en-US" dirty="0"/>
              <a:t>=0       </a:t>
            </a:r>
            <a:r>
              <a:rPr lang="en-US" dirty="0" err="1"/>
              <a:t>gi</a:t>
            </a:r>
            <a:r>
              <a:rPr lang="en-US" dirty="0"/>
              <a:t>=1       </a:t>
            </a:r>
            <a:r>
              <a:rPr lang="en-US" dirty="0" err="1"/>
              <a:t>gi</a:t>
            </a:r>
            <a:r>
              <a:rPr lang="en-US" dirty="0"/>
              <a:t>=2       </a:t>
            </a:r>
            <a:r>
              <a:rPr lang="en-US" dirty="0" err="1"/>
              <a:t>gi</a:t>
            </a:r>
            <a:r>
              <a:rPr lang="en-US" dirty="0"/>
              <a:t>=3      </a:t>
            </a:r>
            <a:r>
              <a:rPr lang="en-US" dirty="0" err="1"/>
              <a:t>gi</a:t>
            </a:r>
            <a:r>
              <a:rPr lang="en-US" dirty="0"/>
              <a:t>=4         </a:t>
            </a:r>
            <a:r>
              <a:rPr lang="en-US" dirty="0" err="1"/>
              <a:t>gi</a:t>
            </a:r>
            <a:r>
              <a:rPr lang="en-US" dirty="0"/>
              <a:t>=5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6D67EB-AF30-47AE-A68B-826D53B3FCB3}"/>
              </a:ext>
            </a:extLst>
          </p:cNvPr>
          <p:cNvSpPr txBox="1"/>
          <p:nvPr/>
        </p:nvSpPr>
        <p:spPr>
          <a:xfrm>
            <a:off x="1662756" y="231677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</a:t>
            </a:r>
            <a:r>
              <a:rPr lang="en-US" dirty="0"/>
              <a:t>=6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46801B8-C3EA-4B8C-90F9-E475E1936FAD}"/>
              </a:ext>
            </a:extLst>
          </p:cNvPr>
          <p:cNvCxnSpPr>
            <a:cxnSpLocks/>
          </p:cNvCxnSpPr>
          <p:nvPr/>
        </p:nvCxnSpPr>
        <p:spPr>
          <a:xfrm>
            <a:off x="1500646" y="5717009"/>
            <a:ext cx="4732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531588A-0001-4BC7-B3E1-0797A27F86F7}"/>
              </a:ext>
            </a:extLst>
          </p:cNvPr>
          <p:cNvSpPr txBox="1"/>
          <p:nvPr/>
        </p:nvSpPr>
        <p:spPr>
          <a:xfrm>
            <a:off x="3256869" y="648558"/>
            <a:ext cx="1815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grid col (</a:t>
            </a:r>
            <a:r>
              <a:rPr lang="en-US" sz="2400" b="1" dirty="0" err="1"/>
              <a:t>gc</a:t>
            </a:r>
            <a:r>
              <a:rPr lang="en-US" sz="2400" b="1" dirty="0"/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D8C733-7AF1-442A-ABB7-D62507F5E583}"/>
              </a:ext>
            </a:extLst>
          </p:cNvPr>
          <p:cNvSpPr txBox="1"/>
          <p:nvPr/>
        </p:nvSpPr>
        <p:spPr>
          <a:xfrm rot="16200000">
            <a:off x="-234497" y="3601521"/>
            <a:ext cx="1815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grid row (gr)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7872C91-47D8-4618-83D5-5F736842B914}"/>
              </a:ext>
            </a:extLst>
          </p:cNvPr>
          <p:cNvSpPr/>
          <p:nvPr/>
        </p:nvSpPr>
        <p:spPr>
          <a:xfrm>
            <a:off x="6137856" y="6313448"/>
            <a:ext cx="170915" cy="145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87D743C-A4CD-4325-8F64-15073B27E24F}"/>
              </a:ext>
            </a:extLst>
          </p:cNvPr>
          <p:cNvSpPr/>
          <p:nvPr/>
        </p:nvSpPr>
        <p:spPr>
          <a:xfrm>
            <a:off x="1427555" y="1409262"/>
            <a:ext cx="170915" cy="1452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70C762-E807-4831-8E96-489C23AF42AB}"/>
              </a:ext>
            </a:extLst>
          </p:cNvPr>
          <p:cNvSpPr txBox="1"/>
          <p:nvPr/>
        </p:nvSpPr>
        <p:spPr>
          <a:xfrm>
            <a:off x="1067648" y="10823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1AABC0-D744-4392-849E-25BDF101B601}"/>
              </a:ext>
            </a:extLst>
          </p:cNvPr>
          <p:cNvSpPr txBox="1"/>
          <p:nvPr/>
        </p:nvSpPr>
        <p:spPr>
          <a:xfrm>
            <a:off x="5957494" y="6437377"/>
            <a:ext cx="84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(PX,PY)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CB4C56F-D48C-4745-B9D3-012CCF5B02AA}"/>
              </a:ext>
            </a:extLst>
          </p:cNvPr>
          <p:cNvSpPr txBox="1"/>
          <p:nvPr/>
        </p:nvSpPr>
        <p:spPr>
          <a:xfrm>
            <a:off x="3413562" y="2514803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(cx0,cy0)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2642E8D-1DDA-4439-BFBF-78F131F80EB1}"/>
              </a:ext>
            </a:extLst>
          </p:cNvPr>
          <p:cNvSpPr txBox="1"/>
          <p:nvPr/>
        </p:nvSpPr>
        <p:spPr>
          <a:xfrm>
            <a:off x="4490070" y="361934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(cx1,cy1)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6C0E887-9F46-483E-AE58-C3159012342D}"/>
              </a:ext>
            </a:extLst>
          </p:cNvPr>
          <p:cNvSpPr txBox="1"/>
          <p:nvPr/>
        </p:nvSpPr>
        <p:spPr>
          <a:xfrm>
            <a:off x="2360919" y="69325"/>
            <a:ext cx="8106963" cy="52322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Calculating Cell Coordinates from Mouse Coordinates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7199D-B8A6-4E05-878B-1158617E9763}"/>
              </a:ext>
            </a:extLst>
          </p:cNvPr>
          <p:cNvSpPr txBox="1"/>
          <p:nvPr/>
        </p:nvSpPr>
        <p:spPr>
          <a:xfrm>
            <a:off x="91615" y="740456"/>
            <a:ext cx="225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Each cell is one image</a:t>
            </a:r>
          </a:p>
        </p:txBody>
      </p:sp>
    </p:spTree>
    <p:extLst>
      <p:ext uri="{BB962C8B-B14F-4D97-AF65-F5344CB8AC3E}">
        <p14:creationId xmlns:p14="http://schemas.microsoft.com/office/powerpoint/2010/main" val="344252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9725BD-A249-46F8-ABCA-720DDDEAD62F}"/>
              </a:ext>
            </a:extLst>
          </p:cNvPr>
          <p:cNvCxnSpPr>
            <a:cxnSpLocks/>
          </p:cNvCxnSpPr>
          <p:nvPr/>
        </p:nvCxnSpPr>
        <p:spPr>
          <a:xfrm>
            <a:off x="1444240" y="3055121"/>
            <a:ext cx="844324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BE2EFD-FCE0-4FB4-9EFE-FCB96E84CBE3}"/>
              </a:ext>
            </a:extLst>
          </p:cNvPr>
          <p:cNvSpPr/>
          <p:nvPr/>
        </p:nvSpPr>
        <p:spPr>
          <a:xfrm>
            <a:off x="592508" y="2597921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0BD7A-7C8D-43EA-A52C-A7DAE828F097}"/>
              </a:ext>
            </a:extLst>
          </p:cNvPr>
          <p:cNvSpPr/>
          <p:nvPr/>
        </p:nvSpPr>
        <p:spPr>
          <a:xfrm>
            <a:off x="1767556" y="259792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69A5A2-32DB-4D3E-8121-C9F475B6DA74}"/>
              </a:ext>
            </a:extLst>
          </p:cNvPr>
          <p:cNvSpPr/>
          <p:nvPr/>
        </p:nvSpPr>
        <p:spPr>
          <a:xfrm>
            <a:off x="3005271" y="2597921"/>
            <a:ext cx="15667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B06E6-EDA9-4F2C-852E-02A23ABA9037}"/>
              </a:ext>
            </a:extLst>
          </p:cNvPr>
          <p:cNvSpPr/>
          <p:nvPr/>
        </p:nvSpPr>
        <p:spPr>
          <a:xfrm>
            <a:off x="476428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Curate Training &amp; Testing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D99F5F-E530-442E-860C-DD1FC7B76CC1}"/>
              </a:ext>
            </a:extLst>
          </p:cNvPr>
          <p:cNvSpPr/>
          <p:nvPr/>
        </p:nvSpPr>
        <p:spPr>
          <a:xfrm>
            <a:off x="7063102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</a:t>
            </a:r>
          </a:p>
          <a:p>
            <a:pPr algn="ctr"/>
            <a:r>
              <a:rPr lang="en-US" dirty="0"/>
              <a:t>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607EC4-3C4E-4D89-AE20-9DF48BF7B8A9}"/>
              </a:ext>
            </a:extLst>
          </p:cNvPr>
          <p:cNvSpPr/>
          <p:nvPr/>
        </p:nvSpPr>
        <p:spPr>
          <a:xfrm>
            <a:off x="936619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  <a:p>
            <a:pPr algn="ctr"/>
            <a:r>
              <a:rPr lang="en-US" dirty="0"/>
              <a:t>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20154-A3C1-4B65-A476-AF29DB46F99C}"/>
              </a:ext>
            </a:extLst>
          </p:cNvPr>
          <p:cNvSpPr txBox="1"/>
          <p:nvPr/>
        </p:nvSpPr>
        <p:spPr>
          <a:xfrm>
            <a:off x="2794474" y="666573"/>
            <a:ext cx="6934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Object Classification Pipeline</a:t>
            </a:r>
          </a:p>
        </p:txBody>
      </p:sp>
    </p:spTree>
    <p:extLst>
      <p:ext uri="{BB962C8B-B14F-4D97-AF65-F5344CB8AC3E}">
        <p14:creationId xmlns:p14="http://schemas.microsoft.com/office/powerpoint/2010/main" val="3858580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Down 18">
            <a:extLst>
              <a:ext uri="{FF2B5EF4-FFF2-40B4-BE49-F238E27FC236}">
                <a16:creationId xmlns:a16="http://schemas.microsoft.com/office/drawing/2014/main" id="{20BB14A9-679A-4529-8EB8-2F32C05AB5E6}"/>
              </a:ext>
            </a:extLst>
          </p:cNvPr>
          <p:cNvSpPr/>
          <p:nvPr/>
        </p:nvSpPr>
        <p:spPr>
          <a:xfrm>
            <a:off x="8890802" y="1808806"/>
            <a:ext cx="468726" cy="914400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42A2E7A-FE53-4835-8C83-58027125A2EA}"/>
              </a:ext>
            </a:extLst>
          </p:cNvPr>
          <p:cNvSpPr/>
          <p:nvPr/>
        </p:nvSpPr>
        <p:spPr>
          <a:xfrm>
            <a:off x="4777415" y="2085173"/>
            <a:ext cx="468726" cy="638033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11F0882-3840-4213-B4C7-D7ED06397585}"/>
              </a:ext>
            </a:extLst>
          </p:cNvPr>
          <p:cNvSpPr/>
          <p:nvPr/>
        </p:nvSpPr>
        <p:spPr>
          <a:xfrm>
            <a:off x="2233014" y="3614873"/>
            <a:ext cx="468726" cy="32673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46CF547-6DEF-4026-B13A-29090D314EB2}"/>
              </a:ext>
            </a:extLst>
          </p:cNvPr>
          <p:cNvSpPr/>
          <p:nvPr/>
        </p:nvSpPr>
        <p:spPr>
          <a:xfrm>
            <a:off x="4777415" y="3614873"/>
            <a:ext cx="468726" cy="32673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A48E3B9-ACF7-4650-A4B6-DC7B2E9CD616}"/>
              </a:ext>
            </a:extLst>
          </p:cNvPr>
          <p:cNvSpPr/>
          <p:nvPr/>
        </p:nvSpPr>
        <p:spPr>
          <a:xfrm>
            <a:off x="8890802" y="2845747"/>
            <a:ext cx="468726" cy="267473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FD701D4-AF1E-4E9E-938F-209FEEA7E7E6}"/>
              </a:ext>
            </a:extLst>
          </p:cNvPr>
          <p:cNvSpPr/>
          <p:nvPr/>
        </p:nvSpPr>
        <p:spPr>
          <a:xfrm>
            <a:off x="6680766" y="3614873"/>
            <a:ext cx="468726" cy="189764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0330A17-E517-4DAB-8745-454E711C6E71}"/>
              </a:ext>
            </a:extLst>
          </p:cNvPr>
          <p:cNvSpPr/>
          <p:nvPr/>
        </p:nvSpPr>
        <p:spPr>
          <a:xfrm>
            <a:off x="4777415" y="5135895"/>
            <a:ext cx="468726" cy="360681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2C2EF6F-6ED5-4CEF-A280-5A6C2D42675D}"/>
              </a:ext>
            </a:extLst>
          </p:cNvPr>
          <p:cNvSpPr/>
          <p:nvPr/>
        </p:nvSpPr>
        <p:spPr>
          <a:xfrm>
            <a:off x="2201042" y="5135895"/>
            <a:ext cx="468726" cy="403679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66E1DC-0853-45C7-8E5F-F6F794B62BB5}"/>
              </a:ext>
            </a:extLst>
          </p:cNvPr>
          <p:cNvSpPr txBox="1"/>
          <p:nvPr/>
        </p:nvSpPr>
        <p:spPr>
          <a:xfrm flipH="1">
            <a:off x="1607874" y="10966"/>
            <a:ext cx="8976251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Detect, Track, Feature, Cluster Pipeline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FAAF86-8AC3-4FBD-BBCC-87C505D387B7}"/>
              </a:ext>
            </a:extLst>
          </p:cNvPr>
          <p:cNvSpPr/>
          <p:nvPr/>
        </p:nvSpPr>
        <p:spPr>
          <a:xfrm>
            <a:off x="8046553" y="2723206"/>
            <a:ext cx="2113946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Cluster_8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0D3BBD-3C6F-4016-B66E-B289E3C18697}"/>
              </a:ext>
            </a:extLst>
          </p:cNvPr>
          <p:cNvSpPr/>
          <p:nvPr/>
        </p:nvSpPr>
        <p:spPr>
          <a:xfrm>
            <a:off x="1443133" y="2723206"/>
            <a:ext cx="5846429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Detect_9</a:t>
            </a:r>
          </a:p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detectTrackFeature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D696CF-7EC8-401B-9FA8-F64E50F38317}"/>
              </a:ext>
            </a:extLst>
          </p:cNvPr>
          <p:cNvSpPr/>
          <p:nvPr/>
        </p:nvSpPr>
        <p:spPr>
          <a:xfrm>
            <a:off x="1397030" y="3917754"/>
            <a:ext cx="2140694" cy="12441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Track_3</a:t>
            </a:r>
          </a:p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trackObject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E84C2D-C286-4E85-B3A0-7AB3103E72D8}"/>
              </a:ext>
            </a:extLst>
          </p:cNvPr>
          <p:cNvSpPr/>
          <p:nvPr/>
        </p:nvSpPr>
        <p:spPr>
          <a:xfrm>
            <a:off x="1397030" y="5512518"/>
            <a:ext cx="9592861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Common_4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1FD118-2BD5-46C0-BBDA-C4258933F221}"/>
              </a:ext>
            </a:extLst>
          </p:cNvPr>
          <p:cNvSpPr/>
          <p:nvPr/>
        </p:nvSpPr>
        <p:spPr>
          <a:xfrm>
            <a:off x="3723319" y="3932484"/>
            <a:ext cx="2795809" cy="12294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Feature_12</a:t>
            </a:r>
          </a:p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getFeatures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calcSpeed</a:t>
            </a:r>
            <a:r>
              <a:rPr lang="en-US" sz="2000" b="1" dirty="0">
                <a:solidFill>
                  <a:schemeClr val="bg1"/>
                </a:solidFill>
              </a:rPr>
              <a:t>()</a:t>
            </a: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3FE4C52-8F5E-4276-B3FB-E5B51DADC1B0}"/>
              </a:ext>
            </a:extLst>
          </p:cNvPr>
          <p:cNvSpPr/>
          <p:nvPr/>
        </p:nvSpPr>
        <p:spPr>
          <a:xfrm>
            <a:off x="10419384" y="2169203"/>
            <a:ext cx="468726" cy="3367289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9EBE46-D309-4CC6-BAAE-AC969E762CAA}"/>
              </a:ext>
            </a:extLst>
          </p:cNvPr>
          <p:cNvSpPr/>
          <p:nvPr/>
        </p:nvSpPr>
        <p:spPr>
          <a:xfrm>
            <a:off x="1397030" y="1328550"/>
            <a:ext cx="9592861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main_detectTrackFetureCluster_1</a:t>
            </a:r>
          </a:p>
        </p:txBody>
      </p:sp>
    </p:spTree>
    <p:extLst>
      <p:ext uri="{BB962C8B-B14F-4D97-AF65-F5344CB8AC3E}">
        <p14:creationId xmlns:p14="http://schemas.microsoft.com/office/powerpoint/2010/main" val="1750475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4C84CA-8F2F-4ADB-9138-309FE178FED2}"/>
              </a:ext>
            </a:extLst>
          </p:cNvPr>
          <p:cNvSpPr txBox="1"/>
          <p:nvPr/>
        </p:nvSpPr>
        <p:spPr>
          <a:xfrm>
            <a:off x="2820111" y="261566"/>
            <a:ext cx="6748322" cy="646331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Functions, Namespaces and Scope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3D5954C-73EE-49E0-AF09-0BEC9613776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31617" y="2380366"/>
            <a:ext cx="3460383" cy="30730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D902F2-167D-4ED8-911C-2A5A84A27AC7}"/>
              </a:ext>
            </a:extLst>
          </p:cNvPr>
          <p:cNvSpPr/>
          <p:nvPr/>
        </p:nvSpPr>
        <p:spPr>
          <a:xfrm>
            <a:off x="7830796" y="6578941"/>
            <a:ext cx="45435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https://www.geeksforgeeks.org/namespaces-and-scope-in-python/</a:t>
            </a:r>
          </a:p>
        </p:txBody>
      </p:sp>
      <p:pic>
        <p:nvPicPr>
          <p:cNvPr id="7" name="Picture 6" descr="Shape, polygon&#10;&#10;Description automatically generated">
            <a:extLst>
              <a:ext uri="{FF2B5EF4-FFF2-40B4-BE49-F238E27FC236}">
                <a16:creationId xmlns:a16="http://schemas.microsoft.com/office/drawing/2014/main" id="{C43DF362-5402-4CC6-BF2A-E6E64132BEF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2787" y="2283806"/>
            <a:ext cx="3900002" cy="32661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241043-C234-4C30-9145-6D1034038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733" y="1613686"/>
            <a:ext cx="4114800" cy="41433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D98C6C4-8B79-48C5-B632-F8304BC45251}"/>
              </a:ext>
            </a:extLst>
          </p:cNvPr>
          <p:cNvSpPr/>
          <p:nvPr/>
        </p:nvSpPr>
        <p:spPr>
          <a:xfrm>
            <a:off x="0" y="6578940"/>
            <a:ext cx="74092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https://medium.com/@gough.cory/understanding-python-namespaces-through-recursion-c921cbd4e522</a:t>
            </a:r>
          </a:p>
        </p:txBody>
      </p:sp>
    </p:spTree>
    <p:extLst>
      <p:ext uri="{BB962C8B-B14F-4D97-AF65-F5344CB8AC3E}">
        <p14:creationId xmlns:p14="http://schemas.microsoft.com/office/powerpoint/2010/main" val="628163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C2A720F-46E2-4BFE-B783-2C3A3A192046}"/>
              </a:ext>
            </a:extLst>
          </p:cNvPr>
          <p:cNvSpPr/>
          <p:nvPr/>
        </p:nvSpPr>
        <p:spPr>
          <a:xfrm>
            <a:off x="0" y="1975141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0:0  </a:t>
            </a:r>
            <a:r>
              <a:rPr lang="en-US" sz="2800" dirty="0" err="1"/>
              <a:t>blep</a:t>
            </a:r>
            <a:endParaRPr lang="en-US" sz="2800" dirty="0"/>
          </a:p>
          <a:p>
            <a:r>
              <a:rPr lang="en-US" sz="2800" dirty="0"/>
              <a:t>0:15 did</a:t>
            </a:r>
          </a:p>
          <a:p>
            <a:r>
              <a:rPr lang="en-US" sz="2800" dirty="0"/>
              <a:t>0:25 </a:t>
            </a:r>
            <a:r>
              <a:rPr lang="en-US" sz="2800" dirty="0" err="1"/>
              <a:t>dil</a:t>
            </a:r>
            <a:endParaRPr lang="en-US" sz="2800" dirty="0"/>
          </a:p>
          <a:p>
            <a:r>
              <a:rPr lang="en-US" sz="2800" dirty="0"/>
              <a:t>0:34 </a:t>
            </a:r>
            <a:r>
              <a:rPr lang="en-US" sz="2800" dirty="0" err="1"/>
              <a:t>eup</a:t>
            </a:r>
            <a:endParaRPr lang="en-US" sz="2800" dirty="0"/>
          </a:p>
          <a:p>
            <a:r>
              <a:rPr lang="en-US" sz="2800" dirty="0"/>
              <a:t>0:47 par</a:t>
            </a:r>
          </a:p>
          <a:p>
            <a:r>
              <a:rPr lang="en-US" sz="2800" dirty="0"/>
              <a:t>0:56 </a:t>
            </a:r>
            <a:r>
              <a:rPr lang="en-US" sz="2800" dirty="0" err="1"/>
              <a:t>ste</a:t>
            </a:r>
            <a:endParaRPr lang="en-US" sz="2800" dirty="0"/>
          </a:p>
          <a:p>
            <a:r>
              <a:rPr lang="en-US" sz="2800" dirty="0"/>
              <a:t>1:04 vol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B4962-7341-491B-AB19-D8E99BD42D10}"/>
              </a:ext>
            </a:extLst>
          </p:cNvPr>
          <p:cNvSpPr txBox="1"/>
          <p:nvPr/>
        </p:nvSpPr>
        <p:spPr>
          <a:xfrm>
            <a:off x="2560673" y="392295"/>
            <a:ext cx="7070654" cy="646331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Multiple Planktons in Feature 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659DD-8C40-43D6-99EE-966D2A1601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97" y="1566241"/>
            <a:ext cx="8572261" cy="3415958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D70105-89FF-4766-89A5-418D87D0A6B2}"/>
              </a:ext>
            </a:extLst>
          </p:cNvPr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863" t="8107" r="51691" b="8344"/>
          <a:stretch/>
        </p:blipFill>
        <p:spPr>
          <a:xfrm>
            <a:off x="1384419" y="1975141"/>
            <a:ext cx="1888620" cy="29055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BF16388-184B-48DF-89FC-0DE1E84694FE}"/>
              </a:ext>
            </a:extLst>
          </p:cNvPr>
          <p:cNvSpPr/>
          <p:nvPr/>
        </p:nvSpPr>
        <p:spPr>
          <a:xfrm>
            <a:off x="3358498" y="4470515"/>
            <a:ext cx="4657458" cy="511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3EAD8-A201-449F-914B-61B0F8E16B62}"/>
              </a:ext>
            </a:extLst>
          </p:cNvPr>
          <p:cNvSpPr/>
          <p:nvPr/>
        </p:nvSpPr>
        <p:spPr>
          <a:xfrm>
            <a:off x="4167323" y="1542964"/>
            <a:ext cx="3039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planktonWhite_960_544.mp4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9469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B666FC-1892-49A4-ABA9-0A52DC993C10}"/>
              </a:ext>
            </a:extLst>
          </p:cNvPr>
          <p:cNvSpPr txBox="1"/>
          <p:nvPr/>
        </p:nvSpPr>
        <p:spPr>
          <a:xfrm>
            <a:off x="-48426" y="1464"/>
            <a:ext cx="12176336" cy="95410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Principal Component Analysis (PCA):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Reducing Data Dimensions while retaining Maximum Variance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4471573-40FB-4390-8D00-3ADDD56552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5968" y="955571"/>
            <a:ext cx="6166339" cy="586153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319A4B-0AC1-4EC1-A999-2803D042F724}"/>
              </a:ext>
            </a:extLst>
          </p:cNvPr>
          <p:cNvCxnSpPr/>
          <p:nvPr/>
        </p:nvCxnSpPr>
        <p:spPr>
          <a:xfrm flipV="1">
            <a:off x="3188676" y="2286140"/>
            <a:ext cx="5369169" cy="320040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BC3B87E-9767-4954-ADCC-4ABDA6DD4305}"/>
              </a:ext>
            </a:extLst>
          </p:cNvPr>
          <p:cNvSpPr/>
          <p:nvPr/>
        </p:nvSpPr>
        <p:spPr>
          <a:xfrm>
            <a:off x="4536831" y="3528646"/>
            <a:ext cx="199292" cy="1758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8AF88E-24A3-4A08-88F1-03358F393172}"/>
              </a:ext>
            </a:extLst>
          </p:cNvPr>
          <p:cNvSpPr/>
          <p:nvPr/>
        </p:nvSpPr>
        <p:spPr>
          <a:xfrm>
            <a:off x="6564923" y="2930769"/>
            <a:ext cx="199292" cy="1758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BACEAC-70CB-4B74-B3C6-F2CCF8D19133}"/>
              </a:ext>
            </a:extLst>
          </p:cNvPr>
          <p:cNvSpPr/>
          <p:nvPr/>
        </p:nvSpPr>
        <p:spPr>
          <a:xfrm>
            <a:off x="4009293" y="4525107"/>
            <a:ext cx="199292" cy="1758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3291CA-DAAF-4CFF-88B3-862DA22BDAC6}"/>
              </a:ext>
            </a:extLst>
          </p:cNvPr>
          <p:cNvCxnSpPr>
            <a:cxnSpLocks/>
          </p:cNvCxnSpPr>
          <p:nvPr/>
        </p:nvCxnSpPr>
        <p:spPr>
          <a:xfrm>
            <a:off x="4120662" y="4648199"/>
            <a:ext cx="99646" cy="211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E51D4B-333B-4590-9779-281918AC1643}"/>
              </a:ext>
            </a:extLst>
          </p:cNvPr>
          <p:cNvCxnSpPr>
            <a:cxnSpLocks/>
          </p:cNvCxnSpPr>
          <p:nvPr/>
        </p:nvCxnSpPr>
        <p:spPr>
          <a:xfrm>
            <a:off x="4636477" y="3598984"/>
            <a:ext cx="416169" cy="7854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B0D495-4244-4E06-B01E-C3772BE4F24B}"/>
              </a:ext>
            </a:extLst>
          </p:cNvPr>
          <p:cNvCxnSpPr>
            <a:cxnSpLocks/>
          </p:cNvCxnSpPr>
          <p:nvPr/>
        </p:nvCxnSpPr>
        <p:spPr>
          <a:xfrm>
            <a:off x="6699860" y="3080863"/>
            <a:ext cx="137624" cy="242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4B70D81-13BC-4465-9DD6-3FC066D10BE6}"/>
              </a:ext>
            </a:extLst>
          </p:cNvPr>
          <p:cNvSpPr/>
          <p:nvPr/>
        </p:nvSpPr>
        <p:spPr>
          <a:xfrm>
            <a:off x="5773614" y="4208585"/>
            <a:ext cx="199292" cy="1758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2ABAC1-DAD1-45CA-B18C-3116BC29DF61}"/>
              </a:ext>
            </a:extLst>
          </p:cNvPr>
          <p:cNvCxnSpPr>
            <a:cxnSpLocks/>
          </p:cNvCxnSpPr>
          <p:nvPr/>
        </p:nvCxnSpPr>
        <p:spPr>
          <a:xfrm>
            <a:off x="5704802" y="3991707"/>
            <a:ext cx="137624" cy="2426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017A58-D756-4B0C-AFB3-D1CA51593A72}"/>
              </a:ext>
            </a:extLst>
          </p:cNvPr>
          <p:cNvSpPr txBox="1"/>
          <p:nvPr/>
        </p:nvSpPr>
        <p:spPr>
          <a:xfrm>
            <a:off x="4120662" y="490908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-0.83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81CEAF-A97E-4CD8-8881-72920345021B}"/>
              </a:ext>
            </a:extLst>
          </p:cNvPr>
          <p:cNvSpPr txBox="1"/>
          <p:nvPr/>
        </p:nvSpPr>
        <p:spPr>
          <a:xfrm>
            <a:off x="5006506" y="438148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-0.44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FAF9D6-B0AF-43C7-839C-3F72D52720DE}"/>
              </a:ext>
            </a:extLst>
          </p:cNvPr>
          <p:cNvSpPr txBox="1"/>
          <p:nvPr/>
        </p:nvSpPr>
        <p:spPr>
          <a:xfrm>
            <a:off x="5723782" y="433162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-0.11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115C9C-F62E-4D10-A5E1-EA15ED5D0A57}"/>
              </a:ext>
            </a:extLst>
          </p:cNvPr>
          <p:cNvSpPr txBox="1"/>
          <p:nvPr/>
        </p:nvSpPr>
        <p:spPr>
          <a:xfrm>
            <a:off x="6699860" y="334999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0.32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D411BE-CA35-43C7-BDE3-003CA681062A}"/>
              </a:ext>
            </a:extLst>
          </p:cNvPr>
          <p:cNvSpPr/>
          <p:nvPr/>
        </p:nvSpPr>
        <p:spPr>
          <a:xfrm>
            <a:off x="3868061" y="4217321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4654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9725BD-A249-46F8-ABCA-720DDDEAD62F}"/>
              </a:ext>
            </a:extLst>
          </p:cNvPr>
          <p:cNvCxnSpPr>
            <a:cxnSpLocks/>
          </p:cNvCxnSpPr>
          <p:nvPr/>
        </p:nvCxnSpPr>
        <p:spPr>
          <a:xfrm>
            <a:off x="1444240" y="3055121"/>
            <a:ext cx="844324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BE2EFD-FCE0-4FB4-9EFE-FCB96E84CBE3}"/>
              </a:ext>
            </a:extLst>
          </p:cNvPr>
          <p:cNvSpPr/>
          <p:nvPr/>
        </p:nvSpPr>
        <p:spPr>
          <a:xfrm>
            <a:off x="592508" y="2597921"/>
            <a:ext cx="91440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0BD7A-7C8D-43EA-A52C-A7DAE828F097}"/>
              </a:ext>
            </a:extLst>
          </p:cNvPr>
          <p:cNvSpPr/>
          <p:nvPr/>
        </p:nvSpPr>
        <p:spPr>
          <a:xfrm>
            <a:off x="1767556" y="259792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69A5A2-32DB-4D3E-8121-C9F475B6DA74}"/>
              </a:ext>
            </a:extLst>
          </p:cNvPr>
          <p:cNvSpPr/>
          <p:nvPr/>
        </p:nvSpPr>
        <p:spPr>
          <a:xfrm>
            <a:off x="3005271" y="2597921"/>
            <a:ext cx="15667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B06E6-EDA9-4F2C-852E-02A23ABA9037}"/>
              </a:ext>
            </a:extLst>
          </p:cNvPr>
          <p:cNvSpPr/>
          <p:nvPr/>
        </p:nvSpPr>
        <p:spPr>
          <a:xfrm>
            <a:off x="476428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Curate Training &amp; Testing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D99F5F-E530-442E-860C-DD1FC7B76CC1}"/>
              </a:ext>
            </a:extLst>
          </p:cNvPr>
          <p:cNvSpPr/>
          <p:nvPr/>
        </p:nvSpPr>
        <p:spPr>
          <a:xfrm>
            <a:off x="7063102" y="2605043"/>
            <a:ext cx="2106536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</a:t>
            </a:r>
          </a:p>
          <a:p>
            <a:pPr algn="ctr"/>
            <a:r>
              <a:rPr lang="en-US" dirty="0"/>
              <a:t>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607EC4-3C4E-4D89-AE20-9DF48BF7B8A9}"/>
              </a:ext>
            </a:extLst>
          </p:cNvPr>
          <p:cNvSpPr/>
          <p:nvPr/>
        </p:nvSpPr>
        <p:spPr>
          <a:xfrm>
            <a:off x="936619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  <a:p>
            <a:pPr algn="ctr"/>
            <a:r>
              <a:rPr lang="en-US" dirty="0"/>
              <a:t>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20154-A3C1-4B65-A476-AF29DB46F99C}"/>
              </a:ext>
            </a:extLst>
          </p:cNvPr>
          <p:cNvSpPr txBox="1"/>
          <p:nvPr/>
        </p:nvSpPr>
        <p:spPr>
          <a:xfrm>
            <a:off x="2794474" y="666573"/>
            <a:ext cx="6934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Object Classification Pipeline</a:t>
            </a:r>
          </a:p>
        </p:txBody>
      </p:sp>
    </p:spTree>
    <p:extLst>
      <p:ext uri="{BB962C8B-B14F-4D97-AF65-F5344CB8AC3E}">
        <p14:creationId xmlns:p14="http://schemas.microsoft.com/office/powerpoint/2010/main" val="1283544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F3F064-B129-4446-B26F-1DE95E80E7A8}"/>
              </a:ext>
            </a:extLst>
          </p:cNvPr>
          <p:cNvSpPr txBox="1"/>
          <p:nvPr/>
        </p:nvSpPr>
        <p:spPr>
          <a:xfrm>
            <a:off x="3454193" y="69463"/>
            <a:ext cx="5683159" cy="52322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Linear Support Vector Machine (SVM)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B26070-28AE-410A-9646-09FDDDF92F8C}"/>
              </a:ext>
            </a:extLst>
          </p:cNvPr>
          <p:cNvGrpSpPr/>
          <p:nvPr/>
        </p:nvGrpSpPr>
        <p:grpSpPr>
          <a:xfrm>
            <a:off x="6177431" y="1100055"/>
            <a:ext cx="5979685" cy="4474267"/>
            <a:chOff x="1850081" y="704402"/>
            <a:chExt cx="8497909" cy="626531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92A1ED0-E3F9-48A8-A07D-E1695B1BED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50081" y="704402"/>
              <a:ext cx="8497909" cy="6265317"/>
            </a:xfrm>
            <a:prstGeom prst="rect">
              <a:avLst/>
            </a:prstGeom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D598B8F-22AF-457B-BBCA-EB55B11BEC84}"/>
                </a:ext>
              </a:extLst>
            </p:cNvPr>
            <p:cNvSpPr/>
            <p:nvPr/>
          </p:nvSpPr>
          <p:spPr>
            <a:xfrm rot="20969408">
              <a:off x="4155671" y="2247542"/>
              <a:ext cx="858853" cy="3179035"/>
            </a:xfrm>
            <a:custGeom>
              <a:avLst/>
              <a:gdLst>
                <a:gd name="connsiteX0" fmla="*/ 965675 w 965675"/>
                <a:gd name="connsiteY0" fmla="*/ 0 h 3179035"/>
                <a:gd name="connsiteX1" fmla="*/ 922946 w 965675"/>
                <a:gd name="connsiteY1" fmla="*/ 1854437 h 3179035"/>
                <a:gd name="connsiteX2" fmla="*/ 299103 w 965675"/>
                <a:gd name="connsiteY2" fmla="*/ 3179035 h 3179035"/>
                <a:gd name="connsiteX3" fmla="*/ 0 w 965675"/>
                <a:gd name="connsiteY3" fmla="*/ 1734796 h 3179035"/>
                <a:gd name="connsiteX4" fmla="*/ 965675 w 965675"/>
                <a:gd name="connsiteY4" fmla="*/ 0 h 3179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675" h="3179035">
                  <a:moveTo>
                    <a:pt x="965675" y="0"/>
                  </a:moveTo>
                  <a:lnTo>
                    <a:pt x="922946" y="1854437"/>
                  </a:lnTo>
                  <a:lnTo>
                    <a:pt x="299103" y="3179035"/>
                  </a:lnTo>
                  <a:lnTo>
                    <a:pt x="0" y="1734796"/>
                  </a:lnTo>
                  <a:lnTo>
                    <a:pt x="965675" y="0"/>
                  </a:lnTo>
                  <a:close/>
                </a:path>
              </a:pathLst>
            </a:cu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FC87C9C-368B-42AD-AE9B-2545700345D5}"/>
                </a:ext>
              </a:extLst>
            </p:cNvPr>
            <p:cNvSpPr/>
            <p:nvPr/>
          </p:nvSpPr>
          <p:spPr>
            <a:xfrm>
              <a:off x="6575720" y="2690501"/>
              <a:ext cx="965675" cy="3179035"/>
            </a:xfrm>
            <a:custGeom>
              <a:avLst/>
              <a:gdLst>
                <a:gd name="connsiteX0" fmla="*/ 965675 w 965675"/>
                <a:gd name="connsiteY0" fmla="*/ 0 h 3179035"/>
                <a:gd name="connsiteX1" fmla="*/ 922946 w 965675"/>
                <a:gd name="connsiteY1" fmla="*/ 1854437 h 3179035"/>
                <a:gd name="connsiteX2" fmla="*/ 299103 w 965675"/>
                <a:gd name="connsiteY2" fmla="*/ 3179035 h 3179035"/>
                <a:gd name="connsiteX3" fmla="*/ 0 w 965675"/>
                <a:gd name="connsiteY3" fmla="*/ 1734796 h 3179035"/>
                <a:gd name="connsiteX4" fmla="*/ 965675 w 965675"/>
                <a:gd name="connsiteY4" fmla="*/ 0 h 3179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675" h="3179035">
                  <a:moveTo>
                    <a:pt x="965675" y="0"/>
                  </a:moveTo>
                  <a:lnTo>
                    <a:pt x="922946" y="1854437"/>
                  </a:lnTo>
                  <a:lnTo>
                    <a:pt x="299103" y="3179035"/>
                  </a:lnTo>
                  <a:lnTo>
                    <a:pt x="0" y="1734796"/>
                  </a:lnTo>
                  <a:lnTo>
                    <a:pt x="965675" y="0"/>
                  </a:lnTo>
                  <a:close/>
                </a:path>
              </a:pathLst>
            </a:cu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34B44D-3C08-4316-9369-F6E90C255CD0}"/>
                </a:ext>
              </a:extLst>
            </p:cNvPr>
            <p:cNvSpPr/>
            <p:nvPr/>
          </p:nvSpPr>
          <p:spPr>
            <a:xfrm>
              <a:off x="3785787" y="3247402"/>
              <a:ext cx="282011" cy="181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F3F0C4-4F10-4DB4-B77E-6DAE0A1BF2E2}"/>
                </a:ext>
              </a:extLst>
            </p:cNvPr>
            <p:cNvSpPr/>
            <p:nvPr/>
          </p:nvSpPr>
          <p:spPr>
            <a:xfrm>
              <a:off x="6548927" y="3429000"/>
              <a:ext cx="282011" cy="181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E99E3DD-A07E-4283-AED8-C6A9387B0304}"/>
                </a:ext>
              </a:extLst>
            </p:cNvPr>
            <p:cNvSpPr/>
            <p:nvPr/>
          </p:nvSpPr>
          <p:spPr>
            <a:xfrm>
              <a:off x="5083324" y="4280019"/>
              <a:ext cx="282011" cy="181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9E17A7-3D93-4348-B87C-F6BC5F5E7229}"/>
                </a:ext>
              </a:extLst>
            </p:cNvPr>
            <p:cNvSpPr/>
            <p:nvPr/>
          </p:nvSpPr>
          <p:spPr>
            <a:xfrm>
              <a:off x="7904860" y="4098421"/>
              <a:ext cx="263495" cy="171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d</a:t>
              </a:r>
            </a:p>
          </p:txBody>
        </p:sp>
      </p:grpSp>
      <p:pic>
        <p:nvPicPr>
          <p:cNvPr id="11" name="Picture 10" descr="A picture containing text, flower, plant&#10;&#10;Description automatically generated">
            <a:extLst>
              <a:ext uri="{FF2B5EF4-FFF2-40B4-BE49-F238E27FC236}">
                <a16:creationId xmlns:a16="http://schemas.microsoft.com/office/drawing/2014/main" id="{35337A13-70B3-48F9-AF6D-4FA142DEA1A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0" y="1685948"/>
            <a:ext cx="6003991" cy="337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58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9725BD-A249-46F8-ABCA-720DDDEAD62F}"/>
              </a:ext>
            </a:extLst>
          </p:cNvPr>
          <p:cNvCxnSpPr>
            <a:cxnSpLocks/>
          </p:cNvCxnSpPr>
          <p:nvPr/>
        </p:nvCxnSpPr>
        <p:spPr>
          <a:xfrm>
            <a:off x="1444240" y="3055121"/>
            <a:ext cx="844324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BE2EFD-FCE0-4FB4-9EFE-FCB96E84CBE3}"/>
              </a:ext>
            </a:extLst>
          </p:cNvPr>
          <p:cNvSpPr/>
          <p:nvPr/>
        </p:nvSpPr>
        <p:spPr>
          <a:xfrm>
            <a:off x="592508" y="2597921"/>
            <a:ext cx="91440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0BD7A-7C8D-43EA-A52C-A7DAE828F097}"/>
              </a:ext>
            </a:extLst>
          </p:cNvPr>
          <p:cNvSpPr/>
          <p:nvPr/>
        </p:nvSpPr>
        <p:spPr>
          <a:xfrm>
            <a:off x="1767556" y="259792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69A5A2-32DB-4D3E-8121-C9F475B6DA74}"/>
              </a:ext>
            </a:extLst>
          </p:cNvPr>
          <p:cNvSpPr/>
          <p:nvPr/>
        </p:nvSpPr>
        <p:spPr>
          <a:xfrm>
            <a:off x="3005271" y="2597921"/>
            <a:ext cx="15667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</a:t>
            </a:r>
          </a:p>
          <a:p>
            <a:pPr algn="ctr"/>
            <a:r>
              <a:rPr lang="en-US" dirty="0"/>
              <a:t>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B06E6-EDA9-4F2C-852E-02A23ABA9037}"/>
              </a:ext>
            </a:extLst>
          </p:cNvPr>
          <p:cNvSpPr/>
          <p:nvPr/>
        </p:nvSpPr>
        <p:spPr>
          <a:xfrm>
            <a:off x="4764283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Curate Training &amp; Testing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D99F5F-E530-442E-860C-DD1FC7B76CC1}"/>
              </a:ext>
            </a:extLst>
          </p:cNvPr>
          <p:cNvSpPr/>
          <p:nvPr/>
        </p:nvSpPr>
        <p:spPr>
          <a:xfrm>
            <a:off x="7063102" y="2605043"/>
            <a:ext cx="210653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 </a:t>
            </a:r>
          </a:p>
          <a:p>
            <a:pPr algn="ctr"/>
            <a:r>
              <a:rPr lang="en-US" dirty="0"/>
              <a:t>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607EC4-3C4E-4D89-AE20-9DF48BF7B8A9}"/>
              </a:ext>
            </a:extLst>
          </p:cNvPr>
          <p:cNvSpPr/>
          <p:nvPr/>
        </p:nvSpPr>
        <p:spPr>
          <a:xfrm>
            <a:off x="9366193" y="2605043"/>
            <a:ext cx="2106536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</a:t>
            </a:r>
          </a:p>
          <a:p>
            <a:pPr algn="ctr"/>
            <a:r>
              <a:rPr lang="en-US" dirty="0"/>
              <a:t>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20154-A3C1-4B65-A476-AF29DB46F99C}"/>
              </a:ext>
            </a:extLst>
          </p:cNvPr>
          <p:cNvSpPr txBox="1"/>
          <p:nvPr/>
        </p:nvSpPr>
        <p:spPr>
          <a:xfrm>
            <a:off x="2794474" y="666573"/>
            <a:ext cx="6934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Object Classification Pipeline</a:t>
            </a:r>
          </a:p>
        </p:txBody>
      </p:sp>
    </p:spTree>
    <p:extLst>
      <p:ext uri="{BB962C8B-B14F-4D97-AF65-F5344CB8AC3E}">
        <p14:creationId xmlns:p14="http://schemas.microsoft.com/office/powerpoint/2010/main" val="3915410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DF0689-DF75-4EE6-9C0D-93FB725D429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596" y="711164"/>
            <a:ext cx="5777403" cy="2657947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4D284D6-7AC0-4B01-9444-3DA8DDF5BD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2883" y="1283732"/>
            <a:ext cx="5899117" cy="4775236"/>
          </a:xfrm>
          <a:prstGeom prst="rect">
            <a:avLst/>
          </a:prstGeom>
        </p:spPr>
      </p:pic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93E14B8D-0938-4A39-8027-D1D50AF1BD4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618" y="3419586"/>
            <a:ext cx="4895850" cy="3429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F0B5D7-3A71-4326-95E2-628042D131A9}"/>
              </a:ext>
            </a:extLst>
          </p:cNvPr>
          <p:cNvSpPr txBox="1"/>
          <p:nvPr/>
        </p:nvSpPr>
        <p:spPr>
          <a:xfrm>
            <a:off x="3101173" y="3278"/>
            <a:ext cx="5989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Confusion Matrix Examples</a:t>
            </a:r>
          </a:p>
        </p:txBody>
      </p:sp>
    </p:spTree>
    <p:extLst>
      <p:ext uri="{BB962C8B-B14F-4D97-AF65-F5344CB8AC3E}">
        <p14:creationId xmlns:p14="http://schemas.microsoft.com/office/powerpoint/2010/main" val="157343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6F571CE-FD7A-412C-8934-176233A6B1B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4980" y="1593501"/>
            <a:ext cx="4669150" cy="44801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56E20E-0296-448B-A04F-3EFA1FCB5F6B}"/>
              </a:ext>
            </a:extLst>
          </p:cNvPr>
          <p:cNvSpPr/>
          <p:nvPr/>
        </p:nvSpPr>
        <p:spPr>
          <a:xfrm>
            <a:off x="4849" y="649899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www.kdnuggets.com/2019/12/convert-rgb-image-grayscale.html</a:t>
            </a:r>
          </a:p>
        </p:txBody>
      </p:sp>
      <p:pic>
        <p:nvPicPr>
          <p:cNvPr id="18" name="Picture 17" descr="A picture containing sitting, photo, dark, colorful&#10;&#10;Description automatically generated">
            <a:extLst>
              <a:ext uri="{FF2B5EF4-FFF2-40B4-BE49-F238E27FC236}">
                <a16:creationId xmlns:a16="http://schemas.microsoft.com/office/drawing/2014/main" id="{39538131-8102-4075-A199-69DD04091E3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943" y="1438597"/>
            <a:ext cx="4366709" cy="2731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B47900-06B4-4735-8974-E7BB8BA3BEF1}"/>
              </a:ext>
            </a:extLst>
          </p:cNvPr>
          <p:cNvSpPr txBox="1"/>
          <p:nvPr/>
        </p:nvSpPr>
        <p:spPr>
          <a:xfrm>
            <a:off x="2307496" y="3867786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           G            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9E6B8F-B5D7-4E1D-BEF5-61BFBD4355BB}"/>
              </a:ext>
            </a:extLst>
          </p:cNvPr>
          <p:cNvSpPr txBox="1"/>
          <p:nvPr/>
        </p:nvSpPr>
        <p:spPr>
          <a:xfrm>
            <a:off x="9438968" y="5063613"/>
            <a:ext cx="3930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3104CB-4CA1-4A01-A1C4-EA59ED2B3598}"/>
              </a:ext>
            </a:extLst>
          </p:cNvPr>
          <p:cNvSpPr txBox="1"/>
          <p:nvPr/>
        </p:nvSpPr>
        <p:spPr>
          <a:xfrm>
            <a:off x="7821724" y="4478838"/>
            <a:ext cx="3930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3CD1E1-C78A-4AAF-9B3C-5F63F720FF4B}"/>
              </a:ext>
            </a:extLst>
          </p:cNvPr>
          <p:cNvSpPr txBox="1"/>
          <p:nvPr/>
        </p:nvSpPr>
        <p:spPr>
          <a:xfrm>
            <a:off x="8506470" y="4715831"/>
            <a:ext cx="3930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CFA53B-A471-401D-B59A-B0AB5F843359}"/>
              </a:ext>
            </a:extLst>
          </p:cNvPr>
          <p:cNvSpPr txBox="1"/>
          <p:nvPr/>
        </p:nvSpPr>
        <p:spPr>
          <a:xfrm>
            <a:off x="411768" y="87798"/>
            <a:ext cx="116425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Color Image composed of three color channels; red, green and blue (RGB)</a:t>
            </a:r>
          </a:p>
          <a:p>
            <a:r>
              <a:rPr lang="en-US" sz="2800" b="1" dirty="0"/>
              <a:t>Monochromatic image composed of one gray channel (0=black, 255=white)</a:t>
            </a:r>
          </a:p>
        </p:txBody>
      </p:sp>
      <p:pic>
        <p:nvPicPr>
          <p:cNvPr id="4" name="Picture 3" descr="A picture containing book, text, indoor, photo&#10;&#10;Description automatically generated">
            <a:extLst>
              <a:ext uri="{FF2B5EF4-FFF2-40B4-BE49-F238E27FC236}">
                <a16:creationId xmlns:a16="http://schemas.microsoft.com/office/drawing/2014/main" id="{93256041-FDA8-40A7-A783-D5F9DC89DD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2942" y="4229110"/>
            <a:ext cx="1672863" cy="2235212"/>
          </a:xfrm>
          <a:prstGeom prst="rect">
            <a:avLst/>
          </a:prstGeom>
        </p:spPr>
      </p:pic>
      <p:sp>
        <p:nvSpPr>
          <p:cNvPr id="5" name="Flowchart: Data 4">
            <a:extLst>
              <a:ext uri="{FF2B5EF4-FFF2-40B4-BE49-F238E27FC236}">
                <a16:creationId xmlns:a16="http://schemas.microsoft.com/office/drawing/2014/main" id="{0AFEEEC8-0E17-4656-A5CA-0D422B0BEDB0}"/>
              </a:ext>
            </a:extLst>
          </p:cNvPr>
          <p:cNvSpPr/>
          <p:nvPr/>
        </p:nvSpPr>
        <p:spPr>
          <a:xfrm rot="20913886">
            <a:off x="2879829" y="4474020"/>
            <a:ext cx="1571845" cy="1552993"/>
          </a:xfrm>
          <a:prstGeom prst="flowChartInputOutpu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990D6-BB55-46EB-B80E-F881320E8733}"/>
              </a:ext>
            </a:extLst>
          </p:cNvPr>
          <p:cNvSpPr txBox="1"/>
          <p:nvPr/>
        </p:nvSpPr>
        <p:spPr>
          <a:xfrm>
            <a:off x="3375960" y="6083056"/>
            <a:ext cx="725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74AB6-83EB-497B-A466-B00C2A813E89}"/>
              </a:ext>
            </a:extLst>
          </p:cNvPr>
          <p:cNvSpPr/>
          <p:nvPr/>
        </p:nvSpPr>
        <p:spPr>
          <a:xfrm>
            <a:off x="521110" y="1779639"/>
            <a:ext cx="167148" cy="11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5CFC3CF-150F-4795-8129-C32D0C513A00}"/>
              </a:ext>
            </a:extLst>
          </p:cNvPr>
          <p:cNvSpPr/>
          <p:nvPr/>
        </p:nvSpPr>
        <p:spPr>
          <a:xfrm>
            <a:off x="698090" y="1022661"/>
            <a:ext cx="7570839" cy="1071610"/>
          </a:xfrm>
          <a:custGeom>
            <a:avLst/>
            <a:gdLst>
              <a:gd name="connsiteX0" fmla="*/ 0 w 7570839"/>
              <a:gd name="connsiteY0" fmla="*/ 965094 h 1230565"/>
              <a:gd name="connsiteX1" fmla="*/ 5309420 w 7570839"/>
              <a:gd name="connsiteY1" fmla="*/ 1533 h 1230565"/>
              <a:gd name="connsiteX2" fmla="*/ 7443020 w 7570839"/>
              <a:gd name="connsiteY2" fmla="*/ 1161739 h 1230565"/>
              <a:gd name="connsiteX3" fmla="*/ 7570839 w 7570839"/>
              <a:gd name="connsiteY3" fmla="*/ 1230565 h 123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0839" h="1230565">
                <a:moveTo>
                  <a:pt x="0" y="965094"/>
                </a:moveTo>
                <a:cubicBezTo>
                  <a:pt x="2034458" y="466926"/>
                  <a:pt x="4068917" y="-31241"/>
                  <a:pt x="5309420" y="1533"/>
                </a:cubicBezTo>
                <a:cubicBezTo>
                  <a:pt x="6549923" y="34307"/>
                  <a:pt x="7443020" y="1161739"/>
                  <a:pt x="7443020" y="1161739"/>
                </a:cubicBezTo>
                <a:lnTo>
                  <a:pt x="7570839" y="1230565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84905DD-D078-4E83-A506-8B2CFA0649C5}"/>
              </a:ext>
            </a:extLst>
          </p:cNvPr>
          <p:cNvSpPr/>
          <p:nvPr/>
        </p:nvSpPr>
        <p:spPr>
          <a:xfrm>
            <a:off x="8091948" y="1877961"/>
            <a:ext cx="255639" cy="324540"/>
          </a:xfrm>
          <a:custGeom>
            <a:avLst/>
            <a:gdLst>
              <a:gd name="connsiteX0" fmla="*/ 137652 w 255639"/>
              <a:gd name="connsiteY0" fmla="*/ 0 h 324540"/>
              <a:gd name="connsiteX1" fmla="*/ 186813 w 255639"/>
              <a:gd name="connsiteY1" fmla="*/ 58994 h 324540"/>
              <a:gd name="connsiteX2" fmla="*/ 226142 w 255639"/>
              <a:gd name="connsiteY2" fmla="*/ 108155 h 324540"/>
              <a:gd name="connsiteX3" fmla="*/ 235975 w 255639"/>
              <a:gd name="connsiteY3" fmla="*/ 167149 h 324540"/>
              <a:gd name="connsiteX4" fmla="*/ 255639 w 255639"/>
              <a:gd name="connsiteY4" fmla="*/ 245807 h 324540"/>
              <a:gd name="connsiteX5" fmla="*/ 235975 w 255639"/>
              <a:gd name="connsiteY5" fmla="*/ 285136 h 324540"/>
              <a:gd name="connsiteX6" fmla="*/ 186813 w 255639"/>
              <a:gd name="connsiteY6" fmla="*/ 294968 h 324540"/>
              <a:gd name="connsiteX7" fmla="*/ 58994 w 255639"/>
              <a:gd name="connsiteY7" fmla="*/ 314633 h 324540"/>
              <a:gd name="connsiteX8" fmla="*/ 0 w 255639"/>
              <a:gd name="connsiteY8" fmla="*/ 324465 h 32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639" h="324540">
                <a:moveTo>
                  <a:pt x="137652" y="0"/>
                </a:moveTo>
                <a:cubicBezTo>
                  <a:pt x="154039" y="19665"/>
                  <a:pt x="168713" y="40894"/>
                  <a:pt x="186813" y="58994"/>
                </a:cubicBezTo>
                <a:cubicBezTo>
                  <a:pt x="221935" y="94116"/>
                  <a:pt x="215203" y="58932"/>
                  <a:pt x="226142" y="108155"/>
                </a:cubicBezTo>
                <a:cubicBezTo>
                  <a:pt x="230467" y="127616"/>
                  <a:pt x="231798" y="147656"/>
                  <a:pt x="235975" y="167149"/>
                </a:cubicBezTo>
                <a:cubicBezTo>
                  <a:pt x="241638" y="193575"/>
                  <a:pt x="255639" y="245807"/>
                  <a:pt x="255639" y="245807"/>
                </a:cubicBezTo>
                <a:cubicBezTo>
                  <a:pt x="249084" y="258917"/>
                  <a:pt x="247902" y="276617"/>
                  <a:pt x="235975" y="285136"/>
                </a:cubicBezTo>
                <a:cubicBezTo>
                  <a:pt x="222376" y="294850"/>
                  <a:pt x="203026" y="290915"/>
                  <a:pt x="186813" y="294968"/>
                </a:cubicBezTo>
                <a:cubicBezTo>
                  <a:pt x="92317" y="318591"/>
                  <a:pt x="274898" y="293041"/>
                  <a:pt x="58994" y="314633"/>
                </a:cubicBezTo>
                <a:cubicBezTo>
                  <a:pt x="13306" y="326055"/>
                  <a:pt x="33178" y="324465"/>
                  <a:pt x="0" y="32446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348493-2457-40C8-A42D-372B682A46F4}"/>
              </a:ext>
            </a:extLst>
          </p:cNvPr>
          <p:cNvSpPr/>
          <p:nvPr/>
        </p:nvSpPr>
        <p:spPr>
          <a:xfrm>
            <a:off x="4309374" y="5067778"/>
            <a:ext cx="37825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b="1" dirty="0"/>
              <a:t>Grayscale = (R + G + B / 3)</a:t>
            </a:r>
          </a:p>
          <a:p>
            <a:pPr algn="ctr"/>
            <a:r>
              <a:rPr lang="pt-BR" sz="2000" b="1" dirty="0"/>
              <a:t>... or 0.3*R + 0.59*G +0.11*B</a:t>
            </a:r>
          </a:p>
          <a:p>
            <a:pPr algn="ctr"/>
            <a:r>
              <a:rPr lang="pt-BR" sz="2000" b="1" dirty="0"/>
              <a:t>to maintain perceptual luminance</a:t>
            </a:r>
            <a:endParaRPr lang="en-US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BE173B-AFB3-4626-B77B-C28EA8D94EBD}"/>
              </a:ext>
            </a:extLst>
          </p:cNvPr>
          <p:cNvSpPr txBox="1"/>
          <p:nvPr/>
        </p:nvSpPr>
        <p:spPr>
          <a:xfrm>
            <a:off x="8247685" y="1061845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0026ED-B503-4C97-90AC-7899FD9FA04F}"/>
              </a:ext>
            </a:extLst>
          </p:cNvPr>
          <p:cNvSpPr txBox="1"/>
          <p:nvPr/>
        </p:nvSpPr>
        <p:spPr>
          <a:xfrm>
            <a:off x="6459818" y="3188440"/>
            <a:ext cx="248164" cy="71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6FC755-6699-4027-8A9C-2DD80FEDAE6A}"/>
              </a:ext>
            </a:extLst>
          </p:cNvPr>
          <p:cNvSpPr txBox="1"/>
          <p:nvPr/>
        </p:nvSpPr>
        <p:spPr>
          <a:xfrm>
            <a:off x="9973887" y="2017835"/>
            <a:ext cx="213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0-255 for OpenCV</a:t>
            </a:r>
          </a:p>
        </p:txBody>
      </p:sp>
    </p:spTree>
    <p:extLst>
      <p:ext uri="{BB962C8B-B14F-4D97-AF65-F5344CB8AC3E}">
        <p14:creationId xmlns:p14="http://schemas.microsoft.com/office/powerpoint/2010/main" val="283530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728B00C-729E-4B1D-94C2-C8641833A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8550" y="1150430"/>
            <a:ext cx="9642118" cy="36980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88AE5C-9730-4438-944C-E63848150CA6}"/>
              </a:ext>
            </a:extLst>
          </p:cNvPr>
          <p:cNvSpPr/>
          <p:nvPr/>
        </p:nvSpPr>
        <p:spPr>
          <a:xfrm>
            <a:off x="0" y="648866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https://medium.com/neurosapiens/segmentation-and-classification-with-hsv-8f2406c62b39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7DD80-C005-49C8-A55F-E1785E8DDF19}"/>
              </a:ext>
            </a:extLst>
          </p:cNvPr>
          <p:cNvSpPr txBox="1"/>
          <p:nvPr/>
        </p:nvSpPr>
        <p:spPr>
          <a:xfrm>
            <a:off x="913076" y="676135"/>
            <a:ext cx="10527049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BGR Blue [0,255], Green [0,255], Red[ 0,255]        HSV, Hue [0,179], Saturation [0,255], Value [0,255]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8606A5-D612-4198-8AB4-8631642337A6}"/>
              </a:ext>
            </a:extLst>
          </p:cNvPr>
          <p:cNvSpPr/>
          <p:nvPr/>
        </p:nvSpPr>
        <p:spPr>
          <a:xfrm>
            <a:off x="84032" y="5258535"/>
            <a:ext cx="12023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Hue</a:t>
            </a:r>
            <a:r>
              <a:rPr lang="en-US" dirty="0"/>
              <a:t> = color. Like relative value of B to G to R</a:t>
            </a:r>
          </a:p>
          <a:p>
            <a:r>
              <a:rPr lang="en-US" b="1" dirty="0"/>
              <a:t>Saturation</a:t>
            </a:r>
            <a:r>
              <a:rPr lang="en-US" dirty="0"/>
              <a:t> = brilliance and intensity of color. Reducing saturation looks like adding more gray. Like increasing one of BGR value.</a:t>
            </a:r>
          </a:p>
          <a:p>
            <a:r>
              <a:rPr lang="en-US" b="1" dirty="0"/>
              <a:t>Value </a:t>
            </a:r>
            <a:r>
              <a:rPr lang="en-US" dirty="0"/>
              <a:t>= brightness of color, lower value looks like black is added to color, e.g. shades or tints. Like grayscale image.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BDE458-5D21-4380-B761-56AC85539CC6}"/>
              </a:ext>
            </a:extLst>
          </p:cNvPr>
          <p:cNvSpPr txBox="1"/>
          <p:nvPr/>
        </p:nvSpPr>
        <p:spPr>
          <a:xfrm>
            <a:off x="4922377" y="181069"/>
            <a:ext cx="2517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Colorspace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6697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4B7AE2-BB69-4AED-ACE5-F9494742F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29550"/>
            <a:ext cx="4589841" cy="3126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333E59-4BC8-4195-9F4D-6AD675A059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4124" y="1934774"/>
            <a:ext cx="7352657" cy="40894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FF1E7C-292C-49ED-8D7D-59477BD49D3D}"/>
              </a:ext>
            </a:extLst>
          </p:cNvPr>
          <p:cNvSpPr/>
          <p:nvPr/>
        </p:nvSpPr>
        <p:spPr>
          <a:xfrm>
            <a:off x="3179681" y="6410373"/>
            <a:ext cx="54410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/>
              <a:t>https://medium.com/neurosapiens/segmentation-and-classification-with-hsv-8f2406c62b39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2F2C1-B709-4212-8FB2-25059C646D75}"/>
              </a:ext>
            </a:extLst>
          </p:cNvPr>
          <p:cNvSpPr txBox="1"/>
          <p:nvPr/>
        </p:nvSpPr>
        <p:spPr>
          <a:xfrm>
            <a:off x="8098973" y="5584770"/>
            <a:ext cx="78418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Hue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5F504-9CD4-4081-A90E-C2CCCEA92AAA}"/>
              </a:ext>
            </a:extLst>
          </p:cNvPr>
          <p:cNvSpPr txBox="1"/>
          <p:nvPr/>
        </p:nvSpPr>
        <p:spPr>
          <a:xfrm>
            <a:off x="7393266" y="3599790"/>
            <a:ext cx="222804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HSV Channels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80932-B493-4079-9165-FC5EDEEDDF96}"/>
              </a:ext>
            </a:extLst>
          </p:cNvPr>
          <p:cNvSpPr txBox="1"/>
          <p:nvPr/>
        </p:nvSpPr>
        <p:spPr>
          <a:xfrm>
            <a:off x="5617134" y="1727909"/>
            <a:ext cx="5661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Hue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6B4589-553A-4137-AC10-CC69E41BDC8E}"/>
              </a:ext>
            </a:extLst>
          </p:cNvPr>
          <p:cNvSpPr txBox="1"/>
          <p:nvPr/>
        </p:nvSpPr>
        <p:spPr>
          <a:xfrm>
            <a:off x="7934924" y="1744884"/>
            <a:ext cx="1180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Saturation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C51EA3-5918-417A-BC80-290E37BD0C01}"/>
              </a:ext>
            </a:extLst>
          </p:cNvPr>
          <p:cNvSpPr txBox="1"/>
          <p:nvPr/>
        </p:nvSpPr>
        <p:spPr>
          <a:xfrm>
            <a:off x="10562797" y="1718295"/>
            <a:ext cx="7169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947137-F9F1-4711-B87B-BD6494417E3A}"/>
              </a:ext>
            </a:extLst>
          </p:cNvPr>
          <p:cNvSpPr txBox="1"/>
          <p:nvPr/>
        </p:nvSpPr>
        <p:spPr>
          <a:xfrm>
            <a:off x="171901" y="703873"/>
            <a:ext cx="10614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Hue</a:t>
            </a:r>
            <a:r>
              <a:rPr lang="en-US" sz="1600" dirty="0"/>
              <a:t> = color, see chart below. Like relative value of B to G to R</a:t>
            </a:r>
          </a:p>
          <a:p>
            <a:r>
              <a:rPr lang="en-US" sz="1600" b="1" dirty="0"/>
              <a:t>Saturation</a:t>
            </a:r>
            <a:r>
              <a:rPr lang="en-US" sz="1600" dirty="0"/>
              <a:t> = brilliance and intensity of color. Reducing saturation looks like adding more gray. Like increasing one of BGR value.</a:t>
            </a:r>
          </a:p>
          <a:p>
            <a:r>
              <a:rPr lang="en-US" sz="1600" b="1" dirty="0"/>
              <a:t>Value </a:t>
            </a:r>
            <a:r>
              <a:rPr lang="en-US" sz="1600" dirty="0"/>
              <a:t>= brightness of color, lower value looks like black is added to color, e.g. shades or tints. Like grayscale image.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8B1FC1-CB7D-4F52-A80C-9943403A4C48}"/>
              </a:ext>
            </a:extLst>
          </p:cNvPr>
          <p:cNvSpPr txBox="1"/>
          <p:nvPr/>
        </p:nvSpPr>
        <p:spPr>
          <a:xfrm>
            <a:off x="4729180" y="4995526"/>
            <a:ext cx="735265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0         40      80        120    170      200      255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E1BAE3-51BD-4458-B8AF-3DFAB9D4225B}"/>
              </a:ext>
            </a:extLst>
          </p:cNvPr>
          <p:cNvSpPr txBox="1"/>
          <p:nvPr/>
        </p:nvSpPr>
        <p:spPr>
          <a:xfrm>
            <a:off x="4837016" y="132770"/>
            <a:ext cx="2692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HSV Example</a:t>
            </a:r>
          </a:p>
        </p:txBody>
      </p:sp>
    </p:spTree>
    <p:extLst>
      <p:ext uri="{BB962C8B-B14F-4D97-AF65-F5344CB8AC3E}">
        <p14:creationId xmlns:p14="http://schemas.microsoft.com/office/powerpoint/2010/main" val="342330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4CCD2B-41AF-4CAA-80E3-458FC371A4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374" y="1058067"/>
            <a:ext cx="3895000" cy="15573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36D722-BF63-459A-A2DB-05EE40BE3C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374" y="3193819"/>
            <a:ext cx="3907857" cy="1386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4054E6-405C-4221-9BF1-1FACCD6504A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374" y="5152060"/>
            <a:ext cx="3895000" cy="1338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2B48F-AC62-43B5-B2FD-C01A7C39545F}"/>
              </a:ext>
            </a:extLst>
          </p:cNvPr>
          <p:cNvSpPr txBox="1"/>
          <p:nvPr/>
        </p:nvSpPr>
        <p:spPr>
          <a:xfrm>
            <a:off x="2161456" y="618329"/>
            <a:ext cx="10142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Color</a:t>
            </a:r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672F6-E6EE-4BAB-BCAC-96A1F2AB7B38}"/>
              </a:ext>
            </a:extLst>
          </p:cNvPr>
          <p:cNvSpPr/>
          <p:nvPr/>
        </p:nvSpPr>
        <p:spPr>
          <a:xfrm>
            <a:off x="898199" y="2716815"/>
            <a:ext cx="35408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Grayscale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21C45C-5BBB-4EBC-9192-1AA73E249DA6}"/>
              </a:ext>
            </a:extLst>
          </p:cNvPr>
          <p:cNvSpPr/>
          <p:nvPr/>
        </p:nvSpPr>
        <p:spPr>
          <a:xfrm>
            <a:off x="1281469" y="4628840"/>
            <a:ext cx="2935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Binary Quantized*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3F0455-3F6D-4824-BDA2-0C5B60D3F752}"/>
              </a:ext>
            </a:extLst>
          </p:cNvPr>
          <p:cNvSpPr txBox="1"/>
          <p:nvPr/>
        </p:nvSpPr>
        <p:spPr>
          <a:xfrm>
            <a:off x="4649573" y="1422793"/>
            <a:ext cx="1492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(0-255)</a:t>
            </a:r>
          </a:p>
          <a:p>
            <a:r>
              <a:rPr lang="en-US" dirty="0"/>
              <a:t>Green (0-255)</a:t>
            </a:r>
          </a:p>
          <a:p>
            <a:r>
              <a:rPr lang="en-US" dirty="0"/>
              <a:t>Blue (0-255)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FE3117-1AB1-4CB9-8FC6-C03EEEE55BD5}"/>
              </a:ext>
            </a:extLst>
          </p:cNvPr>
          <p:cNvSpPr txBox="1"/>
          <p:nvPr/>
        </p:nvSpPr>
        <p:spPr>
          <a:xfrm>
            <a:off x="4695067" y="3670799"/>
            <a:ext cx="140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Gray (0-255)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D24D9E-76EC-4508-BAF1-2F8A34E69255}"/>
              </a:ext>
            </a:extLst>
          </p:cNvPr>
          <p:cNvSpPr txBox="1"/>
          <p:nvPr/>
        </p:nvSpPr>
        <p:spPr>
          <a:xfrm>
            <a:off x="4649573" y="5684437"/>
            <a:ext cx="280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(0=black, 255=white)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8342193-13DB-4084-A3EB-0E24A07C3168}"/>
              </a:ext>
            </a:extLst>
          </p:cNvPr>
          <p:cNvSpPr/>
          <p:nvPr/>
        </p:nvSpPr>
        <p:spPr>
          <a:xfrm>
            <a:off x="7837251" y="3845887"/>
            <a:ext cx="2401367" cy="1103947"/>
          </a:xfrm>
          <a:custGeom>
            <a:avLst/>
            <a:gdLst>
              <a:gd name="connsiteX0" fmla="*/ 0 w 3582360"/>
              <a:gd name="connsiteY0" fmla="*/ 555476 h 1274487"/>
              <a:gd name="connsiteX1" fmla="*/ 8545 w 3582360"/>
              <a:gd name="connsiteY1" fmla="*/ 461472 h 1274487"/>
              <a:gd name="connsiteX2" fmla="*/ 17091 w 3582360"/>
              <a:gd name="connsiteY2" fmla="*/ 418743 h 1274487"/>
              <a:gd name="connsiteX3" fmla="*/ 34183 w 3582360"/>
              <a:gd name="connsiteY3" fmla="*/ 282011 h 1274487"/>
              <a:gd name="connsiteX4" fmla="*/ 51274 w 3582360"/>
              <a:gd name="connsiteY4" fmla="*/ 247828 h 1274487"/>
              <a:gd name="connsiteX5" fmla="*/ 59820 w 3582360"/>
              <a:gd name="connsiteY5" fmla="*/ 196553 h 1274487"/>
              <a:gd name="connsiteX6" fmla="*/ 68366 w 3582360"/>
              <a:gd name="connsiteY6" fmla="*/ 162370 h 1274487"/>
              <a:gd name="connsiteX7" fmla="*/ 76912 w 3582360"/>
              <a:gd name="connsiteY7" fmla="*/ 111095 h 1274487"/>
              <a:gd name="connsiteX8" fmla="*/ 94003 w 3582360"/>
              <a:gd name="connsiteY8" fmla="*/ 68366 h 1274487"/>
              <a:gd name="connsiteX9" fmla="*/ 102549 w 3582360"/>
              <a:gd name="connsiteY9" fmla="*/ 42729 h 1274487"/>
              <a:gd name="connsiteX10" fmla="*/ 111095 w 3582360"/>
              <a:gd name="connsiteY10" fmla="*/ 8545 h 1274487"/>
              <a:gd name="connsiteX11" fmla="*/ 136732 w 3582360"/>
              <a:gd name="connsiteY11" fmla="*/ 0 h 1274487"/>
              <a:gd name="connsiteX12" fmla="*/ 153824 w 3582360"/>
              <a:gd name="connsiteY12" fmla="*/ 25637 h 1274487"/>
              <a:gd name="connsiteX13" fmla="*/ 188007 w 3582360"/>
              <a:gd name="connsiteY13" fmla="*/ 68366 h 1274487"/>
              <a:gd name="connsiteX14" fmla="*/ 213644 w 3582360"/>
              <a:gd name="connsiteY14" fmla="*/ 111095 h 1274487"/>
              <a:gd name="connsiteX15" fmla="*/ 222190 w 3582360"/>
              <a:gd name="connsiteY15" fmla="*/ 145278 h 1274487"/>
              <a:gd name="connsiteX16" fmla="*/ 264919 w 3582360"/>
              <a:gd name="connsiteY16" fmla="*/ 205099 h 1274487"/>
              <a:gd name="connsiteX17" fmla="*/ 282011 w 3582360"/>
              <a:gd name="connsiteY17" fmla="*/ 256373 h 1274487"/>
              <a:gd name="connsiteX18" fmla="*/ 290557 w 3582360"/>
              <a:gd name="connsiteY18" fmla="*/ 282011 h 1274487"/>
              <a:gd name="connsiteX19" fmla="*/ 316194 w 3582360"/>
              <a:gd name="connsiteY19" fmla="*/ 290557 h 1274487"/>
              <a:gd name="connsiteX20" fmla="*/ 333285 w 3582360"/>
              <a:gd name="connsiteY20" fmla="*/ 256373 h 1274487"/>
              <a:gd name="connsiteX21" fmla="*/ 341831 w 3582360"/>
              <a:gd name="connsiteY21" fmla="*/ 230736 h 1274487"/>
              <a:gd name="connsiteX22" fmla="*/ 367469 w 3582360"/>
              <a:gd name="connsiteY22" fmla="*/ 196553 h 1274487"/>
              <a:gd name="connsiteX23" fmla="*/ 376014 w 3582360"/>
              <a:gd name="connsiteY23" fmla="*/ 170915 h 1274487"/>
              <a:gd name="connsiteX24" fmla="*/ 410198 w 3582360"/>
              <a:gd name="connsiteY24" fmla="*/ 128186 h 1274487"/>
              <a:gd name="connsiteX25" fmla="*/ 427289 w 3582360"/>
              <a:gd name="connsiteY25" fmla="*/ 102549 h 1274487"/>
              <a:gd name="connsiteX26" fmla="*/ 478564 w 3582360"/>
              <a:gd name="connsiteY26" fmla="*/ 136732 h 1274487"/>
              <a:gd name="connsiteX27" fmla="*/ 512747 w 3582360"/>
              <a:gd name="connsiteY27" fmla="*/ 153824 h 1274487"/>
              <a:gd name="connsiteX28" fmla="*/ 564022 w 3582360"/>
              <a:gd name="connsiteY28" fmla="*/ 205099 h 1274487"/>
              <a:gd name="connsiteX29" fmla="*/ 598205 w 3582360"/>
              <a:gd name="connsiteY29" fmla="*/ 230736 h 1274487"/>
              <a:gd name="connsiteX30" fmla="*/ 675117 w 3582360"/>
              <a:gd name="connsiteY30" fmla="*/ 273465 h 1274487"/>
              <a:gd name="connsiteX31" fmla="*/ 692209 w 3582360"/>
              <a:gd name="connsiteY31" fmla="*/ 316194 h 1274487"/>
              <a:gd name="connsiteX32" fmla="*/ 709300 w 3582360"/>
              <a:gd name="connsiteY32" fmla="*/ 341831 h 1274487"/>
              <a:gd name="connsiteX33" fmla="*/ 717846 w 3582360"/>
              <a:gd name="connsiteY33" fmla="*/ 367469 h 1274487"/>
              <a:gd name="connsiteX34" fmla="*/ 769121 w 3582360"/>
              <a:gd name="connsiteY34" fmla="*/ 384560 h 1274487"/>
              <a:gd name="connsiteX35" fmla="*/ 897308 w 3582360"/>
              <a:gd name="connsiteY35" fmla="*/ 401652 h 1274487"/>
              <a:gd name="connsiteX36" fmla="*/ 940037 w 3582360"/>
              <a:gd name="connsiteY36" fmla="*/ 418743 h 1274487"/>
              <a:gd name="connsiteX37" fmla="*/ 965674 w 3582360"/>
              <a:gd name="connsiteY37" fmla="*/ 444381 h 1274487"/>
              <a:gd name="connsiteX38" fmla="*/ 1034041 w 3582360"/>
              <a:gd name="connsiteY38" fmla="*/ 504201 h 1274487"/>
              <a:gd name="connsiteX39" fmla="*/ 1059678 w 3582360"/>
              <a:gd name="connsiteY39" fmla="*/ 555476 h 1274487"/>
              <a:gd name="connsiteX40" fmla="*/ 1076770 w 3582360"/>
              <a:gd name="connsiteY40" fmla="*/ 581114 h 1274487"/>
              <a:gd name="connsiteX41" fmla="*/ 1093861 w 3582360"/>
              <a:gd name="connsiteY41" fmla="*/ 640934 h 1274487"/>
              <a:gd name="connsiteX42" fmla="*/ 1110953 w 3582360"/>
              <a:gd name="connsiteY42" fmla="*/ 666571 h 1274487"/>
              <a:gd name="connsiteX43" fmla="*/ 1119499 w 3582360"/>
              <a:gd name="connsiteY43" fmla="*/ 709300 h 1274487"/>
              <a:gd name="connsiteX44" fmla="*/ 1128044 w 3582360"/>
              <a:gd name="connsiteY44" fmla="*/ 769121 h 1274487"/>
              <a:gd name="connsiteX45" fmla="*/ 1145136 w 3582360"/>
              <a:gd name="connsiteY45" fmla="*/ 828942 h 1274487"/>
              <a:gd name="connsiteX46" fmla="*/ 1153682 w 3582360"/>
              <a:gd name="connsiteY46" fmla="*/ 1085315 h 1274487"/>
              <a:gd name="connsiteX47" fmla="*/ 1230594 w 3582360"/>
              <a:gd name="connsiteY47" fmla="*/ 1093861 h 1274487"/>
              <a:gd name="connsiteX48" fmla="*/ 1316052 w 3582360"/>
              <a:gd name="connsiteY48" fmla="*/ 1145136 h 1274487"/>
              <a:gd name="connsiteX49" fmla="*/ 1401510 w 3582360"/>
              <a:gd name="connsiteY49" fmla="*/ 1162228 h 1274487"/>
              <a:gd name="connsiteX50" fmla="*/ 1435693 w 3582360"/>
              <a:gd name="connsiteY50" fmla="*/ 1145136 h 1274487"/>
              <a:gd name="connsiteX51" fmla="*/ 1444239 w 3582360"/>
              <a:gd name="connsiteY51" fmla="*/ 1102407 h 1274487"/>
              <a:gd name="connsiteX52" fmla="*/ 1469876 w 3582360"/>
              <a:gd name="connsiteY52" fmla="*/ 1051132 h 1274487"/>
              <a:gd name="connsiteX53" fmla="*/ 1478422 w 3582360"/>
              <a:gd name="connsiteY53" fmla="*/ 1025495 h 1274487"/>
              <a:gd name="connsiteX54" fmla="*/ 1504059 w 3582360"/>
              <a:gd name="connsiteY54" fmla="*/ 1016949 h 1274487"/>
              <a:gd name="connsiteX55" fmla="*/ 1521151 w 3582360"/>
              <a:gd name="connsiteY55" fmla="*/ 1051132 h 1274487"/>
              <a:gd name="connsiteX56" fmla="*/ 1580971 w 3582360"/>
              <a:gd name="connsiteY56" fmla="*/ 1093861 h 1274487"/>
              <a:gd name="connsiteX57" fmla="*/ 1598063 w 3582360"/>
              <a:gd name="connsiteY57" fmla="*/ 1119499 h 1274487"/>
              <a:gd name="connsiteX58" fmla="*/ 1606609 w 3582360"/>
              <a:gd name="connsiteY58" fmla="*/ 1145136 h 1274487"/>
              <a:gd name="connsiteX59" fmla="*/ 1649338 w 3582360"/>
              <a:gd name="connsiteY59" fmla="*/ 1196411 h 1274487"/>
              <a:gd name="connsiteX60" fmla="*/ 1700613 w 3582360"/>
              <a:gd name="connsiteY60" fmla="*/ 1239140 h 1274487"/>
              <a:gd name="connsiteX61" fmla="*/ 1751887 w 3582360"/>
              <a:gd name="connsiteY61" fmla="*/ 1273323 h 1274487"/>
              <a:gd name="connsiteX62" fmla="*/ 1760433 w 3582360"/>
              <a:gd name="connsiteY62" fmla="*/ 1247686 h 1274487"/>
              <a:gd name="connsiteX63" fmla="*/ 1811708 w 3582360"/>
              <a:gd name="connsiteY63" fmla="*/ 1170773 h 1274487"/>
              <a:gd name="connsiteX64" fmla="*/ 1820254 w 3582360"/>
              <a:gd name="connsiteY64" fmla="*/ 1145136 h 1274487"/>
              <a:gd name="connsiteX65" fmla="*/ 1828800 w 3582360"/>
              <a:gd name="connsiteY65" fmla="*/ 1110953 h 1274487"/>
              <a:gd name="connsiteX66" fmla="*/ 1845891 w 3582360"/>
              <a:gd name="connsiteY66" fmla="*/ 1059678 h 1274487"/>
              <a:gd name="connsiteX67" fmla="*/ 1854437 w 3582360"/>
              <a:gd name="connsiteY67" fmla="*/ 905854 h 1274487"/>
              <a:gd name="connsiteX68" fmla="*/ 1871528 w 3582360"/>
              <a:gd name="connsiteY68" fmla="*/ 880216 h 1274487"/>
              <a:gd name="connsiteX69" fmla="*/ 1880074 w 3582360"/>
              <a:gd name="connsiteY69" fmla="*/ 854579 h 1274487"/>
              <a:gd name="connsiteX70" fmla="*/ 1905712 w 3582360"/>
              <a:gd name="connsiteY70" fmla="*/ 769121 h 1274487"/>
              <a:gd name="connsiteX71" fmla="*/ 1948441 w 3582360"/>
              <a:gd name="connsiteY71" fmla="*/ 709300 h 1274487"/>
              <a:gd name="connsiteX72" fmla="*/ 1956986 w 3582360"/>
              <a:gd name="connsiteY72" fmla="*/ 683663 h 1274487"/>
              <a:gd name="connsiteX73" fmla="*/ 1974078 w 3582360"/>
              <a:gd name="connsiteY73" fmla="*/ 649480 h 1274487"/>
              <a:gd name="connsiteX74" fmla="*/ 1991170 w 3582360"/>
              <a:gd name="connsiteY74" fmla="*/ 581114 h 1274487"/>
              <a:gd name="connsiteX75" fmla="*/ 2008261 w 3582360"/>
              <a:gd name="connsiteY75" fmla="*/ 529839 h 1274487"/>
              <a:gd name="connsiteX76" fmla="*/ 2016807 w 3582360"/>
              <a:gd name="connsiteY76" fmla="*/ 504201 h 1274487"/>
              <a:gd name="connsiteX77" fmla="*/ 2033899 w 3582360"/>
              <a:gd name="connsiteY77" fmla="*/ 538385 h 1274487"/>
              <a:gd name="connsiteX78" fmla="*/ 2076628 w 3582360"/>
              <a:gd name="connsiteY78" fmla="*/ 606751 h 1274487"/>
              <a:gd name="connsiteX79" fmla="*/ 2085173 w 3582360"/>
              <a:gd name="connsiteY79" fmla="*/ 632388 h 1274487"/>
              <a:gd name="connsiteX80" fmla="*/ 2119357 w 3582360"/>
              <a:gd name="connsiteY80" fmla="*/ 658026 h 1274487"/>
              <a:gd name="connsiteX81" fmla="*/ 2136448 w 3582360"/>
              <a:gd name="connsiteY81" fmla="*/ 683663 h 1274487"/>
              <a:gd name="connsiteX82" fmla="*/ 2162085 w 3582360"/>
              <a:gd name="connsiteY82" fmla="*/ 666571 h 1274487"/>
              <a:gd name="connsiteX83" fmla="*/ 2170631 w 3582360"/>
              <a:gd name="connsiteY83" fmla="*/ 632388 h 1274487"/>
              <a:gd name="connsiteX84" fmla="*/ 2179177 w 3582360"/>
              <a:gd name="connsiteY84" fmla="*/ 606751 h 1274487"/>
              <a:gd name="connsiteX85" fmla="*/ 2204814 w 3582360"/>
              <a:gd name="connsiteY85" fmla="*/ 623843 h 1274487"/>
              <a:gd name="connsiteX86" fmla="*/ 2221906 w 3582360"/>
              <a:gd name="connsiteY86" fmla="*/ 683663 h 1274487"/>
              <a:gd name="connsiteX87" fmla="*/ 2238998 w 3582360"/>
              <a:gd name="connsiteY87" fmla="*/ 717846 h 1274487"/>
              <a:gd name="connsiteX88" fmla="*/ 2264635 w 3582360"/>
              <a:gd name="connsiteY88" fmla="*/ 794758 h 1274487"/>
              <a:gd name="connsiteX89" fmla="*/ 2281727 w 3582360"/>
              <a:gd name="connsiteY89" fmla="*/ 820396 h 1274487"/>
              <a:gd name="connsiteX90" fmla="*/ 2315910 w 3582360"/>
              <a:gd name="connsiteY90" fmla="*/ 871671 h 1274487"/>
              <a:gd name="connsiteX91" fmla="*/ 2333001 w 3582360"/>
              <a:gd name="connsiteY91" fmla="*/ 922945 h 1274487"/>
              <a:gd name="connsiteX92" fmla="*/ 2375730 w 3582360"/>
              <a:gd name="connsiteY92" fmla="*/ 982766 h 1274487"/>
              <a:gd name="connsiteX93" fmla="*/ 2409914 w 3582360"/>
              <a:gd name="connsiteY93" fmla="*/ 1051132 h 1274487"/>
              <a:gd name="connsiteX94" fmla="*/ 2427005 w 3582360"/>
              <a:gd name="connsiteY94" fmla="*/ 1076770 h 1274487"/>
              <a:gd name="connsiteX95" fmla="*/ 2495371 w 3582360"/>
              <a:gd name="connsiteY95" fmla="*/ 1145136 h 1274487"/>
              <a:gd name="connsiteX96" fmla="*/ 2563738 w 3582360"/>
              <a:gd name="connsiteY96" fmla="*/ 1093861 h 1274487"/>
              <a:gd name="connsiteX97" fmla="*/ 2572284 w 3582360"/>
              <a:gd name="connsiteY97" fmla="*/ 1068224 h 1274487"/>
              <a:gd name="connsiteX98" fmla="*/ 2589375 w 3582360"/>
              <a:gd name="connsiteY98" fmla="*/ 1042586 h 1274487"/>
              <a:gd name="connsiteX99" fmla="*/ 2597921 w 3582360"/>
              <a:gd name="connsiteY99" fmla="*/ 982766 h 1274487"/>
              <a:gd name="connsiteX100" fmla="*/ 2606467 w 3582360"/>
              <a:gd name="connsiteY100" fmla="*/ 957129 h 1274487"/>
              <a:gd name="connsiteX101" fmla="*/ 2632104 w 3582360"/>
              <a:gd name="connsiteY101" fmla="*/ 760575 h 1274487"/>
              <a:gd name="connsiteX102" fmla="*/ 2640650 w 3582360"/>
              <a:gd name="connsiteY102" fmla="*/ 649480 h 1274487"/>
              <a:gd name="connsiteX103" fmla="*/ 2657742 w 3582360"/>
              <a:gd name="connsiteY103" fmla="*/ 358923 h 1274487"/>
              <a:gd name="connsiteX104" fmla="*/ 2666287 w 3582360"/>
              <a:gd name="connsiteY104" fmla="*/ 307648 h 1274487"/>
              <a:gd name="connsiteX105" fmla="*/ 2683379 w 3582360"/>
              <a:gd name="connsiteY105" fmla="*/ 256373 h 1274487"/>
              <a:gd name="connsiteX106" fmla="*/ 2691925 w 3582360"/>
              <a:gd name="connsiteY106" fmla="*/ 213644 h 1274487"/>
              <a:gd name="connsiteX107" fmla="*/ 2700471 w 3582360"/>
              <a:gd name="connsiteY107" fmla="*/ 188007 h 1274487"/>
              <a:gd name="connsiteX108" fmla="*/ 2709016 w 3582360"/>
              <a:gd name="connsiteY108" fmla="*/ 145278 h 1274487"/>
              <a:gd name="connsiteX109" fmla="*/ 2734654 w 3582360"/>
              <a:gd name="connsiteY109" fmla="*/ 51274 h 1274487"/>
              <a:gd name="connsiteX110" fmla="*/ 2760291 w 3582360"/>
              <a:gd name="connsiteY110" fmla="*/ 68366 h 1274487"/>
              <a:gd name="connsiteX111" fmla="*/ 2820112 w 3582360"/>
              <a:gd name="connsiteY111" fmla="*/ 162370 h 1274487"/>
              <a:gd name="connsiteX112" fmla="*/ 2854295 w 3582360"/>
              <a:gd name="connsiteY112" fmla="*/ 230736 h 1274487"/>
              <a:gd name="connsiteX113" fmla="*/ 2854295 w 3582360"/>
              <a:gd name="connsiteY113" fmla="*/ 341831 h 1274487"/>
              <a:gd name="connsiteX114" fmla="*/ 2862841 w 3582360"/>
              <a:gd name="connsiteY114" fmla="*/ 487110 h 1274487"/>
              <a:gd name="connsiteX115" fmla="*/ 2871386 w 3582360"/>
              <a:gd name="connsiteY115" fmla="*/ 521293 h 1274487"/>
              <a:gd name="connsiteX116" fmla="*/ 2888478 w 3582360"/>
              <a:gd name="connsiteY116" fmla="*/ 589659 h 1274487"/>
              <a:gd name="connsiteX117" fmla="*/ 2897024 w 3582360"/>
              <a:gd name="connsiteY117" fmla="*/ 623843 h 1274487"/>
              <a:gd name="connsiteX118" fmla="*/ 2922661 w 3582360"/>
              <a:gd name="connsiteY118" fmla="*/ 649480 h 1274487"/>
              <a:gd name="connsiteX119" fmla="*/ 2999573 w 3582360"/>
              <a:gd name="connsiteY119" fmla="*/ 734938 h 1274487"/>
              <a:gd name="connsiteX120" fmla="*/ 3025211 w 3582360"/>
              <a:gd name="connsiteY120" fmla="*/ 743484 h 1274487"/>
              <a:gd name="connsiteX121" fmla="*/ 3050848 w 3582360"/>
              <a:gd name="connsiteY121" fmla="*/ 734938 h 1274487"/>
              <a:gd name="connsiteX122" fmla="*/ 3059394 w 3582360"/>
              <a:gd name="connsiteY122" fmla="*/ 709300 h 1274487"/>
              <a:gd name="connsiteX123" fmla="*/ 3076485 w 3582360"/>
              <a:gd name="connsiteY123" fmla="*/ 683663 h 1274487"/>
              <a:gd name="connsiteX124" fmla="*/ 3085031 w 3582360"/>
              <a:gd name="connsiteY124" fmla="*/ 632388 h 1274487"/>
              <a:gd name="connsiteX125" fmla="*/ 3093577 w 3582360"/>
              <a:gd name="connsiteY125" fmla="*/ 598205 h 1274487"/>
              <a:gd name="connsiteX126" fmla="*/ 3102123 w 3582360"/>
              <a:gd name="connsiteY126" fmla="*/ 478564 h 1274487"/>
              <a:gd name="connsiteX127" fmla="*/ 3153398 w 3582360"/>
              <a:gd name="connsiteY127" fmla="*/ 512747 h 1274487"/>
              <a:gd name="connsiteX128" fmla="*/ 3238856 w 3582360"/>
              <a:gd name="connsiteY128" fmla="*/ 572568 h 1274487"/>
              <a:gd name="connsiteX129" fmla="*/ 3290130 w 3582360"/>
              <a:gd name="connsiteY129" fmla="*/ 640934 h 1274487"/>
              <a:gd name="connsiteX130" fmla="*/ 3315768 w 3582360"/>
              <a:gd name="connsiteY130" fmla="*/ 666571 h 1274487"/>
              <a:gd name="connsiteX131" fmla="*/ 3332859 w 3582360"/>
              <a:gd name="connsiteY131" fmla="*/ 700755 h 1274487"/>
              <a:gd name="connsiteX132" fmla="*/ 3392680 w 3582360"/>
              <a:gd name="connsiteY132" fmla="*/ 760575 h 1274487"/>
              <a:gd name="connsiteX133" fmla="*/ 3409771 w 3582360"/>
              <a:gd name="connsiteY133" fmla="*/ 794758 h 1274487"/>
              <a:gd name="connsiteX134" fmla="*/ 3435409 w 3582360"/>
              <a:gd name="connsiteY134" fmla="*/ 803304 h 1274487"/>
              <a:gd name="connsiteX135" fmla="*/ 3478138 w 3582360"/>
              <a:gd name="connsiteY135" fmla="*/ 743484 h 1274487"/>
              <a:gd name="connsiteX136" fmla="*/ 3495229 w 3582360"/>
              <a:gd name="connsiteY136" fmla="*/ 717846 h 1274487"/>
              <a:gd name="connsiteX137" fmla="*/ 3503775 w 3582360"/>
              <a:gd name="connsiteY137" fmla="*/ 683663 h 1274487"/>
              <a:gd name="connsiteX138" fmla="*/ 3520867 w 3582360"/>
              <a:gd name="connsiteY138" fmla="*/ 623843 h 1274487"/>
              <a:gd name="connsiteX139" fmla="*/ 3529413 w 3582360"/>
              <a:gd name="connsiteY139" fmla="*/ 410198 h 1274487"/>
              <a:gd name="connsiteX140" fmla="*/ 3546504 w 3582360"/>
              <a:gd name="connsiteY140" fmla="*/ 358923 h 1274487"/>
              <a:gd name="connsiteX141" fmla="*/ 3563596 w 3582360"/>
              <a:gd name="connsiteY141" fmla="*/ 256373 h 1274487"/>
              <a:gd name="connsiteX142" fmla="*/ 3580687 w 3582360"/>
              <a:gd name="connsiteY142" fmla="*/ 213644 h 1274487"/>
              <a:gd name="connsiteX143" fmla="*/ 3580687 w 3582360"/>
              <a:gd name="connsiteY143" fmla="*/ 128186 h 1274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3582360" h="1274487">
                <a:moveTo>
                  <a:pt x="0" y="555476"/>
                </a:moveTo>
                <a:cubicBezTo>
                  <a:pt x="2848" y="524141"/>
                  <a:pt x="4643" y="492693"/>
                  <a:pt x="8545" y="461472"/>
                </a:cubicBezTo>
                <a:cubicBezTo>
                  <a:pt x="10347" y="447059"/>
                  <a:pt x="15289" y="433156"/>
                  <a:pt x="17091" y="418743"/>
                </a:cubicBezTo>
                <a:cubicBezTo>
                  <a:pt x="20118" y="394530"/>
                  <a:pt x="22621" y="316696"/>
                  <a:pt x="34183" y="282011"/>
                </a:cubicBezTo>
                <a:cubicBezTo>
                  <a:pt x="38211" y="269926"/>
                  <a:pt x="45577" y="259222"/>
                  <a:pt x="51274" y="247828"/>
                </a:cubicBezTo>
                <a:cubicBezTo>
                  <a:pt x="54123" y="230736"/>
                  <a:pt x="56422" y="213544"/>
                  <a:pt x="59820" y="196553"/>
                </a:cubicBezTo>
                <a:cubicBezTo>
                  <a:pt x="62123" y="185036"/>
                  <a:pt x="66063" y="173887"/>
                  <a:pt x="68366" y="162370"/>
                </a:cubicBezTo>
                <a:cubicBezTo>
                  <a:pt x="71764" y="145379"/>
                  <a:pt x="72353" y="127812"/>
                  <a:pt x="76912" y="111095"/>
                </a:cubicBezTo>
                <a:cubicBezTo>
                  <a:pt x="80948" y="96295"/>
                  <a:pt x="88617" y="82729"/>
                  <a:pt x="94003" y="68366"/>
                </a:cubicBezTo>
                <a:cubicBezTo>
                  <a:pt x="97166" y="59932"/>
                  <a:pt x="100074" y="51390"/>
                  <a:pt x="102549" y="42729"/>
                </a:cubicBezTo>
                <a:cubicBezTo>
                  <a:pt x="105776" y="31436"/>
                  <a:pt x="103758" y="17717"/>
                  <a:pt x="111095" y="8545"/>
                </a:cubicBezTo>
                <a:cubicBezTo>
                  <a:pt x="116722" y="1511"/>
                  <a:pt x="128186" y="2848"/>
                  <a:pt x="136732" y="0"/>
                </a:cubicBezTo>
                <a:cubicBezTo>
                  <a:pt x="142429" y="8546"/>
                  <a:pt x="147662" y="17420"/>
                  <a:pt x="153824" y="25637"/>
                </a:cubicBezTo>
                <a:cubicBezTo>
                  <a:pt x="164768" y="40229"/>
                  <a:pt x="177547" y="53423"/>
                  <a:pt x="188007" y="68366"/>
                </a:cubicBezTo>
                <a:cubicBezTo>
                  <a:pt x="197532" y="81973"/>
                  <a:pt x="205098" y="96852"/>
                  <a:pt x="213644" y="111095"/>
                </a:cubicBezTo>
                <a:cubicBezTo>
                  <a:pt x="216493" y="122489"/>
                  <a:pt x="216937" y="134773"/>
                  <a:pt x="222190" y="145278"/>
                </a:cubicBezTo>
                <a:cubicBezTo>
                  <a:pt x="234836" y="170569"/>
                  <a:pt x="253740" y="179947"/>
                  <a:pt x="264919" y="205099"/>
                </a:cubicBezTo>
                <a:cubicBezTo>
                  <a:pt x="272236" y="221562"/>
                  <a:pt x="276314" y="239282"/>
                  <a:pt x="282011" y="256373"/>
                </a:cubicBezTo>
                <a:cubicBezTo>
                  <a:pt x="284860" y="264919"/>
                  <a:pt x="282011" y="279162"/>
                  <a:pt x="290557" y="282011"/>
                </a:cubicBezTo>
                <a:lnTo>
                  <a:pt x="316194" y="290557"/>
                </a:lnTo>
                <a:cubicBezTo>
                  <a:pt x="321891" y="279162"/>
                  <a:pt x="328267" y="268082"/>
                  <a:pt x="333285" y="256373"/>
                </a:cubicBezTo>
                <a:cubicBezTo>
                  <a:pt x="336833" y="248093"/>
                  <a:pt x="337362" y="238557"/>
                  <a:pt x="341831" y="230736"/>
                </a:cubicBezTo>
                <a:cubicBezTo>
                  <a:pt x="348898" y="218370"/>
                  <a:pt x="358923" y="207947"/>
                  <a:pt x="367469" y="196553"/>
                </a:cubicBezTo>
                <a:cubicBezTo>
                  <a:pt x="370317" y="188007"/>
                  <a:pt x="371240" y="178554"/>
                  <a:pt x="376014" y="170915"/>
                </a:cubicBezTo>
                <a:cubicBezTo>
                  <a:pt x="385681" y="155447"/>
                  <a:pt x="399254" y="142778"/>
                  <a:pt x="410198" y="128186"/>
                </a:cubicBezTo>
                <a:cubicBezTo>
                  <a:pt x="416360" y="119970"/>
                  <a:pt x="421592" y="111095"/>
                  <a:pt x="427289" y="102549"/>
                </a:cubicBezTo>
                <a:cubicBezTo>
                  <a:pt x="444381" y="113943"/>
                  <a:pt x="460950" y="126163"/>
                  <a:pt x="478564" y="136732"/>
                </a:cubicBezTo>
                <a:cubicBezTo>
                  <a:pt x="489488" y="143286"/>
                  <a:pt x="502799" y="145866"/>
                  <a:pt x="512747" y="153824"/>
                </a:cubicBezTo>
                <a:cubicBezTo>
                  <a:pt x="531622" y="168924"/>
                  <a:pt x="546056" y="188929"/>
                  <a:pt x="564022" y="205099"/>
                </a:cubicBezTo>
                <a:cubicBezTo>
                  <a:pt x="574609" y="214627"/>
                  <a:pt x="586537" y="222568"/>
                  <a:pt x="598205" y="230736"/>
                </a:cubicBezTo>
                <a:cubicBezTo>
                  <a:pt x="651632" y="268135"/>
                  <a:pt x="632336" y="259204"/>
                  <a:pt x="675117" y="273465"/>
                </a:cubicBezTo>
                <a:cubicBezTo>
                  <a:pt x="680814" y="287708"/>
                  <a:pt x="685349" y="302473"/>
                  <a:pt x="692209" y="316194"/>
                </a:cubicBezTo>
                <a:cubicBezTo>
                  <a:pt x="696802" y="325380"/>
                  <a:pt x="704707" y="332645"/>
                  <a:pt x="709300" y="341831"/>
                </a:cubicBezTo>
                <a:cubicBezTo>
                  <a:pt x="713329" y="349888"/>
                  <a:pt x="710516" y="362233"/>
                  <a:pt x="717846" y="367469"/>
                </a:cubicBezTo>
                <a:cubicBezTo>
                  <a:pt x="732506" y="377941"/>
                  <a:pt x="751215" y="382570"/>
                  <a:pt x="769121" y="384560"/>
                </a:cubicBezTo>
                <a:cubicBezTo>
                  <a:pt x="863254" y="395020"/>
                  <a:pt x="820589" y="388865"/>
                  <a:pt x="897308" y="401652"/>
                </a:cubicBezTo>
                <a:cubicBezTo>
                  <a:pt x="911551" y="407349"/>
                  <a:pt x="927029" y="410613"/>
                  <a:pt x="940037" y="418743"/>
                </a:cubicBezTo>
                <a:cubicBezTo>
                  <a:pt x="950286" y="425148"/>
                  <a:pt x="956498" y="436516"/>
                  <a:pt x="965674" y="444381"/>
                </a:cubicBezTo>
                <a:cubicBezTo>
                  <a:pt x="1048071" y="515008"/>
                  <a:pt x="949822" y="419985"/>
                  <a:pt x="1034041" y="504201"/>
                </a:cubicBezTo>
                <a:cubicBezTo>
                  <a:pt x="1042587" y="521293"/>
                  <a:pt x="1050398" y="538772"/>
                  <a:pt x="1059678" y="555476"/>
                </a:cubicBezTo>
                <a:cubicBezTo>
                  <a:pt x="1064666" y="564455"/>
                  <a:pt x="1072724" y="571673"/>
                  <a:pt x="1076770" y="581114"/>
                </a:cubicBezTo>
                <a:cubicBezTo>
                  <a:pt x="1093201" y="619453"/>
                  <a:pt x="1077228" y="607670"/>
                  <a:pt x="1093861" y="640934"/>
                </a:cubicBezTo>
                <a:cubicBezTo>
                  <a:pt x="1098454" y="650120"/>
                  <a:pt x="1105256" y="658025"/>
                  <a:pt x="1110953" y="666571"/>
                </a:cubicBezTo>
                <a:cubicBezTo>
                  <a:pt x="1113802" y="680814"/>
                  <a:pt x="1117111" y="694973"/>
                  <a:pt x="1119499" y="709300"/>
                </a:cubicBezTo>
                <a:cubicBezTo>
                  <a:pt x="1122810" y="729169"/>
                  <a:pt x="1124441" y="749303"/>
                  <a:pt x="1128044" y="769121"/>
                </a:cubicBezTo>
                <a:cubicBezTo>
                  <a:pt x="1132336" y="792725"/>
                  <a:pt x="1137815" y="806978"/>
                  <a:pt x="1145136" y="828942"/>
                </a:cubicBezTo>
                <a:cubicBezTo>
                  <a:pt x="1147985" y="914400"/>
                  <a:pt x="1127432" y="1003939"/>
                  <a:pt x="1153682" y="1085315"/>
                </a:cubicBezTo>
                <a:cubicBezTo>
                  <a:pt x="1161601" y="1109864"/>
                  <a:pt x="1206123" y="1085704"/>
                  <a:pt x="1230594" y="1093861"/>
                </a:cubicBezTo>
                <a:cubicBezTo>
                  <a:pt x="1344231" y="1131740"/>
                  <a:pt x="1231394" y="1120948"/>
                  <a:pt x="1316052" y="1145136"/>
                </a:cubicBezTo>
                <a:cubicBezTo>
                  <a:pt x="1343984" y="1153117"/>
                  <a:pt x="1401510" y="1162228"/>
                  <a:pt x="1401510" y="1162228"/>
                </a:cubicBezTo>
                <a:cubicBezTo>
                  <a:pt x="1412904" y="1156531"/>
                  <a:pt x="1428288" y="1155502"/>
                  <a:pt x="1435693" y="1145136"/>
                </a:cubicBezTo>
                <a:cubicBezTo>
                  <a:pt x="1444135" y="1133316"/>
                  <a:pt x="1440716" y="1116498"/>
                  <a:pt x="1444239" y="1102407"/>
                </a:cubicBezTo>
                <a:cubicBezTo>
                  <a:pt x="1454978" y="1059451"/>
                  <a:pt x="1448991" y="1092903"/>
                  <a:pt x="1469876" y="1051132"/>
                </a:cubicBezTo>
                <a:cubicBezTo>
                  <a:pt x="1473904" y="1043075"/>
                  <a:pt x="1472052" y="1031865"/>
                  <a:pt x="1478422" y="1025495"/>
                </a:cubicBezTo>
                <a:cubicBezTo>
                  <a:pt x="1484792" y="1019125"/>
                  <a:pt x="1495513" y="1019798"/>
                  <a:pt x="1504059" y="1016949"/>
                </a:cubicBezTo>
                <a:cubicBezTo>
                  <a:pt x="1509756" y="1028343"/>
                  <a:pt x="1512860" y="1041460"/>
                  <a:pt x="1521151" y="1051132"/>
                </a:cubicBezTo>
                <a:cubicBezTo>
                  <a:pt x="1528220" y="1059380"/>
                  <a:pt x="1568959" y="1085853"/>
                  <a:pt x="1580971" y="1093861"/>
                </a:cubicBezTo>
                <a:cubicBezTo>
                  <a:pt x="1586668" y="1102407"/>
                  <a:pt x="1593470" y="1110312"/>
                  <a:pt x="1598063" y="1119499"/>
                </a:cubicBezTo>
                <a:cubicBezTo>
                  <a:pt x="1602092" y="1127556"/>
                  <a:pt x="1601612" y="1137641"/>
                  <a:pt x="1606609" y="1145136"/>
                </a:cubicBezTo>
                <a:cubicBezTo>
                  <a:pt x="1618950" y="1163648"/>
                  <a:pt x="1635440" y="1179038"/>
                  <a:pt x="1649338" y="1196411"/>
                </a:cubicBezTo>
                <a:cubicBezTo>
                  <a:pt x="1683202" y="1238741"/>
                  <a:pt x="1659678" y="1225495"/>
                  <a:pt x="1700613" y="1239140"/>
                </a:cubicBezTo>
                <a:cubicBezTo>
                  <a:pt x="1704965" y="1243492"/>
                  <a:pt x="1735397" y="1281568"/>
                  <a:pt x="1751887" y="1273323"/>
                </a:cubicBezTo>
                <a:cubicBezTo>
                  <a:pt x="1759944" y="1269295"/>
                  <a:pt x="1756404" y="1255743"/>
                  <a:pt x="1760433" y="1247686"/>
                </a:cubicBezTo>
                <a:cubicBezTo>
                  <a:pt x="1776914" y="1214724"/>
                  <a:pt x="1790241" y="1199397"/>
                  <a:pt x="1811708" y="1170773"/>
                </a:cubicBezTo>
                <a:cubicBezTo>
                  <a:pt x="1814557" y="1162227"/>
                  <a:pt x="1817779" y="1153797"/>
                  <a:pt x="1820254" y="1145136"/>
                </a:cubicBezTo>
                <a:cubicBezTo>
                  <a:pt x="1823481" y="1133843"/>
                  <a:pt x="1825425" y="1122203"/>
                  <a:pt x="1828800" y="1110953"/>
                </a:cubicBezTo>
                <a:cubicBezTo>
                  <a:pt x="1833977" y="1093697"/>
                  <a:pt x="1845891" y="1059678"/>
                  <a:pt x="1845891" y="1059678"/>
                </a:cubicBezTo>
                <a:cubicBezTo>
                  <a:pt x="1848740" y="1008403"/>
                  <a:pt x="1847175" y="956692"/>
                  <a:pt x="1854437" y="905854"/>
                </a:cubicBezTo>
                <a:cubicBezTo>
                  <a:pt x="1855889" y="895686"/>
                  <a:pt x="1866935" y="889403"/>
                  <a:pt x="1871528" y="880216"/>
                </a:cubicBezTo>
                <a:cubicBezTo>
                  <a:pt x="1875556" y="872159"/>
                  <a:pt x="1877599" y="863240"/>
                  <a:pt x="1880074" y="854579"/>
                </a:cubicBezTo>
                <a:cubicBezTo>
                  <a:pt x="1885537" y="835461"/>
                  <a:pt x="1896339" y="781619"/>
                  <a:pt x="1905712" y="769121"/>
                </a:cubicBezTo>
                <a:cubicBezTo>
                  <a:pt x="1937512" y="726721"/>
                  <a:pt x="1923448" y="746789"/>
                  <a:pt x="1948441" y="709300"/>
                </a:cubicBezTo>
                <a:cubicBezTo>
                  <a:pt x="1951289" y="700754"/>
                  <a:pt x="1953438" y="691943"/>
                  <a:pt x="1956986" y="683663"/>
                </a:cubicBezTo>
                <a:cubicBezTo>
                  <a:pt x="1962004" y="671954"/>
                  <a:pt x="1970049" y="661566"/>
                  <a:pt x="1974078" y="649480"/>
                </a:cubicBezTo>
                <a:cubicBezTo>
                  <a:pt x="1981506" y="627195"/>
                  <a:pt x="1983742" y="603399"/>
                  <a:pt x="1991170" y="581114"/>
                </a:cubicBezTo>
                <a:lnTo>
                  <a:pt x="2008261" y="529839"/>
                </a:lnTo>
                <a:lnTo>
                  <a:pt x="2016807" y="504201"/>
                </a:lnTo>
                <a:cubicBezTo>
                  <a:pt x="2022504" y="515596"/>
                  <a:pt x="2027712" y="527249"/>
                  <a:pt x="2033899" y="538385"/>
                </a:cubicBezTo>
                <a:cubicBezTo>
                  <a:pt x="2051082" y="569314"/>
                  <a:pt x="2058817" y="580036"/>
                  <a:pt x="2076628" y="606751"/>
                </a:cubicBezTo>
                <a:cubicBezTo>
                  <a:pt x="2079476" y="615297"/>
                  <a:pt x="2079406" y="625468"/>
                  <a:pt x="2085173" y="632388"/>
                </a:cubicBezTo>
                <a:cubicBezTo>
                  <a:pt x="2094291" y="643330"/>
                  <a:pt x="2109285" y="647954"/>
                  <a:pt x="2119357" y="658026"/>
                </a:cubicBezTo>
                <a:cubicBezTo>
                  <a:pt x="2126619" y="665288"/>
                  <a:pt x="2130751" y="675117"/>
                  <a:pt x="2136448" y="683663"/>
                </a:cubicBezTo>
                <a:cubicBezTo>
                  <a:pt x="2144994" y="677966"/>
                  <a:pt x="2156388" y="675117"/>
                  <a:pt x="2162085" y="666571"/>
                </a:cubicBezTo>
                <a:cubicBezTo>
                  <a:pt x="2168600" y="656799"/>
                  <a:pt x="2167404" y="643681"/>
                  <a:pt x="2170631" y="632388"/>
                </a:cubicBezTo>
                <a:cubicBezTo>
                  <a:pt x="2173106" y="623727"/>
                  <a:pt x="2176328" y="615297"/>
                  <a:pt x="2179177" y="606751"/>
                </a:cubicBezTo>
                <a:cubicBezTo>
                  <a:pt x="2187723" y="612448"/>
                  <a:pt x="2198398" y="615823"/>
                  <a:pt x="2204814" y="623843"/>
                </a:cubicBezTo>
                <a:cubicBezTo>
                  <a:pt x="2209676" y="629920"/>
                  <a:pt x="2220822" y="680772"/>
                  <a:pt x="2221906" y="683663"/>
                </a:cubicBezTo>
                <a:cubicBezTo>
                  <a:pt x="2226379" y="695591"/>
                  <a:pt x="2233301" y="706452"/>
                  <a:pt x="2238998" y="717846"/>
                </a:cubicBezTo>
                <a:cubicBezTo>
                  <a:pt x="2247158" y="750488"/>
                  <a:pt x="2248543" y="762575"/>
                  <a:pt x="2264635" y="794758"/>
                </a:cubicBezTo>
                <a:cubicBezTo>
                  <a:pt x="2269228" y="803945"/>
                  <a:pt x="2276030" y="811850"/>
                  <a:pt x="2281727" y="820396"/>
                </a:cubicBezTo>
                <a:cubicBezTo>
                  <a:pt x="2309994" y="905204"/>
                  <a:pt x="2262569" y="775657"/>
                  <a:pt x="2315910" y="871671"/>
                </a:cubicBezTo>
                <a:cubicBezTo>
                  <a:pt x="2324659" y="887420"/>
                  <a:pt x="2322192" y="908532"/>
                  <a:pt x="2333001" y="922945"/>
                </a:cubicBezTo>
                <a:cubicBezTo>
                  <a:pt x="2341698" y="934541"/>
                  <a:pt x="2367398" y="967490"/>
                  <a:pt x="2375730" y="982766"/>
                </a:cubicBezTo>
                <a:cubicBezTo>
                  <a:pt x="2387931" y="1005134"/>
                  <a:pt x="2395782" y="1029932"/>
                  <a:pt x="2409914" y="1051132"/>
                </a:cubicBezTo>
                <a:cubicBezTo>
                  <a:pt x="2415611" y="1059678"/>
                  <a:pt x="2420096" y="1069170"/>
                  <a:pt x="2427005" y="1076770"/>
                </a:cubicBezTo>
                <a:cubicBezTo>
                  <a:pt x="2448684" y="1100617"/>
                  <a:pt x="2495371" y="1145136"/>
                  <a:pt x="2495371" y="1145136"/>
                </a:cubicBezTo>
                <a:cubicBezTo>
                  <a:pt x="2528792" y="1128426"/>
                  <a:pt x="2539742" y="1127454"/>
                  <a:pt x="2563738" y="1093861"/>
                </a:cubicBezTo>
                <a:cubicBezTo>
                  <a:pt x="2568974" y="1086531"/>
                  <a:pt x="2568256" y="1076281"/>
                  <a:pt x="2572284" y="1068224"/>
                </a:cubicBezTo>
                <a:cubicBezTo>
                  <a:pt x="2576877" y="1059037"/>
                  <a:pt x="2583678" y="1051132"/>
                  <a:pt x="2589375" y="1042586"/>
                </a:cubicBezTo>
                <a:cubicBezTo>
                  <a:pt x="2592224" y="1022646"/>
                  <a:pt x="2593971" y="1002517"/>
                  <a:pt x="2597921" y="982766"/>
                </a:cubicBezTo>
                <a:cubicBezTo>
                  <a:pt x="2599688" y="973933"/>
                  <a:pt x="2605687" y="966103"/>
                  <a:pt x="2606467" y="957129"/>
                </a:cubicBezTo>
                <a:cubicBezTo>
                  <a:pt x="2623226" y="764404"/>
                  <a:pt x="2581986" y="835756"/>
                  <a:pt x="2632104" y="760575"/>
                </a:cubicBezTo>
                <a:cubicBezTo>
                  <a:pt x="2634953" y="723543"/>
                  <a:pt x="2638963" y="686583"/>
                  <a:pt x="2640650" y="649480"/>
                </a:cubicBezTo>
                <a:cubicBezTo>
                  <a:pt x="2653672" y="363000"/>
                  <a:pt x="2620829" y="469659"/>
                  <a:pt x="2657742" y="358923"/>
                </a:cubicBezTo>
                <a:cubicBezTo>
                  <a:pt x="2660590" y="341831"/>
                  <a:pt x="2662085" y="324458"/>
                  <a:pt x="2666287" y="307648"/>
                </a:cubicBezTo>
                <a:cubicBezTo>
                  <a:pt x="2670656" y="290170"/>
                  <a:pt x="2679846" y="274039"/>
                  <a:pt x="2683379" y="256373"/>
                </a:cubicBezTo>
                <a:cubicBezTo>
                  <a:pt x="2686228" y="242130"/>
                  <a:pt x="2688402" y="227735"/>
                  <a:pt x="2691925" y="213644"/>
                </a:cubicBezTo>
                <a:cubicBezTo>
                  <a:pt x="2694110" y="204905"/>
                  <a:pt x="2698286" y="196746"/>
                  <a:pt x="2700471" y="188007"/>
                </a:cubicBezTo>
                <a:cubicBezTo>
                  <a:pt x="2703994" y="173916"/>
                  <a:pt x="2705194" y="159291"/>
                  <a:pt x="2709016" y="145278"/>
                </a:cubicBezTo>
                <a:cubicBezTo>
                  <a:pt x="2741547" y="25994"/>
                  <a:pt x="2713830" y="155390"/>
                  <a:pt x="2734654" y="51274"/>
                </a:cubicBezTo>
                <a:cubicBezTo>
                  <a:pt x="2743200" y="56971"/>
                  <a:pt x="2753528" y="60636"/>
                  <a:pt x="2760291" y="68366"/>
                </a:cubicBezTo>
                <a:cubicBezTo>
                  <a:pt x="2768190" y="77394"/>
                  <a:pt x="2812609" y="147364"/>
                  <a:pt x="2820112" y="162370"/>
                </a:cubicBezTo>
                <a:cubicBezTo>
                  <a:pt x="2861924" y="245994"/>
                  <a:pt x="2814696" y="171340"/>
                  <a:pt x="2854295" y="230736"/>
                </a:cubicBezTo>
                <a:cubicBezTo>
                  <a:pt x="2873579" y="307870"/>
                  <a:pt x="2854295" y="213875"/>
                  <a:pt x="2854295" y="341831"/>
                </a:cubicBezTo>
                <a:cubicBezTo>
                  <a:pt x="2854295" y="390341"/>
                  <a:pt x="2858242" y="438818"/>
                  <a:pt x="2862841" y="487110"/>
                </a:cubicBezTo>
                <a:cubicBezTo>
                  <a:pt x="2863954" y="498802"/>
                  <a:pt x="2868838" y="509828"/>
                  <a:pt x="2871386" y="521293"/>
                </a:cubicBezTo>
                <a:cubicBezTo>
                  <a:pt x="2897444" y="638557"/>
                  <a:pt x="2865574" y="509497"/>
                  <a:pt x="2888478" y="589659"/>
                </a:cubicBezTo>
                <a:cubicBezTo>
                  <a:pt x="2891705" y="600952"/>
                  <a:pt x="2891197" y="613645"/>
                  <a:pt x="2897024" y="623843"/>
                </a:cubicBezTo>
                <a:cubicBezTo>
                  <a:pt x="2903020" y="634336"/>
                  <a:pt x="2914924" y="640196"/>
                  <a:pt x="2922661" y="649480"/>
                </a:cubicBezTo>
                <a:cubicBezTo>
                  <a:pt x="2947931" y="679803"/>
                  <a:pt x="2952987" y="719409"/>
                  <a:pt x="2999573" y="734938"/>
                </a:cubicBezTo>
                <a:lnTo>
                  <a:pt x="3025211" y="743484"/>
                </a:lnTo>
                <a:cubicBezTo>
                  <a:pt x="3033757" y="740635"/>
                  <a:pt x="3044479" y="741308"/>
                  <a:pt x="3050848" y="734938"/>
                </a:cubicBezTo>
                <a:cubicBezTo>
                  <a:pt x="3057218" y="728568"/>
                  <a:pt x="3055365" y="717357"/>
                  <a:pt x="3059394" y="709300"/>
                </a:cubicBezTo>
                <a:cubicBezTo>
                  <a:pt x="3063987" y="700114"/>
                  <a:pt x="3070788" y="692209"/>
                  <a:pt x="3076485" y="683663"/>
                </a:cubicBezTo>
                <a:cubicBezTo>
                  <a:pt x="3079334" y="666571"/>
                  <a:pt x="3081633" y="649379"/>
                  <a:pt x="3085031" y="632388"/>
                </a:cubicBezTo>
                <a:cubicBezTo>
                  <a:pt x="3087334" y="620871"/>
                  <a:pt x="3092280" y="609878"/>
                  <a:pt x="3093577" y="598205"/>
                </a:cubicBezTo>
                <a:cubicBezTo>
                  <a:pt x="3097992" y="558468"/>
                  <a:pt x="3099274" y="518444"/>
                  <a:pt x="3102123" y="478564"/>
                </a:cubicBezTo>
                <a:cubicBezTo>
                  <a:pt x="3151152" y="494908"/>
                  <a:pt x="3105388" y="475406"/>
                  <a:pt x="3153398" y="512747"/>
                </a:cubicBezTo>
                <a:cubicBezTo>
                  <a:pt x="3206343" y="553927"/>
                  <a:pt x="3195298" y="535232"/>
                  <a:pt x="3238856" y="572568"/>
                </a:cubicBezTo>
                <a:cubicBezTo>
                  <a:pt x="3281250" y="608905"/>
                  <a:pt x="3251387" y="589278"/>
                  <a:pt x="3290130" y="640934"/>
                </a:cubicBezTo>
                <a:cubicBezTo>
                  <a:pt x="3297381" y="650602"/>
                  <a:pt x="3307222" y="658025"/>
                  <a:pt x="3315768" y="666571"/>
                </a:cubicBezTo>
                <a:cubicBezTo>
                  <a:pt x="3321465" y="677966"/>
                  <a:pt x="3324792" y="690895"/>
                  <a:pt x="3332859" y="700755"/>
                </a:cubicBezTo>
                <a:cubicBezTo>
                  <a:pt x="3350716" y="722580"/>
                  <a:pt x="3392680" y="760575"/>
                  <a:pt x="3392680" y="760575"/>
                </a:cubicBezTo>
                <a:cubicBezTo>
                  <a:pt x="3398377" y="771969"/>
                  <a:pt x="3400763" y="785750"/>
                  <a:pt x="3409771" y="794758"/>
                </a:cubicBezTo>
                <a:cubicBezTo>
                  <a:pt x="3416141" y="801128"/>
                  <a:pt x="3426863" y="806153"/>
                  <a:pt x="3435409" y="803304"/>
                </a:cubicBezTo>
                <a:cubicBezTo>
                  <a:pt x="3457516" y="795935"/>
                  <a:pt x="3468858" y="759724"/>
                  <a:pt x="3478138" y="743484"/>
                </a:cubicBezTo>
                <a:cubicBezTo>
                  <a:pt x="3483234" y="734566"/>
                  <a:pt x="3489532" y="726392"/>
                  <a:pt x="3495229" y="717846"/>
                </a:cubicBezTo>
                <a:cubicBezTo>
                  <a:pt x="3498078" y="706452"/>
                  <a:pt x="3500685" y="694994"/>
                  <a:pt x="3503775" y="683663"/>
                </a:cubicBezTo>
                <a:cubicBezTo>
                  <a:pt x="3509232" y="663656"/>
                  <a:pt x="3518931" y="644490"/>
                  <a:pt x="3520867" y="623843"/>
                </a:cubicBezTo>
                <a:cubicBezTo>
                  <a:pt x="3527520" y="552882"/>
                  <a:pt x="3522548" y="481139"/>
                  <a:pt x="3529413" y="410198"/>
                </a:cubicBezTo>
                <a:cubicBezTo>
                  <a:pt x="3531148" y="392266"/>
                  <a:pt x="3542596" y="376510"/>
                  <a:pt x="3546504" y="358923"/>
                </a:cubicBezTo>
                <a:cubicBezTo>
                  <a:pt x="3554022" y="325093"/>
                  <a:pt x="3555659" y="290107"/>
                  <a:pt x="3563596" y="256373"/>
                </a:cubicBezTo>
                <a:cubicBezTo>
                  <a:pt x="3567109" y="241441"/>
                  <a:pt x="3578660" y="228850"/>
                  <a:pt x="3580687" y="213644"/>
                </a:cubicBezTo>
                <a:cubicBezTo>
                  <a:pt x="3584452" y="185408"/>
                  <a:pt x="3580687" y="156672"/>
                  <a:pt x="3580687" y="128186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28B5FA-507D-420F-A7BA-37C4041471D0}"/>
              </a:ext>
            </a:extLst>
          </p:cNvPr>
          <p:cNvCxnSpPr/>
          <p:nvPr/>
        </p:nvCxnSpPr>
        <p:spPr>
          <a:xfrm>
            <a:off x="7529601" y="4341071"/>
            <a:ext cx="330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E85079-DF36-4BCA-98C3-4384CD82FC3E}"/>
              </a:ext>
            </a:extLst>
          </p:cNvPr>
          <p:cNvCxnSpPr/>
          <p:nvPr/>
        </p:nvCxnSpPr>
        <p:spPr>
          <a:xfrm>
            <a:off x="7678855" y="5781959"/>
            <a:ext cx="330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EC1203-80CC-405E-8448-6C57FD36BDD6}"/>
              </a:ext>
            </a:extLst>
          </p:cNvPr>
          <p:cNvCxnSpPr/>
          <p:nvPr/>
        </p:nvCxnSpPr>
        <p:spPr>
          <a:xfrm>
            <a:off x="7738676" y="6211009"/>
            <a:ext cx="330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8CBA24-6596-4A3C-920F-8CD2201796C1}"/>
              </a:ext>
            </a:extLst>
          </p:cNvPr>
          <p:cNvCxnSpPr>
            <a:cxnSpLocks/>
          </p:cNvCxnSpPr>
          <p:nvPr/>
        </p:nvCxnSpPr>
        <p:spPr>
          <a:xfrm>
            <a:off x="7886505" y="5775458"/>
            <a:ext cx="648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0BD413-AEAA-4126-9CC2-DCDEFB675563}"/>
              </a:ext>
            </a:extLst>
          </p:cNvPr>
          <p:cNvCxnSpPr>
            <a:cxnSpLocks/>
          </p:cNvCxnSpPr>
          <p:nvPr/>
        </p:nvCxnSpPr>
        <p:spPr>
          <a:xfrm>
            <a:off x="8534859" y="6192880"/>
            <a:ext cx="648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6D42D3-3EE2-4FA8-BD64-36FEF259251E}"/>
              </a:ext>
            </a:extLst>
          </p:cNvPr>
          <p:cNvCxnSpPr>
            <a:cxnSpLocks/>
          </p:cNvCxnSpPr>
          <p:nvPr/>
        </p:nvCxnSpPr>
        <p:spPr>
          <a:xfrm>
            <a:off x="9183213" y="5775457"/>
            <a:ext cx="152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542C9DB-903D-458C-A4DA-AAEFCB7062F2}"/>
              </a:ext>
            </a:extLst>
          </p:cNvPr>
          <p:cNvCxnSpPr>
            <a:cxnSpLocks/>
          </p:cNvCxnSpPr>
          <p:nvPr/>
        </p:nvCxnSpPr>
        <p:spPr>
          <a:xfrm>
            <a:off x="9335613" y="6192880"/>
            <a:ext cx="2794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66DD454-B801-4517-8FA6-EF341BA7ECDA}"/>
              </a:ext>
            </a:extLst>
          </p:cNvPr>
          <p:cNvCxnSpPr>
            <a:cxnSpLocks/>
          </p:cNvCxnSpPr>
          <p:nvPr/>
        </p:nvCxnSpPr>
        <p:spPr>
          <a:xfrm>
            <a:off x="9615073" y="5790841"/>
            <a:ext cx="2467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6950C3-EB68-41E3-93DE-5BDDC8006B1B}"/>
              </a:ext>
            </a:extLst>
          </p:cNvPr>
          <p:cNvCxnSpPr>
            <a:cxnSpLocks/>
          </p:cNvCxnSpPr>
          <p:nvPr/>
        </p:nvCxnSpPr>
        <p:spPr>
          <a:xfrm>
            <a:off x="9983969" y="5790841"/>
            <a:ext cx="951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C12F438-8586-44E8-A8DC-4789356A4202}"/>
              </a:ext>
            </a:extLst>
          </p:cNvPr>
          <p:cNvCxnSpPr>
            <a:cxnSpLocks/>
          </p:cNvCxnSpPr>
          <p:nvPr/>
        </p:nvCxnSpPr>
        <p:spPr>
          <a:xfrm>
            <a:off x="9831567" y="6206467"/>
            <a:ext cx="152402" cy="12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0A445E-A0A3-44EB-9D10-3E9DE84CF1C0}"/>
              </a:ext>
            </a:extLst>
          </p:cNvPr>
          <p:cNvCxnSpPr>
            <a:cxnSpLocks/>
          </p:cNvCxnSpPr>
          <p:nvPr/>
        </p:nvCxnSpPr>
        <p:spPr>
          <a:xfrm>
            <a:off x="10209835" y="5790841"/>
            <a:ext cx="2161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CBF5E56-F3E5-4109-BE1E-5E868A3D68D3}"/>
              </a:ext>
            </a:extLst>
          </p:cNvPr>
          <p:cNvCxnSpPr>
            <a:cxnSpLocks/>
          </p:cNvCxnSpPr>
          <p:nvPr/>
        </p:nvCxnSpPr>
        <p:spPr>
          <a:xfrm>
            <a:off x="10079098" y="6197678"/>
            <a:ext cx="137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95E21D6-5CDD-4A43-BB66-4A3F48C474C0}"/>
              </a:ext>
            </a:extLst>
          </p:cNvPr>
          <p:cNvCxnSpPr>
            <a:cxnSpLocks/>
          </p:cNvCxnSpPr>
          <p:nvPr/>
        </p:nvCxnSpPr>
        <p:spPr>
          <a:xfrm flipV="1">
            <a:off x="8534859" y="5775458"/>
            <a:ext cx="0" cy="433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B5AC8E5-1370-4E3C-A664-DD4D0808C5F6}"/>
              </a:ext>
            </a:extLst>
          </p:cNvPr>
          <p:cNvCxnSpPr>
            <a:cxnSpLocks/>
          </p:cNvCxnSpPr>
          <p:nvPr/>
        </p:nvCxnSpPr>
        <p:spPr>
          <a:xfrm flipV="1">
            <a:off x="9183213" y="5775457"/>
            <a:ext cx="0" cy="433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9A02578-640E-41F4-A8E2-2549F09636D9}"/>
              </a:ext>
            </a:extLst>
          </p:cNvPr>
          <p:cNvCxnSpPr>
            <a:cxnSpLocks/>
          </p:cNvCxnSpPr>
          <p:nvPr/>
        </p:nvCxnSpPr>
        <p:spPr>
          <a:xfrm flipV="1">
            <a:off x="9335613" y="5759454"/>
            <a:ext cx="0" cy="433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9DA354A-3CAE-49A9-83AC-66033B842E2A}"/>
              </a:ext>
            </a:extLst>
          </p:cNvPr>
          <p:cNvCxnSpPr>
            <a:cxnSpLocks/>
          </p:cNvCxnSpPr>
          <p:nvPr/>
        </p:nvCxnSpPr>
        <p:spPr>
          <a:xfrm flipV="1">
            <a:off x="9615073" y="5781959"/>
            <a:ext cx="0" cy="433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2893688-D3F1-4857-8F86-2DCC0140ABBC}"/>
              </a:ext>
            </a:extLst>
          </p:cNvPr>
          <p:cNvCxnSpPr>
            <a:cxnSpLocks/>
          </p:cNvCxnSpPr>
          <p:nvPr/>
        </p:nvCxnSpPr>
        <p:spPr>
          <a:xfrm flipV="1">
            <a:off x="9851804" y="5790841"/>
            <a:ext cx="0" cy="433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A8A1613-E8E3-46F4-BCDE-3B9238220153}"/>
              </a:ext>
            </a:extLst>
          </p:cNvPr>
          <p:cNvCxnSpPr>
            <a:cxnSpLocks/>
          </p:cNvCxnSpPr>
          <p:nvPr/>
        </p:nvCxnSpPr>
        <p:spPr>
          <a:xfrm flipV="1">
            <a:off x="9983969" y="5775457"/>
            <a:ext cx="0" cy="4334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A3EDDB4-CF49-4841-B968-731A05111053}"/>
              </a:ext>
            </a:extLst>
          </p:cNvPr>
          <p:cNvCxnSpPr>
            <a:cxnSpLocks/>
          </p:cNvCxnSpPr>
          <p:nvPr/>
        </p:nvCxnSpPr>
        <p:spPr>
          <a:xfrm flipV="1">
            <a:off x="10079098" y="5779689"/>
            <a:ext cx="0" cy="435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DA17FCB-08F0-4045-B0D6-62AF7A9FF29F}"/>
              </a:ext>
            </a:extLst>
          </p:cNvPr>
          <p:cNvCxnSpPr>
            <a:cxnSpLocks/>
          </p:cNvCxnSpPr>
          <p:nvPr/>
        </p:nvCxnSpPr>
        <p:spPr>
          <a:xfrm flipH="1" flipV="1">
            <a:off x="10215553" y="5774285"/>
            <a:ext cx="1331" cy="438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006122A-5B6A-4E12-BCC3-63D13C1BC0B6}"/>
              </a:ext>
            </a:extLst>
          </p:cNvPr>
          <p:cNvSpPr txBox="1"/>
          <p:nvPr/>
        </p:nvSpPr>
        <p:spPr>
          <a:xfrm>
            <a:off x="10836824" y="4116604"/>
            <a:ext cx="217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555571-5C67-4E96-ADE3-47F942EA5D73}"/>
              </a:ext>
            </a:extLst>
          </p:cNvPr>
          <p:cNvSpPr txBox="1"/>
          <p:nvPr/>
        </p:nvSpPr>
        <p:spPr>
          <a:xfrm>
            <a:off x="2548167" y="-38390"/>
            <a:ext cx="7877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Image Quantization by Thresholding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8EA69F1-755A-4244-B602-002403D5F16D}"/>
              </a:ext>
            </a:extLst>
          </p:cNvPr>
          <p:cNvSpPr txBox="1"/>
          <p:nvPr/>
        </p:nvSpPr>
        <p:spPr>
          <a:xfrm>
            <a:off x="7257463" y="3704683"/>
            <a:ext cx="40107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255</a:t>
            </a: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879A8D-5019-4738-8A2B-0471C2649EF7}"/>
              </a:ext>
            </a:extLst>
          </p:cNvPr>
          <p:cNvGrpSpPr/>
          <p:nvPr/>
        </p:nvGrpSpPr>
        <p:grpSpPr>
          <a:xfrm>
            <a:off x="7529601" y="773169"/>
            <a:ext cx="3118065" cy="2677443"/>
            <a:chOff x="7123957" y="292159"/>
            <a:chExt cx="3118065" cy="267744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6D8D696-10E9-4484-B307-985CE27B6DEF}"/>
                </a:ext>
              </a:extLst>
            </p:cNvPr>
            <p:cNvSpPr/>
            <p:nvPr/>
          </p:nvSpPr>
          <p:spPr>
            <a:xfrm>
              <a:off x="7559213" y="662536"/>
              <a:ext cx="2072845" cy="694649"/>
            </a:xfrm>
            <a:custGeom>
              <a:avLst/>
              <a:gdLst>
                <a:gd name="connsiteX0" fmla="*/ 0 w 3582360"/>
                <a:gd name="connsiteY0" fmla="*/ 555476 h 1274487"/>
                <a:gd name="connsiteX1" fmla="*/ 8545 w 3582360"/>
                <a:gd name="connsiteY1" fmla="*/ 461472 h 1274487"/>
                <a:gd name="connsiteX2" fmla="*/ 17091 w 3582360"/>
                <a:gd name="connsiteY2" fmla="*/ 418743 h 1274487"/>
                <a:gd name="connsiteX3" fmla="*/ 34183 w 3582360"/>
                <a:gd name="connsiteY3" fmla="*/ 282011 h 1274487"/>
                <a:gd name="connsiteX4" fmla="*/ 51274 w 3582360"/>
                <a:gd name="connsiteY4" fmla="*/ 247828 h 1274487"/>
                <a:gd name="connsiteX5" fmla="*/ 59820 w 3582360"/>
                <a:gd name="connsiteY5" fmla="*/ 196553 h 1274487"/>
                <a:gd name="connsiteX6" fmla="*/ 68366 w 3582360"/>
                <a:gd name="connsiteY6" fmla="*/ 162370 h 1274487"/>
                <a:gd name="connsiteX7" fmla="*/ 76912 w 3582360"/>
                <a:gd name="connsiteY7" fmla="*/ 111095 h 1274487"/>
                <a:gd name="connsiteX8" fmla="*/ 94003 w 3582360"/>
                <a:gd name="connsiteY8" fmla="*/ 68366 h 1274487"/>
                <a:gd name="connsiteX9" fmla="*/ 102549 w 3582360"/>
                <a:gd name="connsiteY9" fmla="*/ 42729 h 1274487"/>
                <a:gd name="connsiteX10" fmla="*/ 111095 w 3582360"/>
                <a:gd name="connsiteY10" fmla="*/ 8545 h 1274487"/>
                <a:gd name="connsiteX11" fmla="*/ 136732 w 3582360"/>
                <a:gd name="connsiteY11" fmla="*/ 0 h 1274487"/>
                <a:gd name="connsiteX12" fmla="*/ 153824 w 3582360"/>
                <a:gd name="connsiteY12" fmla="*/ 25637 h 1274487"/>
                <a:gd name="connsiteX13" fmla="*/ 188007 w 3582360"/>
                <a:gd name="connsiteY13" fmla="*/ 68366 h 1274487"/>
                <a:gd name="connsiteX14" fmla="*/ 213644 w 3582360"/>
                <a:gd name="connsiteY14" fmla="*/ 111095 h 1274487"/>
                <a:gd name="connsiteX15" fmla="*/ 222190 w 3582360"/>
                <a:gd name="connsiteY15" fmla="*/ 145278 h 1274487"/>
                <a:gd name="connsiteX16" fmla="*/ 264919 w 3582360"/>
                <a:gd name="connsiteY16" fmla="*/ 205099 h 1274487"/>
                <a:gd name="connsiteX17" fmla="*/ 282011 w 3582360"/>
                <a:gd name="connsiteY17" fmla="*/ 256373 h 1274487"/>
                <a:gd name="connsiteX18" fmla="*/ 290557 w 3582360"/>
                <a:gd name="connsiteY18" fmla="*/ 282011 h 1274487"/>
                <a:gd name="connsiteX19" fmla="*/ 316194 w 3582360"/>
                <a:gd name="connsiteY19" fmla="*/ 290557 h 1274487"/>
                <a:gd name="connsiteX20" fmla="*/ 333285 w 3582360"/>
                <a:gd name="connsiteY20" fmla="*/ 256373 h 1274487"/>
                <a:gd name="connsiteX21" fmla="*/ 341831 w 3582360"/>
                <a:gd name="connsiteY21" fmla="*/ 230736 h 1274487"/>
                <a:gd name="connsiteX22" fmla="*/ 367469 w 3582360"/>
                <a:gd name="connsiteY22" fmla="*/ 196553 h 1274487"/>
                <a:gd name="connsiteX23" fmla="*/ 376014 w 3582360"/>
                <a:gd name="connsiteY23" fmla="*/ 170915 h 1274487"/>
                <a:gd name="connsiteX24" fmla="*/ 410198 w 3582360"/>
                <a:gd name="connsiteY24" fmla="*/ 128186 h 1274487"/>
                <a:gd name="connsiteX25" fmla="*/ 427289 w 3582360"/>
                <a:gd name="connsiteY25" fmla="*/ 102549 h 1274487"/>
                <a:gd name="connsiteX26" fmla="*/ 478564 w 3582360"/>
                <a:gd name="connsiteY26" fmla="*/ 136732 h 1274487"/>
                <a:gd name="connsiteX27" fmla="*/ 512747 w 3582360"/>
                <a:gd name="connsiteY27" fmla="*/ 153824 h 1274487"/>
                <a:gd name="connsiteX28" fmla="*/ 564022 w 3582360"/>
                <a:gd name="connsiteY28" fmla="*/ 205099 h 1274487"/>
                <a:gd name="connsiteX29" fmla="*/ 598205 w 3582360"/>
                <a:gd name="connsiteY29" fmla="*/ 230736 h 1274487"/>
                <a:gd name="connsiteX30" fmla="*/ 675117 w 3582360"/>
                <a:gd name="connsiteY30" fmla="*/ 273465 h 1274487"/>
                <a:gd name="connsiteX31" fmla="*/ 692209 w 3582360"/>
                <a:gd name="connsiteY31" fmla="*/ 316194 h 1274487"/>
                <a:gd name="connsiteX32" fmla="*/ 709300 w 3582360"/>
                <a:gd name="connsiteY32" fmla="*/ 341831 h 1274487"/>
                <a:gd name="connsiteX33" fmla="*/ 717846 w 3582360"/>
                <a:gd name="connsiteY33" fmla="*/ 367469 h 1274487"/>
                <a:gd name="connsiteX34" fmla="*/ 769121 w 3582360"/>
                <a:gd name="connsiteY34" fmla="*/ 384560 h 1274487"/>
                <a:gd name="connsiteX35" fmla="*/ 897308 w 3582360"/>
                <a:gd name="connsiteY35" fmla="*/ 401652 h 1274487"/>
                <a:gd name="connsiteX36" fmla="*/ 940037 w 3582360"/>
                <a:gd name="connsiteY36" fmla="*/ 418743 h 1274487"/>
                <a:gd name="connsiteX37" fmla="*/ 965674 w 3582360"/>
                <a:gd name="connsiteY37" fmla="*/ 444381 h 1274487"/>
                <a:gd name="connsiteX38" fmla="*/ 1034041 w 3582360"/>
                <a:gd name="connsiteY38" fmla="*/ 504201 h 1274487"/>
                <a:gd name="connsiteX39" fmla="*/ 1059678 w 3582360"/>
                <a:gd name="connsiteY39" fmla="*/ 555476 h 1274487"/>
                <a:gd name="connsiteX40" fmla="*/ 1076770 w 3582360"/>
                <a:gd name="connsiteY40" fmla="*/ 581114 h 1274487"/>
                <a:gd name="connsiteX41" fmla="*/ 1093861 w 3582360"/>
                <a:gd name="connsiteY41" fmla="*/ 640934 h 1274487"/>
                <a:gd name="connsiteX42" fmla="*/ 1110953 w 3582360"/>
                <a:gd name="connsiteY42" fmla="*/ 666571 h 1274487"/>
                <a:gd name="connsiteX43" fmla="*/ 1119499 w 3582360"/>
                <a:gd name="connsiteY43" fmla="*/ 709300 h 1274487"/>
                <a:gd name="connsiteX44" fmla="*/ 1128044 w 3582360"/>
                <a:gd name="connsiteY44" fmla="*/ 769121 h 1274487"/>
                <a:gd name="connsiteX45" fmla="*/ 1145136 w 3582360"/>
                <a:gd name="connsiteY45" fmla="*/ 828942 h 1274487"/>
                <a:gd name="connsiteX46" fmla="*/ 1153682 w 3582360"/>
                <a:gd name="connsiteY46" fmla="*/ 1085315 h 1274487"/>
                <a:gd name="connsiteX47" fmla="*/ 1230594 w 3582360"/>
                <a:gd name="connsiteY47" fmla="*/ 1093861 h 1274487"/>
                <a:gd name="connsiteX48" fmla="*/ 1316052 w 3582360"/>
                <a:gd name="connsiteY48" fmla="*/ 1145136 h 1274487"/>
                <a:gd name="connsiteX49" fmla="*/ 1401510 w 3582360"/>
                <a:gd name="connsiteY49" fmla="*/ 1162228 h 1274487"/>
                <a:gd name="connsiteX50" fmla="*/ 1435693 w 3582360"/>
                <a:gd name="connsiteY50" fmla="*/ 1145136 h 1274487"/>
                <a:gd name="connsiteX51" fmla="*/ 1444239 w 3582360"/>
                <a:gd name="connsiteY51" fmla="*/ 1102407 h 1274487"/>
                <a:gd name="connsiteX52" fmla="*/ 1469876 w 3582360"/>
                <a:gd name="connsiteY52" fmla="*/ 1051132 h 1274487"/>
                <a:gd name="connsiteX53" fmla="*/ 1478422 w 3582360"/>
                <a:gd name="connsiteY53" fmla="*/ 1025495 h 1274487"/>
                <a:gd name="connsiteX54" fmla="*/ 1504059 w 3582360"/>
                <a:gd name="connsiteY54" fmla="*/ 1016949 h 1274487"/>
                <a:gd name="connsiteX55" fmla="*/ 1521151 w 3582360"/>
                <a:gd name="connsiteY55" fmla="*/ 1051132 h 1274487"/>
                <a:gd name="connsiteX56" fmla="*/ 1580971 w 3582360"/>
                <a:gd name="connsiteY56" fmla="*/ 1093861 h 1274487"/>
                <a:gd name="connsiteX57" fmla="*/ 1598063 w 3582360"/>
                <a:gd name="connsiteY57" fmla="*/ 1119499 h 1274487"/>
                <a:gd name="connsiteX58" fmla="*/ 1606609 w 3582360"/>
                <a:gd name="connsiteY58" fmla="*/ 1145136 h 1274487"/>
                <a:gd name="connsiteX59" fmla="*/ 1649338 w 3582360"/>
                <a:gd name="connsiteY59" fmla="*/ 1196411 h 1274487"/>
                <a:gd name="connsiteX60" fmla="*/ 1700613 w 3582360"/>
                <a:gd name="connsiteY60" fmla="*/ 1239140 h 1274487"/>
                <a:gd name="connsiteX61" fmla="*/ 1751887 w 3582360"/>
                <a:gd name="connsiteY61" fmla="*/ 1273323 h 1274487"/>
                <a:gd name="connsiteX62" fmla="*/ 1760433 w 3582360"/>
                <a:gd name="connsiteY62" fmla="*/ 1247686 h 1274487"/>
                <a:gd name="connsiteX63" fmla="*/ 1811708 w 3582360"/>
                <a:gd name="connsiteY63" fmla="*/ 1170773 h 1274487"/>
                <a:gd name="connsiteX64" fmla="*/ 1820254 w 3582360"/>
                <a:gd name="connsiteY64" fmla="*/ 1145136 h 1274487"/>
                <a:gd name="connsiteX65" fmla="*/ 1828800 w 3582360"/>
                <a:gd name="connsiteY65" fmla="*/ 1110953 h 1274487"/>
                <a:gd name="connsiteX66" fmla="*/ 1845891 w 3582360"/>
                <a:gd name="connsiteY66" fmla="*/ 1059678 h 1274487"/>
                <a:gd name="connsiteX67" fmla="*/ 1854437 w 3582360"/>
                <a:gd name="connsiteY67" fmla="*/ 905854 h 1274487"/>
                <a:gd name="connsiteX68" fmla="*/ 1871528 w 3582360"/>
                <a:gd name="connsiteY68" fmla="*/ 880216 h 1274487"/>
                <a:gd name="connsiteX69" fmla="*/ 1880074 w 3582360"/>
                <a:gd name="connsiteY69" fmla="*/ 854579 h 1274487"/>
                <a:gd name="connsiteX70" fmla="*/ 1905712 w 3582360"/>
                <a:gd name="connsiteY70" fmla="*/ 769121 h 1274487"/>
                <a:gd name="connsiteX71" fmla="*/ 1948441 w 3582360"/>
                <a:gd name="connsiteY71" fmla="*/ 709300 h 1274487"/>
                <a:gd name="connsiteX72" fmla="*/ 1956986 w 3582360"/>
                <a:gd name="connsiteY72" fmla="*/ 683663 h 1274487"/>
                <a:gd name="connsiteX73" fmla="*/ 1974078 w 3582360"/>
                <a:gd name="connsiteY73" fmla="*/ 649480 h 1274487"/>
                <a:gd name="connsiteX74" fmla="*/ 1991170 w 3582360"/>
                <a:gd name="connsiteY74" fmla="*/ 581114 h 1274487"/>
                <a:gd name="connsiteX75" fmla="*/ 2008261 w 3582360"/>
                <a:gd name="connsiteY75" fmla="*/ 529839 h 1274487"/>
                <a:gd name="connsiteX76" fmla="*/ 2016807 w 3582360"/>
                <a:gd name="connsiteY76" fmla="*/ 504201 h 1274487"/>
                <a:gd name="connsiteX77" fmla="*/ 2033899 w 3582360"/>
                <a:gd name="connsiteY77" fmla="*/ 538385 h 1274487"/>
                <a:gd name="connsiteX78" fmla="*/ 2076628 w 3582360"/>
                <a:gd name="connsiteY78" fmla="*/ 606751 h 1274487"/>
                <a:gd name="connsiteX79" fmla="*/ 2085173 w 3582360"/>
                <a:gd name="connsiteY79" fmla="*/ 632388 h 1274487"/>
                <a:gd name="connsiteX80" fmla="*/ 2119357 w 3582360"/>
                <a:gd name="connsiteY80" fmla="*/ 658026 h 1274487"/>
                <a:gd name="connsiteX81" fmla="*/ 2136448 w 3582360"/>
                <a:gd name="connsiteY81" fmla="*/ 683663 h 1274487"/>
                <a:gd name="connsiteX82" fmla="*/ 2162085 w 3582360"/>
                <a:gd name="connsiteY82" fmla="*/ 666571 h 1274487"/>
                <a:gd name="connsiteX83" fmla="*/ 2170631 w 3582360"/>
                <a:gd name="connsiteY83" fmla="*/ 632388 h 1274487"/>
                <a:gd name="connsiteX84" fmla="*/ 2179177 w 3582360"/>
                <a:gd name="connsiteY84" fmla="*/ 606751 h 1274487"/>
                <a:gd name="connsiteX85" fmla="*/ 2204814 w 3582360"/>
                <a:gd name="connsiteY85" fmla="*/ 623843 h 1274487"/>
                <a:gd name="connsiteX86" fmla="*/ 2221906 w 3582360"/>
                <a:gd name="connsiteY86" fmla="*/ 683663 h 1274487"/>
                <a:gd name="connsiteX87" fmla="*/ 2238998 w 3582360"/>
                <a:gd name="connsiteY87" fmla="*/ 717846 h 1274487"/>
                <a:gd name="connsiteX88" fmla="*/ 2264635 w 3582360"/>
                <a:gd name="connsiteY88" fmla="*/ 794758 h 1274487"/>
                <a:gd name="connsiteX89" fmla="*/ 2281727 w 3582360"/>
                <a:gd name="connsiteY89" fmla="*/ 820396 h 1274487"/>
                <a:gd name="connsiteX90" fmla="*/ 2315910 w 3582360"/>
                <a:gd name="connsiteY90" fmla="*/ 871671 h 1274487"/>
                <a:gd name="connsiteX91" fmla="*/ 2333001 w 3582360"/>
                <a:gd name="connsiteY91" fmla="*/ 922945 h 1274487"/>
                <a:gd name="connsiteX92" fmla="*/ 2375730 w 3582360"/>
                <a:gd name="connsiteY92" fmla="*/ 982766 h 1274487"/>
                <a:gd name="connsiteX93" fmla="*/ 2409914 w 3582360"/>
                <a:gd name="connsiteY93" fmla="*/ 1051132 h 1274487"/>
                <a:gd name="connsiteX94" fmla="*/ 2427005 w 3582360"/>
                <a:gd name="connsiteY94" fmla="*/ 1076770 h 1274487"/>
                <a:gd name="connsiteX95" fmla="*/ 2495371 w 3582360"/>
                <a:gd name="connsiteY95" fmla="*/ 1145136 h 1274487"/>
                <a:gd name="connsiteX96" fmla="*/ 2563738 w 3582360"/>
                <a:gd name="connsiteY96" fmla="*/ 1093861 h 1274487"/>
                <a:gd name="connsiteX97" fmla="*/ 2572284 w 3582360"/>
                <a:gd name="connsiteY97" fmla="*/ 1068224 h 1274487"/>
                <a:gd name="connsiteX98" fmla="*/ 2589375 w 3582360"/>
                <a:gd name="connsiteY98" fmla="*/ 1042586 h 1274487"/>
                <a:gd name="connsiteX99" fmla="*/ 2597921 w 3582360"/>
                <a:gd name="connsiteY99" fmla="*/ 982766 h 1274487"/>
                <a:gd name="connsiteX100" fmla="*/ 2606467 w 3582360"/>
                <a:gd name="connsiteY100" fmla="*/ 957129 h 1274487"/>
                <a:gd name="connsiteX101" fmla="*/ 2632104 w 3582360"/>
                <a:gd name="connsiteY101" fmla="*/ 760575 h 1274487"/>
                <a:gd name="connsiteX102" fmla="*/ 2640650 w 3582360"/>
                <a:gd name="connsiteY102" fmla="*/ 649480 h 1274487"/>
                <a:gd name="connsiteX103" fmla="*/ 2657742 w 3582360"/>
                <a:gd name="connsiteY103" fmla="*/ 358923 h 1274487"/>
                <a:gd name="connsiteX104" fmla="*/ 2666287 w 3582360"/>
                <a:gd name="connsiteY104" fmla="*/ 307648 h 1274487"/>
                <a:gd name="connsiteX105" fmla="*/ 2683379 w 3582360"/>
                <a:gd name="connsiteY105" fmla="*/ 256373 h 1274487"/>
                <a:gd name="connsiteX106" fmla="*/ 2691925 w 3582360"/>
                <a:gd name="connsiteY106" fmla="*/ 213644 h 1274487"/>
                <a:gd name="connsiteX107" fmla="*/ 2700471 w 3582360"/>
                <a:gd name="connsiteY107" fmla="*/ 188007 h 1274487"/>
                <a:gd name="connsiteX108" fmla="*/ 2709016 w 3582360"/>
                <a:gd name="connsiteY108" fmla="*/ 145278 h 1274487"/>
                <a:gd name="connsiteX109" fmla="*/ 2734654 w 3582360"/>
                <a:gd name="connsiteY109" fmla="*/ 51274 h 1274487"/>
                <a:gd name="connsiteX110" fmla="*/ 2760291 w 3582360"/>
                <a:gd name="connsiteY110" fmla="*/ 68366 h 1274487"/>
                <a:gd name="connsiteX111" fmla="*/ 2820112 w 3582360"/>
                <a:gd name="connsiteY111" fmla="*/ 162370 h 1274487"/>
                <a:gd name="connsiteX112" fmla="*/ 2854295 w 3582360"/>
                <a:gd name="connsiteY112" fmla="*/ 230736 h 1274487"/>
                <a:gd name="connsiteX113" fmla="*/ 2854295 w 3582360"/>
                <a:gd name="connsiteY113" fmla="*/ 341831 h 1274487"/>
                <a:gd name="connsiteX114" fmla="*/ 2862841 w 3582360"/>
                <a:gd name="connsiteY114" fmla="*/ 487110 h 1274487"/>
                <a:gd name="connsiteX115" fmla="*/ 2871386 w 3582360"/>
                <a:gd name="connsiteY115" fmla="*/ 521293 h 1274487"/>
                <a:gd name="connsiteX116" fmla="*/ 2888478 w 3582360"/>
                <a:gd name="connsiteY116" fmla="*/ 589659 h 1274487"/>
                <a:gd name="connsiteX117" fmla="*/ 2897024 w 3582360"/>
                <a:gd name="connsiteY117" fmla="*/ 623843 h 1274487"/>
                <a:gd name="connsiteX118" fmla="*/ 2922661 w 3582360"/>
                <a:gd name="connsiteY118" fmla="*/ 649480 h 1274487"/>
                <a:gd name="connsiteX119" fmla="*/ 2999573 w 3582360"/>
                <a:gd name="connsiteY119" fmla="*/ 734938 h 1274487"/>
                <a:gd name="connsiteX120" fmla="*/ 3025211 w 3582360"/>
                <a:gd name="connsiteY120" fmla="*/ 743484 h 1274487"/>
                <a:gd name="connsiteX121" fmla="*/ 3050848 w 3582360"/>
                <a:gd name="connsiteY121" fmla="*/ 734938 h 1274487"/>
                <a:gd name="connsiteX122" fmla="*/ 3059394 w 3582360"/>
                <a:gd name="connsiteY122" fmla="*/ 709300 h 1274487"/>
                <a:gd name="connsiteX123" fmla="*/ 3076485 w 3582360"/>
                <a:gd name="connsiteY123" fmla="*/ 683663 h 1274487"/>
                <a:gd name="connsiteX124" fmla="*/ 3085031 w 3582360"/>
                <a:gd name="connsiteY124" fmla="*/ 632388 h 1274487"/>
                <a:gd name="connsiteX125" fmla="*/ 3093577 w 3582360"/>
                <a:gd name="connsiteY125" fmla="*/ 598205 h 1274487"/>
                <a:gd name="connsiteX126" fmla="*/ 3102123 w 3582360"/>
                <a:gd name="connsiteY126" fmla="*/ 478564 h 1274487"/>
                <a:gd name="connsiteX127" fmla="*/ 3153398 w 3582360"/>
                <a:gd name="connsiteY127" fmla="*/ 512747 h 1274487"/>
                <a:gd name="connsiteX128" fmla="*/ 3238856 w 3582360"/>
                <a:gd name="connsiteY128" fmla="*/ 572568 h 1274487"/>
                <a:gd name="connsiteX129" fmla="*/ 3290130 w 3582360"/>
                <a:gd name="connsiteY129" fmla="*/ 640934 h 1274487"/>
                <a:gd name="connsiteX130" fmla="*/ 3315768 w 3582360"/>
                <a:gd name="connsiteY130" fmla="*/ 666571 h 1274487"/>
                <a:gd name="connsiteX131" fmla="*/ 3332859 w 3582360"/>
                <a:gd name="connsiteY131" fmla="*/ 700755 h 1274487"/>
                <a:gd name="connsiteX132" fmla="*/ 3392680 w 3582360"/>
                <a:gd name="connsiteY132" fmla="*/ 760575 h 1274487"/>
                <a:gd name="connsiteX133" fmla="*/ 3409771 w 3582360"/>
                <a:gd name="connsiteY133" fmla="*/ 794758 h 1274487"/>
                <a:gd name="connsiteX134" fmla="*/ 3435409 w 3582360"/>
                <a:gd name="connsiteY134" fmla="*/ 803304 h 1274487"/>
                <a:gd name="connsiteX135" fmla="*/ 3478138 w 3582360"/>
                <a:gd name="connsiteY135" fmla="*/ 743484 h 1274487"/>
                <a:gd name="connsiteX136" fmla="*/ 3495229 w 3582360"/>
                <a:gd name="connsiteY136" fmla="*/ 717846 h 1274487"/>
                <a:gd name="connsiteX137" fmla="*/ 3503775 w 3582360"/>
                <a:gd name="connsiteY137" fmla="*/ 683663 h 1274487"/>
                <a:gd name="connsiteX138" fmla="*/ 3520867 w 3582360"/>
                <a:gd name="connsiteY138" fmla="*/ 623843 h 1274487"/>
                <a:gd name="connsiteX139" fmla="*/ 3529413 w 3582360"/>
                <a:gd name="connsiteY139" fmla="*/ 410198 h 1274487"/>
                <a:gd name="connsiteX140" fmla="*/ 3546504 w 3582360"/>
                <a:gd name="connsiteY140" fmla="*/ 358923 h 1274487"/>
                <a:gd name="connsiteX141" fmla="*/ 3563596 w 3582360"/>
                <a:gd name="connsiteY141" fmla="*/ 256373 h 1274487"/>
                <a:gd name="connsiteX142" fmla="*/ 3580687 w 3582360"/>
                <a:gd name="connsiteY142" fmla="*/ 213644 h 1274487"/>
                <a:gd name="connsiteX143" fmla="*/ 3580687 w 3582360"/>
                <a:gd name="connsiteY143" fmla="*/ 128186 h 1274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3582360" h="1274487">
                  <a:moveTo>
                    <a:pt x="0" y="555476"/>
                  </a:moveTo>
                  <a:cubicBezTo>
                    <a:pt x="2848" y="524141"/>
                    <a:pt x="4643" y="492693"/>
                    <a:pt x="8545" y="461472"/>
                  </a:cubicBezTo>
                  <a:cubicBezTo>
                    <a:pt x="10347" y="447059"/>
                    <a:pt x="15289" y="433156"/>
                    <a:pt x="17091" y="418743"/>
                  </a:cubicBezTo>
                  <a:cubicBezTo>
                    <a:pt x="20118" y="394530"/>
                    <a:pt x="22621" y="316696"/>
                    <a:pt x="34183" y="282011"/>
                  </a:cubicBezTo>
                  <a:cubicBezTo>
                    <a:pt x="38211" y="269926"/>
                    <a:pt x="45577" y="259222"/>
                    <a:pt x="51274" y="247828"/>
                  </a:cubicBezTo>
                  <a:cubicBezTo>
                    <a:pt x="54123" y="230736"/>
                    <a:pt x="56422" y="213544"/>
                    <a:pt x="59820" y="196553"/>
                  </a:cubicBezTo>
                  <a:cubicBezTo>
                    <a:pt x="62123" y="185036"/>
                    <a:pt x="66063" y="173887"/>
                    <a:pt x="68366" y="162370"/>
                  </a:cubicBezTo>
                  <a:cubicBezTo>
                    <a:pt x="71764" y="145379"/>
                    <a:pt x="72353" y="127812"/>
                    <a:pt x="76912" y="111095"/>
                  </a:cubicBezTo>
                  <a:cubicBezTo>
                    <a:pt x="80948" y="96295"/>
                    <a:pt x="88617" y="82729"/>
                    <a:pt x="94003" y="68366"/>
                  </a:cubicBezTo>
                  <a:cubicBezTo>
                    <a:pt x="97166" y="59932"/>
                    <a:pt x="100074" y="51390"/>
                    <a:pt x="102549" y="42729"/>
                  </a:cubicBezTo>
                  <a:cubicBezTo>
                    <a:pt x="105776" y="31436"/>
                    <a:pt x="103758" y="17717"/>
                    <a:pt x="111095" y="8545"/>
                  </a:cubicBezTo>
                  <a:cubicBezTo>
                    <a:pt x="116722" y="1511"/>
                    <a:pt x="128186" y="2848"/>
                    <a:pt x="136732" y="0"/>
                  </a:cubicBezTo>
                  <a:cubicBezTo>
                    <a:pt x="142429" y="8546"/>
                    <a:pt x="147662" y="17420"/>
                    <a:pt x="153824" y="25637"/>
                  </a:cubicBezTo>
                  <a:cubicBezTo>
                    <a:pt x="164768" y="40229"/>
                    <a:pt x="177547" y="53423"/>
                    <a:pt x="188007" y="68366"/>
                  </a:cubicBezTo>
                  <a:cubicBezTo>
                    <a:pt x="197532" y="81973"/>
                    <a:pt x="205098" y="96852"/>
                    <a:pt x="213644" y="111095"/>
                  </a:cubicBezTo>
                  <a:cubicBezTo>
                    <a:pt x="216493" y="122489"/>
                    <a:pt x="216937" y="134773"/>
                    <a:pt x="222190" y="145278"/>
                  </a:cubicBezTo>
                  <a:cubicBezTo>
                    <a:pt x="234836" y="170569"/>
                    <a:pt x="253740" y="179947"/>
                    <a:pt x="264919" y="205099"/>
                  </a:cubicBezTo>
                  <a:cubicBezTo>
                    <a:pt x="272236" y="221562"/>
                    <a:pt x="276314" y="239282"/>
                    <a:pt x="282011" y="256373"/>
                  </a:cubicBezTo>
                  <a:cubicBezTo>
                    <a:pt x="284860" y="264919"/>
                    <a:pt x="282011" y="279162"/>
                    <a:pt x="290557" y="282011"/>
                  </a:cubicBezTo>
                  <a:lnTo>
                    <a:pt x="316194" y="290557"/>
                  </a:lnTo>
                  <a:cubicBezTo>
                    <a:pt x="321891" y="279162"/>
                    <a:pt x="328267" y="268082"/>
                    <a:pt x="333285" y="256373"/>
                  </a:cubicBezTo>
                  <a:cubicBezTo>
                    <a:pt x="336833" y="248093"/>
                    <a:pt x="337362" y="238557"/>
                    <a:pt x="341831" y="230736"/>
                  </a:cubicBezTo>
                  <a:cubicBezTo>
                    <a:pt x="348898" y="218370"/>
                    <a:pt x="358923" y="207947"/>
                    <a:pt x="367469" y="196553"/>
                  </a:cubicBezTo>
                  <a:cubicBezTo>
                    <a:pt x="370317" y="188007"/>
                    <a:pt x="371240" y="178554"/>
                    <a:pt x="376014" y="170915"/>
                  </a:cubicBezTo>
                  <a:cubicBezTo>
                    <a:pt x="385681" y="155447"/>
                    <a:pt x="399254" y="142778"/>
                    <a:pt x="410198" y="128186"/>
                  </a:cubicBezTo>
                  <a:cubicBezTo>
                    <a:pt x="416360" y="119970"/>
                    <a:pt x="421592" y="111095"/>
                    <a:pt x="427289" y="102549"/>
                  </a:cubicBezTo>
                  <a:cubicBezTo>
                    <a:pt x="444381" y="113943"/>
                    <a:pt x="460950" y="126163"/>
                    <a:pt x="478564" y="136732"/>
                  </a:cubicBezTo>
                  <a:cubicBezTo>
                    <a:pt x="489488" y="143286"/>
                    <a:pt x="502799" y="145866"/>
                    <a:pt x="512747" y="153824"/>
                  </a:cubicBezTo>
                  <a:cubicBezTo>
                    <a:pt x="531622" y="168924"/>
                    <a:pt x="546056" y="188929"/>
                    <a:pt x="564022" y="205099"/>
                  </a:cubicBezTo>
                  <a:cubicBezTo>
                    <a:pt x="574609" y="214627"/>
                    <a:pt x="586537" y="222568"/>
                    <a:pt x="598205" y="230736"/>
                  </a:cubicBezTo>
                  <a:cubicBezTo>
                    <a:pt x="651632" y="268135"/>
                    <a:pt x="632336" y="259204"/>
                    <a:pt x="675117" y="273465"/>
                  </a:cubicBezTo>
                  <a:cubicBezTo>
                    <a:pt x="680814" y="287708"/>
                    <a:pt x="685349" y="302473"/>
                    <a:pt x="692209" y="316194"/>
                  </a:cubicBezTo>
                  <a:cubicBezTo>
                    <a:pt x="696802" y="325380"/>
                    <a:pt x="704707" y="332645"/>
                    <a:pt x="709300" y="341831"/>
                  </a:cubicBezTo>
                  <a:cubicBezTo>
                    <a:pt x="713329" y="349888"/>
                    <a:pt x="710516" y="362233"/>
                    <a:pt x="717846" y="367469"/>
                  </a:cubicBezTo>
                  <a:cubicBezTo>
                    <a:pt x="732506" y="377941"/>
                    <a:pt x="751215" y="382570"/>
                    <a:pt x="769121" y="384560"/>
                  </a:cubicBezTo>
                  <a:cubicBezTo>
                    <a:pt x="863254" y="395020"/>
                    <a:pt x="820589" y="388865"/>
                    <a:pt x="897308" y="401652"/>
                  </a:cubicBezTo>
                  <a:cubicBezTo>
                    <a:pt x="911551" y="407349"/>
                    <a:pt x="927029" y="410613"/>
                    <a:pt x="940037" y="418743"/>
                  </a:cubicBezTo>
                  <a:cubicBezTo>
                    <a:pt x="950286" y="425148"/>
                    <a:pt x="956498" y="436516"/>
                    <a:pt x="965674" y="444381"/>
                  </a:cubicBezTo>
                  <a:cubicBezTo>
                    <a:pt x="1048071" y="515008"/>
                    <a:pt x="949822" y="419985"/>
                    <a:pt x="1034041" y="504201"/>
                  </a:cubicBezTo>
                  <a:cubicBezTo>
                    <a:pt x="1042587" y="521293"/>
                    <a:pt x="1050398" y="538772"/>
                    <a:pt x="1059678" y="555476"/>
                  </a:cubicBezTo>
                  <a:cubicBezTo>
                    <a:pt x="1064666" y="564455"/>
                    <a:pt x="1072724" y="571673"/>
                    <a:pt x="1076770" y="581114"/>
                  </a:cubicBezTo>
                  <a:cubicBezTo>
                    <a:pt x="1093201" y="619453"/>
                    <a:pt x="1077228" y="607670"/>
                    <a:pt x="1093861" y="640934"/>
                  </a:cubicBezTo>
                  <a:cubicBezTo>
                    <a:pt x="1098454" y="650120"/>
                    <a:pt x="1105256" y="658025"/>
                    <a:pt x="1110953" y="666571"/>
                  </a:cubicBezTo>
                  <a:cubicBezTo>
                    <a:pt x="1113802" y="680814"/>
                    <a:pt x="1117111" y="694973"/>
                    <a:pt x="1119499" y="709300"/>
                  </a:cubicBezTo>
                  <a:cubicBezTo>
                    <a:pt x="1122810" y="729169"/>
                    <a:pt x="1124441" y="749303"/>
                    <a:pt x="1128044" y="769121"/>
                  </a:cubicBezTo>
                  <a:cubicBezTo>
                    <a:pt x="1132336" y="792725"/>
                    <a:pt x="1137815" y="806978"/>
                    <a:pt x="1145136" y="828942"/>
                  </a:cubicBezTo>
                  <a:cubicBezTo>
                    <a:pt x="1147985" y="914400"/>
                    <a:pt x="1127432" y="1003939"/>
                    <a:pt x="1153682" y="1085315"/>
                  </a:cubicBezTo>
                  <a:cubicBezTo>
                    <a:pt x="1161601" y="1109864"/>
                    <a:pt x="1206123" y="1085704"/>
                    <a:pt x="1230594" y="1093861"/>
                  </a:cubicBezTo>
                  <a:cubicBezTo>
                    <a:pt x="1344231" y="1131740"/>
                    <a:pt x="1231394" y="1120948"/>
                    <a:pt x="1316052" y="1145136"/>
                  </a:cubicBezTo>
                  <a:cubicBezTo>
                    <a:pt x="1343984" y="1153117"/>
                    <a:pt x="1401510" y="1162228"/>
                    <a:pt x="1401510" y="1162228"/>
                  </a:cubicBezTo>
                  <a:cubicBezTo>
                    <a:pt x="1412904" y="1156531"/>
                    <a:pt x="1428288" y="1155502"/>
                    <a:pt x="1435693" y="1145136"/>
                  </a:cubicBezTo>
                  <a:cubicBezTo>
                    <a:pt x="1444135" y="1133316"/>
                    <a:pt x="1440716" y="1116498"/>
                    <a:pt x="1444239" y="1102407"/>
                  </a:cubicBezTo>
                  <a:cubicBezTo>
                    <a:pt x="1454978" y="1059451"/>
                    <a:pt x="1448991" y="1092903"/>
                    <a:pt x="1469876" y="1051132"/>
                  </a:cubicBezTo>
                  <a:cubicBezTo>
                    <a:pt x="1473904" y="1043075"/>
                    <a:pt x="1472052" y="1031865"/>
                    <a:pt x="1478422" y="1025495"/>
                  </a:cubicBezTo>
                  <a:cubicBezTo>
                    <a:pt x="1484792" y="1019125"/>
                    <a:pt x="1495513" y="1019798"/>
                    <a:pt x="1504059" y="1016949"/>
                  </a:cubicBezTo>
                  <a:cubicBezTo>
                    <a:pt x="1509756" y="1028343"/>
                    <a:pt x="1512860" y="1041460"/>
                    <a:pt x="1521151" y="1051132"/>
                  </a:cubicBezTo>
                  <a:cubicBezTo>
                    <a:pt x="1528220" y="1059380"/>
                    <a:pt x="1568959" y="1085853"/>
                    <a:pt x="1580971" y="1093861"/>
                  </a:cubicBezTo>
                  <a:cubicBezTo>
                    <a:pt x="1586668" y="1102407"/>
                    <a:pt x="1593470" y="1110312"/>
                    <a:pt x="1598063" y="1119499"/>
                  </a:cubicBezTo>
                  <a:cubicBezTo>
                    <a:pt x="1602092" y="1127556"/>
                    <a:pt x="1601612" y="1137641"/>
                    <a:pt x="1606609" y="1145136"/>
                  </a:cubicBezTo>
                  <a:cubicBezTo>
                    <a:pt x="1618950" y="1163648"/>
                    <a:pt x="1635440" y="1179038"/>
                    <a:pt x="1649338" y="1196411"/>
                  </a:cubicBezTo>
                  <a:cubicBezTo>
                    <a:pt x="1683202" y="1238741"/>
                    <a:pt x="1659678" y="1225495"/>
                    <a:pt x="1700613" y="1239140"/>
                  </a:cubicBezTo>
                  <a:cubicBezTo>
                    <a:pt x="1704965" y="1243492"/>
                    <a:pt x="1735397" y="1281568"/>
                    <a:pt x="1751887" y="1273323"/>
                  </a:cubicBezTo>
                  <a:cubicBezTo>
                    <a:pt x="1759944" y="1269295"/>
                    <a:pt x="1756404" y="1255743"/>
                    <a:pt x="1760433" y="1247686"/>
                  </a:cubicBezTo>
                  <a:cubicBezTo>
                    <a:pt x="1776914" y="1214724"/>
                    <a:pt x="1790241" y="1199397"/>
                    <a:pt x="1811708" y="1170773"/>
                  </a:cubicBezTo>
                  <a:cubicBezTo>
                    <a:pt x="1814557" y="1162227"/>
                    <a:pt x="1817779" y="1153797"/>
                    <a:pt x="1820254" y="1145136"/>
                  </a:cubicBezTo>
                  <a:cubicBezTo>
                    <a:pt x="1823481" y="1133843"/>
                    <a:pt x="1825425" y="1122203"/>
                    <a:pt x="1828800" y="1110953"/>
                  </a:cubicBezTo>
                  <a:cubicBezTo>
                    <a:pt x="1833977" y="1093697"/>
                    <a:pt x="1845891" y="1059678"/>
                    <a:pt x="1845891" y="1059678"/>
                  </a:cubicBezTo>
                  <a:cubicBezTo>
                    <a:pt x="1848740" y="1008403"/>
                    <a:pt x="1847175" y="956692"/>
                    <a:pt x="1854437" y="905854"/>
                  </a:cubicBezTo>
                  <a:cubicBezTo>
                    <a:pt x="1855889" y="895686"/>
                    <a:pt x="1866935" y="889403"/>
                    <a:pt x="1871528" y="880216"/>
                  </a:cubicBezTo>
                  <a:cubicBezTo>
                    <a:pt x="1875556" y="872159"/>
                    <a:pt x="1877599" y="863240"/>
                    <a:pt x="1880074" y="854579"/>
                  </a:cubicBezTo>
                  <a:cubicBezTo>
                    <a:pt x="1885537" y="835461"/>
                    <a:pt x="1896339" y="781619"/>
                    <a:pt x="1905712" y="769121"/>
                  </a:cubicBezTo>
                  <a:cubicBezTo>
                    <a:pt x="1937512" y="726721"/>
                    <a:pt x="1923448" y="746789"/>
                    <a:pt x="1948441" y="709300"/>
                  </a:cubicBezTo>
                  <a:cubicBezTo>
                    <a:pt x="1951289" y="700754"/>
                    <a:pt x="1953438" y="691943"/>
                    <a:pt x="1956986" y="683663"/>
                  </a:cubicBezTo>
                  <a:cubicBezTo>
                    <a:pt x="1962004" y="671954"/>
                    <a:pt x="1970049" y="661566"/>
                    <a:pt x="1974078" y="649480"/>
                  </a:cubicBezTo>
                  <a:cubicBezTo>
                    <a:pt x="1981506" y="627195"/>
                    <a:pt x="1983742" y="603399"/>
                    <a:pt x="1991170" y="581114"/>
                  </a:cubicBezTo>
                  <a:lnTo>
                    <a:pt x="2008261" y="529839"/>
                  </a:lnTo>
                  <a:lnTo>
                    <a:pt x="2016807" y="504201"/>
                  </a:lnTo>
                  <a:cubicBezTo>
                    <a:pt x="2022504" y="515596"/>
                    <a:pt x="2027712" y="527249"/>
                    <a:pt x="2033899" y="538385"/>
                  </a:cubicBezTo>
                  <a:cubicBezTo>
                    <a:pt x="2051082" y="569314"/>
                    <a:pt x="2058817" y="580036"/>
                    <a:pt x="2076628" y="606751"/>
                  </a:cubicBezTo>
                  <a:cubicBezTo>
                    <a:pt x="2079476" y="615297"/>
                    <a:pt x="2079406" y="625468"/>
                    <a:pt x="2085173" y="632388"/>
                  </a:cubicBezTo>
                  <a:cubicBezTo>
                    <a:pt x="2094291" y="643330"/>
                    <a:pt x="2109285" y="647954"/>
                    <a:pt x="2119357" y="658026"/>
                  </a:cubicBezTo>
                  <a:cubicBezTo>
                    <a:pt x="2126619" y="665288"/>
                    <a:pt x="2130751" y="675117"/>
                    <a:pt x="2136448" y="683663"/>
                  </a:cubicBezTo>
                  <a:cubicBezTo>
                    <a:pt x="2144994" y="677966"/>
                    <a:pt x="2156388" y="675117"/>
                    <a:pt x="2162085" y="666571"/>
                  </a:cubicBezTo>
                  <a:cubicBezTo>
                    <a:pt x="2168600" y="656799"/>
                    <a:pt x="2167404" y="643681"/>
                    <a:pt x="2170631" y="632388"/>
                  </a:cubicBezTo>
                  <a:cubicBezTo>
                    <a:pt x="2173106" y="623727"/>
                    <a:pt x="2176328" y="615297"/>
                    <a:pt x="2179177" y="606751"/>
                  </a:cubicBezTo>
                  <a:cubicBezTo>
                    <a:pt x="2187723" y="612448"/>
                    <a:pt x="2198398" y="615823"/>
                    <a:pt x="2204814" y="623843"/>
                  </a:cubicBezTo>
                  <a:cubicBezTo>
                    <a:pt x="2209676" y="629920"/>
                    <a:pt x="2220822" y="680772"/>
                    <a:pt x="2221906" y="683663"/>
                  </a:cubicBezTo>
                  <a:cubicBezTo>
                    <a:pt x="2226379" y="695591"/>
                    <a:pt x="2233301" y="706452"/>
                    <a:pt x="2238998" y="717846"/>
                  </a:cubicBezTo>
                  <a:cubicBezTo>
                    <a:pt x="2247158" y="750488"/>
                    <a:pt x="2248543" y="762575"/>
                    <a:pt x="2264635" y="794758"/>
                  </a:cubicBezTo>
                  <a:cubicBezTo>
                    <a:pt x="2269228" y="803945"/>
                    <a:pt x="2276030" y="811850"/>
                    <a:pt x="2281727" y="820396"/>
                  </a:cubicBezTo>
                  <a:cubicBezTo>
                    <a:pt x="2309994" y="905204"/>
                    <a:pt x="2262569" y="775657"/>
                    <a:pt x="2315910" y="871671"/>
                  </a:cubicBezTo>
                  <a:cubicBezTo>
                    <a:pt x="2324659" y="887420"/>
                    <a:pt x="2322192" y="908532"/>
                    <a:pt x="2333001" y="922945"/>
                  </a:cubicBezTo>
                  <a:cubicBezTo>
                    <a:pt x="2341698" y="934541"/>
                    <a:pt x="2367398" y="967490"/>
                    <a:pt x="2375730" y="982766"/>
                  </a:cubicBezTo>
                  <a:cubicBezTo>
                    <a:pt x="2387931" y="1005134"/>
                    <a:pt x="2395782" y="1029932"/>
                    <a:pt x="2409914" y="1051132"/>
                  </a:cubicBezTo>
                  <a:cubicBezTo>
                    <a:pt x="2415611" y="1059678"/>
                    <a:pt x="2420096" y="1069170"/>
                    <a:pt x="2427005" y="1076770"/>
                  </a:cubicBezTo>
                  <a:cubicBezTo>
                    <a:pt x="2448684" y="1100617"/>
                    <a:pt x="2495371" y="1145136"/>
                    <a:pt x="2495371" y="1145136"/>
                  </a:cubicBezTo>
                  <a:cubicBezTo>
                    <a:pt x="2528792" y="1128426"/>
                    <a:pt x="2539742" y="1127454"/>
                    <a:pt x="2563738" y="1093861"/>
                  </a:cubicBezTo>
                  <a:cubicBezTo>
                    <a:pt x="2568974" y="1086531"/>
                    <a:pt x="2568256" y="1076281"/>
                    <a:pt x="2572284" y="1068224"/>
                  </a:cubicBezTo>
                  <a:cubicBezTo>
                    <a:pt x="2576877" y="1059037"/>
                    <a:pt x="2583678" y="1051132"/>
                    <a:pt x="2589375" y="1042586"/>
                  </a:cubicBezTo>
                  <a:cubicBezTo>
                    <a:pt x="2592224" y="1022646"/>
                    <a:pt x="2593971" y="1002517"/>
                    <a:pt x="2597921" y="982766"/>
                  </a:cubicBezTo>
                  <a:cubicBezTo>
                    <a:pt x="2599688" y="973933"/>
                    <a:pt x="2605687" y="966103"/>
                    <a:pt x="2606467" y="957129"/>
                  </a:cubicBezTo>
                  <a:cubicBezTo>
                    <a:pt x="2623226" y="764404"/>
                    <a:pt x="2581986" y="835756"/>
                    <a:pt x="2632104" y="760575"/>
                  </a:cubicBezTo>
                  <a:cubicBezTo>
                    <a:pt x="2634953" y="723543"/>
                    <a:pt x="2638963" y="686583"/>
                    <a:pt x="2640650" y="649480"/>
                  </a:cubicBezTo>
                  <a:cubicBezTo>
                    <a:pt x="2653672" y="363000"/>
                    <a:pt x="2620829" y="469659"/>
                    <a:pt x="2657742" y="358923"/>
                  </a:cubicBezTo>
                  <a:cubicBezTo>
                    <a:pt x="2660590" y="341831"/>
                    <a:pt x="2662085" y="324458"/>
                    <a:pt x="2666287" y="307648"/>
                  </a:cubicBezTo>
                  <a:cubicBezTo>
                    <a:pt x="2670656" y="290170"/>
                    <a:pt x="2679846" y="274039"/>
                    <a:pt x="2683379" y="256373"/>
                  </a:cubicBezTo>
                  <a:cubicBezTo>
                    <a:pt x="2686228" y="242130"/>
                    <a:pt x="2688402" y="227735"/>
                    <a:pt x="2691925" y="213644"/>
                  </a:cubicBezTo>
                  <a:cubicBezTo>
                    <a:pt x="2694110" y="204905"/>
                    <a:pt x="2698286" y="196746"/>
                    <a:pt x="2700471" y="188007"/>
                  </a:cubicBezTo>
                  <a:cubicBezTo>
                    <a:pt x="2703994" y="173916"/>
                    <a:pt x="2705194" y="159291"/>
                    <a:pt x="2709016" y="145278"/>
                  </a:cubicBezTo>
                  <a:cubicBezTo>
                    <a:pt x="2741547" y="25994"/>
                    <a:pt x="2713830" y="155390"/>
                    <a:pt x="2734654" y="51274"/>
                  </a:cubicBezTo>
                  <a:cubicBezTo>
                    <a:pt x="2743200" y="56971"/>
                    <a:pt x="2753528" y="60636"/>
                    <a:pt x="2760291" y="68366"/>
                  </a:cubicBezTo>
                  <a:cubicBezTo>
                    <a:pt x="2768190" y="77394"/>
                    <a:pt x="2812609" y="147364"/>
                    <a:pt x="2820112" y="162370"/>
                  </a:cubicBezTo>
                  <a:cubicBezTo>
                    <a:pt x="2861924" y="245994"/>
                    <a:pt x="2814696" y="171340"/>
                    <a:pt x="2854295" y="230736"/>
                  </a:cubicBezTo>
                  <a:cubicBezTo>
                    <a:pt x="2873579" y="307870"/>
                    <a:pt x="2854295" y="213875"/>
                    <a:pt x="2854295" y="341831"/>
                  </a:cubicBezTo>
                  <a:cubicBezTo>
                    <a:pt x="2854295" y="390341"/>
                    <a:pt x="2858242" y="438818"/>
                    <a:pt x="2862841" y="487110"/>
                  </a:cubicBezTo>
                  <a:cubicBezTo>
                    <a:pt x="2863954" y="498802"/>
                    <a:pt x="2868838" y="509828"/>
                    <a:pt x="2871386" y="521293"/>
                  </a:cubicBezTo>
                  <a:cubicBezTo>
                    <a:pt x="2897444" y="638557"/>
                    <a:pt x="2865574" y="509497"/>
                    <a:pt x="2888478" y="589659"/>
                  </a:cubicBezTo>
                  <a:cubicBezTo>
                    <a:pt x="2891705" y="600952"/>
                    <a:pt x="2891197" y="613645"/>
                    <a:pt x="2897024" y="623843"/>
                  </a:cubicBezTo>
                  <a:cubicBezTo>
                    <a:pt x="2903020" y="634336"/>
                    <a:pt x="2914924" y="640196"/>
                    <a:pt x="2922661" y="649480"/>
                  </a:cubicBezTo>
                  <a:cubicBezTo>
                    <a:pt x="2947931" y="679803"/>
                    <a:pt x="2952987" y="719409"/>
                    <a:pt x="2999573" y="734938"/>
                  </a:cubicBezTo>
                  <a:lnTo>
                    <a:pt x="3025211" y="743484"/>
                  </a:lnTo>
                  <a:cubicBezTo>
                    <a:pt x="3033757" y="740635"/>
                    <a:pt x="3044479" y="741308"/>
                    <a:pt x="3050848" y="734938"/>
                  </a:cubicBezTo>
                  <a:cubicBezTo>
                    <a:pt x="3057218" y="728568"/>
                    <a:pt x="3055365" y="717357"/>
                    <a:pt x="3059394" y="709300"/>
                  </a:cubicBezTo>
                  <a:cubicBezTo>
                    <a:pt x="3063987" y="700114"/>
                    <a:pt x="3070788" y="692209"/>
                    <a:pt x="3076485" y="683663"/>
                  </a:cubicBezTo>
                  <a:cubicBezTo>
                    <a:pt x="3079334" y="666571"/>
                    <a:pt x="3081633" y="649379"/>
                    <a:pt x="3085031" y="632388"/>
                  </a:cubicBezTo>
                  <a:cubicBezTo>
                    <a:pt x="3087334" y="620871"/>
                    <a:pt x="3092280" y="609878"/>
                    <a:pt x="3093577" y="598205"/>
                  </a:cubicBezTo>
                  <a:cubicBezTo>
                    <a:pt x="3097992" y="558468"/>
                    <a:pt x="3099274" y="518444"/>
                    <a:pt x="3102123" y="478564"/>
                  </a:cubicBezTo>
                  <a:cubicBezTo>
                    <a:pt x="3151152" y="494908"/>
                    <a:pt x="3105388" y="475406"/>
                    <a:pt x="3153398" y="512747"/>
                  </a:cubicBezTo>
                  <a:cubicBezTo>
                    <a:pt x="3206343" y="553927"/>
                    <a:pt x="3195298" y="535232"/>
                    <a:pt x="3238856" y="572568"/>
                  </a:cubicBezTo>
                  <a:cubicBezTo>
                    <a:pt x="3281250" y="608905"/>
                    <a:pt x="3251387" y="589278"/>
                    <a:pt x="3290130" y="640934"/>
                  </a:cubicBezTo>
                  <a:cubicBezTo>
                    <a:pt x="3297381" y="650602"/>
                    <a:pt x="3307222" y="658025"/>
                    <a:pt x="3315768" y="666571"/>
                  </a:cubicBezTo>
                  <a:cubicBezTo>
                    <a:pt x="3321465" y="677966"/>
                    <a:pt x="3324792" y="690895"/>
                    <a:pt x="3332859" y="700755"/>
                  </a:cubicBezTo>
                  <a:cubicBezTo>
                    <a:pt x="3350716" y="722580"/>
                    <a:pt x="3392680" y="760575"/>
                    <a:pt x="3392680" y="760575"/>
                  </a:cubicBezTo>
                  <a:cubicBezTo>
                    <a:pt x="3398377" y="771969"/>
                    <a:pt x="3400763" y="785750"/>
                    <a:pt x="3409771" y="794758"/>
                  </a:cubicBezTo>
                  <a:cubicBezTo>
                    <a:pt x="3416141" y="801128"/>
                    <a:pt x="3426863" y="806153"/>
                    <a:pt x="3435409" y="803304"/>
                  </a:cubicBezTo>
                  <a:cubicBezTo>
                    <a:pt x="3457516" y="795935"/>
                    <a:pt x="3468858" y="759724"/>
                    <a:pt x="3478138" y="743484"/>
                  </a:cubicBezTo>
                  <a:cubicBezTo>
                    <a:pt x="3483234" y="734566"/>
                    <a:pt x="3489532" y="726392"/>
                    <a:pt x="3495229" y="717846"/>
                  </a:cubicBezTo>
                  <a:cubicBezTo>
                    <a:pt x="3498078" y="706452"/>
                    <a:pt x="3500685" y="694994"/>
                    <a:pt x="3503775" y="683663"/>
                  </a:cubicBezTo>
                  <a:cubicBezTo>
                    <a:pt x="3509232" y="663656"/>
                    <a:pt x="3518931" y="644490"/>
                    <a:pt x="3520867" y="623843"/>
                  </a:cubicBezTo>
                  <a:cubicBezTo>
                    <a:pt x="3527520" y="552882"/>
                    <a:pt x="3522548" y="481139"/>
                    <a:pt x="3529413" y="410198"/>
                  </a:cubicBezTo>
                  <a:cubicBezTo>
                    <a:pt x="3531148" y="392266"/>
                    <a:pt x="3542596" y="376510"/>
                    <a:pt x="3546504" y="358923"/>
                  </a:cubicBezTo>
                  <a:cubicBezTo>
                    <a:pt x="3554022" y="325093"/>
                    <a:pt x="3555659" y="290107"/>
                    <a:pt x="3563596" y="256373"/>
                  </a:cubicBezTo>
                  <a:cubicBezTo>
                    <a:pt x="3567109" y="241441"/>
                    <a:pt x="3578660" y="228850"/>
                    <a:pt x="3580687" y="213644"/>
                  </a:cubicBezTo>
                  <a:cubicBezTo>
                    <a:pt x="3584452" y="185408"/>
                    <a:pt x="3580687" y="156672"/>
                    <a:pt x="3580687" y="12818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C7710E-FC8C-4405-A850-D34A8BA89AF3}"/>
                </a:ext>
              </a:extLst>
            </p:cNvPr>
            <p:cNvSpPr/>
            <p:nvPr/>
          </p:nvSpPr>
          <p:spPr>
            <a:xfrm>
              <a:off x="7512701" y="1553739"/>
              <a:ext cx="2213360" cy="478564"/>
            </a:xfrm>
            <a:custGeom>
              <a:avLst/>
              <a:gdLst>
                <a:gd name="connsiteX0" fmla="*/ 0 w 2213360"/>
                <a:gd name="connsiteY0" fmla="*/ 239282 h 478564"/>
                <a:gd name="connsiteX1" fmla="*/ 34183 w 2213360"/>
                <a:gd name="connsiteY1" fmla="*/ 196553 h 478564"/>
                <a:gd name="connsiteX2" fmla="*/ 59820 w 2213360"/>
                <a:gd name="connsiteY2" fmla="*/ 170916 h 478564"/>
                <a:gd name="connsiteX3" fmla="*/ 94003 w 2213360"/>
                <a:gd name="connsiteY3" fmla="*/ 119641 h 478564"/>
                <a:gd name="connsiteX4" fmla="*/ 119641 w 2213360"/>
                <a:gd name="connsiteY4" fmla="*/ 128187 h 478564"/>
                <a:gd name="connsiteX5" fmla="*/ 153824 w 2213360"/>
                <a:gd name="connsiteY5" fmla="*/ 179461 h 478564"/>
                <a:gd name="connsiteX6" fmla="*/ 170916 w 2213360"/>
                <a:gd name="connsiteY6" fmla="*/ 213645 h 478564"/>
                <a:gd name="connsiteX7" fmla="*/ 273465 w 2213360"/>
                <a:gd name="connsiteY7" fmla="*/ 282011 h 478564"/>
                <a:gd name="connsiteX8" fmla="*/ 307648 w 2213360"/>
                <a:gd name="connsiteY8" fmla="*/ 273465 h 478564"/>
                <a:gd name="connsiteX9" fmla="*/ 333286 w 2213360"/>
                <a:gd name="connsiteY9" fmla="*/ 264919 h 478564"/>
                <a:gd name="connsiteX10" fmla="*/ 393106 w 2213360"/>
                <a:gd name="connsiteY10" fmla="*/ 282011 h 478564"/>
                <a:gd name="connsiteX11" fmla="*/ 435835 w 2213360"/>
                <a:gd name="connsiteY11" fmla="*/ 316194 h 478564"/>
                <a:gd name="connsiteX12" fmla="*/ 452927 w 2213360"/>
                <a:gd name="connsiteY12" fmla="*/ 341831 h 478564"/>
                <a:gd name="connsiteX13" fmla="*/ 487110 w 2213360"/>
                <a:gd name="connsiteY13" fmla="*/ 358923 h 478564"/>
                <a:gd name="connsiteX14" fmla="*/ 546930 w 2213360"/>
                <a:gd name="connsiteY14" fmla="*/ 435835 h 478564"/>
                <a:gd name="connsiteX15" fmla="*/ 623843 w 2213360"/>
                <a:gd name="connsiteY15" fmla="*/ 478564 h 478564"/>
                <a:gd name="connsiteX16" fmla="*/ 658026 w 2213360"/>
                <a:gd name="connsiteY16" fmla="*/ 410198 h 478564"/>
                <a:gd name="connsiteX17" fmla="*/ 692209 w 2213360"/>
                <a:gd name="connsiteY17" fmla="*/ 350377 h 478564"/>
                <a:gd name="connsiteX18" fmla="*/ 700755 w 2213360"/>
                <a:gd name="connsiteY18" fmla="*/ 230736 h 478564"/>
                <a:gd name="connsiteX19" fmla="*/ 709301 w 2213360"/>
                <a:gd name="connsiteY19" fmla="*/ 196553 h 478564"/>
                <a:gd name="connsiteX20" fmla="*/ 734938 w 2213360"/>
                <a:gd name="connsiteY20" fmla="*/ 222190 h 478564"/>
                <a:gd name="connsiteX21" fmla="*/ 769121 w 2213360"/>
                <a:gd name="connsiteY21" fmla="*/ 290557 h 478564"/>
                <a:gd name="connsiteX22" fmla="*/ 803304 w 2213360"/>
                <a:gd name="connsiteY22" fmla="*/ 282011 h 478564"/>
                <a:gd name="connsiteX23" fmla="*/ 828942 w 2213360"/>
                <a:gd name="connsiteY23" fmla="*/ 222190 h 478564"/>
                <a:gd name="connsiteX24" fmla="*/ 871671 w 2213360"/>
                <a:gd name="connsiteY24" fmla="*/ 179461 h 478564"/>
                <a:gd name="connsiteX25" fmla="*/ 897308 w 2213360"/>
                <a:gd name="connsiteY25" fmla="*/ 196553 h 478564"/>
                <a:gd name="connsiteX26" fmla="*/ 922945 w 2213360"/>
                <a:gd name="connsiteY26" fmla="*/ 205099 h 478564"/>
                <a:gd name="connsiteX27" fmla="*/ 1187865 w 2213360"/>
                <a:gd name="connsiteY27" fmla="*/ 213645 h 478564"/>
                <a:gd name="connsiteX28" fmla="*/ 1222048 w 2213360"/>
                <a:gd name="connsiteY28" fmla="*/ 222190 h 478564"/>
                <a:gd name="connsiteX29" fmla="*/ 1341689 w 2213360"/>
                <a:gd name="connsiteY29" fmla="*/ 299102 h 478564"/>
                <a:gd name="connsiteX30" fmla="*/ 1410056 w 2213360"/>
                <a:gd name="connsiteY30" fmla="*/ 341831 h 478564"/>
                <a:gd name="connsiteX31" fmla="*/ 1469876 w 2213360"/>
                <a:gd name="connsiteY31" fmla="*/ 376015 h 478564"/>
                <a:gd name="connsiteX32" fmla="*/ 1521151 w 2213360"/>
                <a:gd name="connsiteY32" fmla="*/ 358923 h 478564"/>
                <a:gd name="connsiteX33" fmla="*/ 1563880 w 2213360"/>
                <a:gd name="connsiteY33" fmla="*/ 282011 h 478564"/>
                <a:gd name="connsiteX34" fmla="*/ 1598063 w 2213360"/>
                <a:gd name="connsiteY34" fmla="*/ 307648 h 478564"/>
                <a:gd name="connsiteX35" fmla="*/ 1623701 w 2213360"/>
                <a:gd name="connsiteY35" fmla="*/ 333286 h 478564"/>
                <a:gd name="connsiteX36" fmla="*/ 1674975 w 2213360"/>
                <a:gd name="connsiteY36" fmla="*/ 350377 h 478564"/>
                <a:gd name="connsiteX37" fmla="*/ 1692067 w 2213360"/>
                <a:gd name="connsiteY37" fmla="*/ 324740 h 478564"/>
                <a:gd name="connsiteX38" fmla="*/ 1700613 w 2213360"/>
                <a:gd name="connsiteY38" fmla="*/ 299102 h 478564"/>
                <a:gd name="connsiteX39" fmla="*/ 1726250 w 2213360"/>
                <a:gd name="connsiteY39" fmla="*/ 264919 h 478564"/>
                <a:gd name="connsiteX40" fmla="*/ 1743342 w 2213360"/>
                <a:gd name="connsiteY40" fmla="*/ 239282 h 478564"/>
                <a:gd name="connsiteX41" fmla="*/ 1794616 w 2213360"/>
                <a:gd name="connsiteY41" fmla="*/ 162370 h 478564"/>
                <a:gd name="connsiteX42" fmla="*/ 1811708 w 2213360"/>
                <a:gd name="connsiteY42" fmla="*/ 136732 h 478564"/>
                <a:gd name="connsiteX43" fmla="*/ 1897166 w 2213360"/>
                <a:gd name="connsiteY43" fmla="*/ 94003 h 478564"/>
                <a:gd name="connsiteX44" fmla="*/ 1956987 w 2213360"/>
                <a:gd name="connsiteY44" fmla="*/ 68366 h 478564"/>
                <a:gd name="connsiteX45" fmla="*/ 2025353 w 2213360"/>
                <a:gd name="connsiteY45" fmla="*/ 17091 h 478564"/>
                <a:gd name="connsiteX46" fmla="*/ 2050990 w 2213360"/>
                <a:gd name="connsiteY46" fmla="*/ 0 h 478564"/>
                <a:gd name="connsiteX47" fmla="*/ 2102265 w 2213360"/>
                <a:gd name="connsiteY47" fmla="*/ 76912 h 478564"/>
                <a:gd name="connsiteX48" fmla="*/ 2119357 w 2213360"/>
                <a:gd name="connsiteY48" fmla="*/ 128187 h 478564"/>
                <a:gd name="connsiteX49" fmla="*/ 2153540 w 2213360"/>
                <a:gd name="connsiteY49" fmla="*/ 196553 h 478564"/>
                <a:gd name="connsiteX50" fmla="*/ 2170631 w 2213360"/>
                <a:gd name="connsiteY50" fmla="*/ 247828 h 478564"/>
                <a:gd name="connsiteX51" fmla="*/ 2187723 w 2213360"/>
                <a:gd name="connsiteY51" fmla="*/ 282011 h 478564"/>
                <a:gd name="connsiteX52" fmla="*/ 2196269 w 2213360"/>
                <a:gd name="connsiteY52" fmla="*/ 307648 h 478564"/>
                <a:gd name="connsiteX53" fmla="*/ 2213360 w 2213360"/>
                <a:gd name="connsiteY53" fmla="*/ 333286 h 47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213360" h="478564">
                  <a:moveTo>
                    <a:pt x="0" y="239282"/>
                  </a:moveTo>
                  <a:cubicBezTo>
                    <a:pt x="11394" y="225039"/>
                    <a:pt x="22172" y="210280"/>
                    <a:pt x="34183" y="196553"/>
                  </a:cubicBezTo>
                  <a:cubicBezTo>
                    <a:pt x="42141" y="187458"/>
                    <a:pt x="53824" y="181409"/>
                    <a:pt x="59820" y="170916"/>
                  </a:cubicBezTo>
                  <a:cubicBezTo>
                    <a:pt x="93779" y="111487"/>
                    <a:pt x="38549" y="156609"/>
                    <a:pt x="94003" y="119641"/>
                  </a:cubicBezTo>
                  <a:cubicBezTo>
                    <a:pt x="102549" y="122490"/>
                    <a:pt x="113271" y="121817"/>
                    <a:pt x="119641" y="128187"/>
                  </a:cubicBezTo>
                  <a:cubicBezTo>
                    <a:pt x="134166" y="142712"/>
                    <a:pt x="144638" y="161088"/>
                    <a:pt x="153824" y="179461"/>
                  </a:cubicBezTo>
                  <a:cubicBezTo>
                    <a:pt x="159521" y="190856"/>
                    <a:pt x="161908" y="204637"/>
                    <a:pt x="170916" y="213645"/>
                  </a:cubicBezTo>
                  <a:cubicBezTo>
                    <a:pt x="210192" y="252921"/>
                    <a:pt x="231371" y="260963"/>
                    <a:pt x="273465" y="282011"/>
                  </a:cubicBezTo>
                  <a:cubicBezTo>
                    <a:pt x="284859" y="279162"/>
                    <a:pt x="296355" y="276692"/>
                    <a:pt x="307648" y="273465"/>
                  </a:cubicBezTo>
                  <a:cubicBezTo>
                    <a:pt x="316310" y="270990"/>
                    <a:pt x="324322" y="264023"/>
                    <a:pt x="333286" y="264919"/>
                  </a:cubicBezTo>
                  <a:cubicBezTo>
                    <a:pt x="353921" y="266983"/>
                    <a:pt x="373166" y="276314"/>
                    <a:pt x="393106" y="282011"/>
                  </a:cubicBezTo>
                  <a:cubicBezTo>
                    <a:pt x="407349" y="293405"/>
                    <a:pt x="422937" y="303297"/>
                    <a:pt x="435835" y="316194"/>
                  </a:cubicBezTo>
                  <a:cubicBezTo>
                    <a:pt x="443098" y="323456"/>
                    <a:pt x="445037" y="335256"/>
                    <a:pt x="452927" y="341831"/>
                  </a:cubicBezTo>
                  <a:cubicBezTo>
                    <a:pt x="462714" y="349986"/>
                    <a:pt x="475716" y="353226"/>
                    <a:pt x="487110" y="358923"/>
                  </a:cubicBezTo>
                  <a:cubicBezTo>
                    <a:pt x="507050" y="384560"/>
                    <a:pt x="517880" y="421310"/>
                    <a:pt x="546930" y="435835"/>
                  </a:cubicBezTo>
                  <a:cubicBezTo>
                    <a:pt x="607391" y="466066"/>
                    <a:pt x="582305" y="450874"/>
                    <a:pt x="623843" y="478564"/>
                  </a:cubicBezTo>
                  <a:cubicBezTo>
                    <a:pt x="639464" y="431696"/>
                    <a:pt x="624390" y="470743"/>
                    <a:pt x="658026" y="410198"/>
                  </a:cubicBezTo>
                  <a:cubicBezTo>
                    <a:pt x="694171" y="345137"/>
                    <a:pt x="656391" y="404103"/>
                    <a:pt x="692209" y="350377"/>
                  </a:cubicBezTo>
                  <a:cubicBezTo>
                    <a:pt x="695058" y="310497"/>
                    <a:pt x="696340" y="270473"/>
                    <a:pt x="700755" y="230736"/>
                  </a:cubicBezTo>
                  <a:cubicBezTo>
                    <a:pt x="702052" y="219063"/>
                    <a:pt x="697907" y="199402"/>
                    <a:pt x="709301" y="196553"/>
                  </a:cubicBezTo>
                  <a:cubicBezTo>
                    <a:pt x="721026" y="193622"/>
                    <a:pt x="728450" y="211994"/>
                    <a:pt x="734938" y="222190"/>
                  </a:cubicBezTo>
                  <a:cubicBezTo>
                    <a:pt x="748617" y="243686"/>
                    <a:pt x="769121" y="290557"/>
                    <a:pt x="769121" y="290557"/>
                  </a:cubicBezTo>
                  <a:cubicBezTo>
                    <a:pt x="780515" y="287708"/>
                    <a:pt x="795570" y="290850"/>
                    <a:pt x="803304" y="282011"/>
                  </a:cubicBezTo>
                  <a:cubicBezTo>
                    <a:pt x="817590" y="265684"/>
                    <a:pt x="819240" y="241594"/>
                    <a:pt x="828942" y="222190"/>
                  </a:cubicBezTo>
                  <a:cubicBezTo>
                    <a:pt x="843185" y="193704"/>
                    <a:pt x="846033" y="196553"/>
                    <a:pt x="871671" y="179461"/>
                  </a:cubicBezTo>
                  <a:cubicBezTo>
                    <a:pt x="880217" y="185158"/>
                    <a:pt x="888122" y="191960"/>
                    <a:pt x="897308" y="196553"/>
                  </a:cubicBezTo>
                  <a:cubicBezTo>
                    <a:pt x="905365" y="200582"/>
                    <a:pt x="913953" y="204570"/>
                    <a:pt x="922945" y="205099"/>
                  </a:cubicBezTo>
                  <a:cubicBezTo>
                    <a:pt x="1011145" y="210287"/>
                    <a:pt x="1099558" y="210796"/>
                    <a:pt x="1187865" y="213645"/>
                  </a:cubicBezTo>
                  <a:cubicBezTo>
                    <a:pt x="1199259" y="216493"/>
                    <a:pt x="1211543" y="216938"/>
                    <a:pt x="1222048" y="222190"/>
                  </a:cubicBezTo>
                  <a:cubicBezTo>
                    <a:pt x="1297754" y="260043"/>
                    <a:pt x="1290347" y="262430"/>
                    <a:pt x="1341689" y="299102"/>
                  </a:cubicBezTo>
                  <a:cubicBezTo>
                    <a:pt x="1386319" y="330980"/>
                    <a:pt x="1350157" y="301898"/>
                    <a:pt x="1410056" y="341831"/>
                  </a:cubicBezTo>
                  <a:cubicBezTo>
                    <a:pt x="1461795" y="376324"/>
                    <a:pt x="1424181" y="360783"/>
                    <a:pt x="1469876" y="376015"/>
                  </a:cubicBezTo>
                  <a:cubicBezTo>
                    <a:pt x="1486968" y="370318"/>
                    <a:pt x="1511157" y="373913"/>
                    <a:pt x="1521151" y="358923"/>
                  </a:cubicBezTo>
                  <a:cubicBezTo>
                    <a:pt x="1560331" y="300153"/>
                    <a:pt x="1548838" y="327135"/>
                    <a:pt x="1563880" y="282011"/>
                  </a:cubicBezTo>
                  <a:cubicBezTo>
                    <a:pt x="1575274" y="290557"/>
                    <a:pt x="1587249" y="298379"/>
                    <a:pt x="1598063" y="307648"/>
                  </a:cubicBezTo>
                  <a:cubicBezTo>
                    <a:pt x="1607239" y="315513"/>
                    <a:pt x="1613136" y="327417"/>
                    <a:pt x="1623701" y="333286"/>
                  </a:cubicBezTo>
                  <a:cubicBezTo>
                    <a:pt x="1639450" y="342035"/>
                    <a:pt x="1674975" y="350377"/>
                    <a:pt x="1674975" y="350377"/>
                  </a:cubicBezTo>
                  <a:cubicBezTo>
                    <a:pt x="1680672" y="341831"/>
                    <a:pt x="1687474" y="333926"/>
                    <a:pt x="1692067" y="324740"/>
                  </a:cubicBezTo>
                  <a:cubicBezTo>
                    <a:pt x="1696096" y="316683"/>
                    <a:pt x="1696144" y="306923"/>
                    <a:pt x="1700613" y="299102"/>
                  </a:cubicBezTo>
                  <a:cubicBezTo>
                    <a:pt x="1707679" y="286736"/>
                    <a:pt x="1717971" y="276509"/>
                    <a:pt x="1726250" y="264919"/>
                  </a:cubicBezTo>
                  <a:cubicBezTo>
                    <a:pt x="1732220" y="256561"/>
                    <a:pt x="1737898" y="247992"/>
                    <a:pt x="1743342" y="239282"/>
                  </a:cubicBezTo>
                  <a:cubicBezTo>
                    <a:pt x="1801142" y="146802"/>
                    <a:pt x="1737717" y="242029"/>
                    <a:pt x="1794616" y="162370"/>
                  </a:cubicBezTo>
                  <a:cubicBezTo>
                    <a:pt x="1800586" y="154012"/>
                    <a:pt x="1804445" y="143995"/>
                    <a:pt x="1811708" y="136732"/>
                  </a:cubicBezTo>
                  <a:cubicBezTo>
                    <a:pt x="1848678" y="99762"/>
                    <a:pt x="1847085" y="116261"/>
                    <a:pt x="1897166" y="94003"/>
                  </a:cubicBezTo>
                  <a:cubicBezTo>
                    <a:pt x="1973042" y="60280"/>
                    <a:pt x="1866562" y="90972"/>
                    <a:pt x="1956987" y="68366"/>
                  </a:cubicBezTo>
                  <a:cubicBezTo>
                    <a:pt x="2014954" y="29720"/>
                    <a:pt x="1944141" y="78000"/>
                    <a:pt x="2025353" y="17091"/>
                  </a:cubicBezTo>
                  <a:cubicBezTo>
                    <a:pt x="2033569" y="10929"/>
                    <a:pt x="2042444" y="5697"/>
                    <a:pt x="2050990" y="0"/>
                  </a:cubicBezTo>
                  <a:cubicBezTo>
                    <a:pt x="2069200" y="24280"/>
                    <a:pt x="2089584" y="49015"/>
                    <a:pt x="2102265" y="76912"/>
                  </a:cubicBezTo>
                  <a:cubicBezTo>
                    <a:pt x="2109720" y="93313"/>
                    <a:pt x="2109364" y="113196"/>
                    <a:pt x="2119357" y="128187"/>
                  </a:cubicBezTo>
                  <a:cubicBezTo>
                    <a:pt x="2142157" y="162387"/>
                    <a:pt x="2136816" y="150562"/>
                    <a:pt x="2153540" y="196553"/>
                  </a:cubicBezTo>
                  <a:cubicBezTo>
                    <a:pt x="2159697" y="213484"/>
                    <a:pt x="2162574" y="231714"/>
                    <a:pt x="2170631" y="247828"/>
                  </a:cubicBezTo>
                  <a:cubicBezTo>
                    <a:pt x="2176328" y="259222"/>
                    <a:pt x="2182705" y="270302"/>
                    <a:pt x="2187723" y="282011"/>
                  </a:cubicBezTo>
                  <a:cubicBezTo>
                    <a:pt x="2191272" y="290291"/>
                    <a:pt x="2192241" y="299591"/>
                    <a:pt x="2196269" y="307648"/>
                  </a:cubicBezTo>
                  <a:cubicBezTo>
                    <a:pt x="2200862" y="316835"/>
                    <a:pt x="2213360" y="333286"/>
                    <a:pt x="2213360" y="333286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56A5A71-D02A-4661-A81F-E2D388EB3786}"/>
                </a:ext>
              </a:extLst>
            </p:cNvPr>
            <p:cNvSpPr/>
            <p:nvPr/>
          </p:nvSpPr>
          <p:spPr>
            <a:xfrm>
              <a:off x="7525029" y="2238825"/>
              <a:ext cx="2238999" cy="427290"/>
            </a:xfrm>
            <a:custGeom>
              <a:avLst/>
              <a:gdLst>
                <a:gd name="connsiteX0" fmla="*/ 0 w 2238999"/>
                <a:gd name="connsiteY0" fmla="*/ 358924 h 427290"/>
                <a:gd name="connsiteX1" fmla="*/ 25638 w 2238999"/>
                <a:gd name="connsiteY1" fmla="*/ 282011 h 427290"/>
                <a:gd name="connsiteX2" fmla="*/ 34184 w 2238999"/>
                <a:gd name="connsiteY2" fmla="*/ 256374 h 427290"/>
                <a:gd name="connsiteX3" fmla="*/ 59821 w 2238999"/>
                <a:gd name="connsiteY3" fmla="*/ 205099 h 427290"/>
                <a:gd name="connsiteX4" fmla="*/ 94004 w 2238999"/>
                <a:gd name="connsiteY4" fmla="*/ 188008 h 427290"/>
                <a:gd name="connsiteX5" fmla="*/ 111096 w 2238999"/>
                <a:gd name="connsiteY5" fmla="*/ 213645 h 427290"/>
                <a:gd name="connsiteX6" fmla="*/ 136733 w 2238999"/>
                <a:gd name="connsiteY6" fmla="*/ 230737 h 427290"/>
                <a:gd name="connsiteX7" fmla="*/ 153825 w 2238999"/>
                <a:gd name="connsiteY7" fmla="*/ 264920 h 427290"/>
                <a:gd name="connsiteX8" fmla="*/ 188008 w 2238999"/>
                <a:gd name="connsiteY8" fmla="*/ 282011 h 427290"/>
                <a:gd name="connsiteX9" fmla="*/ 230737 w 2238999"/>
                <a:gd name="connsiteY9" fmla="*/ 316195 h 427290"/>
                <a:gd name="connsiteX10" fmla="*/ 316195 w 2238999"/>
                <a:gd name="connsiteY10" fmla="*/ 401653 h 427290"/>
                <a:gd name="connsiteX11" fmla="*/ 341832 w 2238999"/>
                <a:gd name="connsiteY11" fmla="*/ 427290 h 427290"/>
                <a:gd name="connsiteX12" fmla="*/ 367470 w 2238999"/>
                <a:gd name="connsiteY12" fmla="*/ 418744 h 427290"/>
                <a:gd name="connsiteX13" fmla="*/ 427290 w 2238999"/>
                <a:gd name="connsiteY13" fmla="*/ 316195 h 427290"/>
                <a:gd name="connsiteX14" fmla="*/ 444382 w 2238999"/>
                <a:gd name="connsiteY14" fmla="*/ 290557 h 427290"/>
                <a:gd name="connsiteX15" fmla="*/ 470019 w 2238999"/>
                <a:gd name="connsiteY15" fmla="*/ 282011 h 427290"/>
                <a:gd name="connsiteX16" fmla="*/ 538385 w 2238999"/>
                <a:gd name="connsiteY16" fmla="*/ 316195 h 427290"/>
                <a:gd name="connsiteX17" fmla="*/ 564023 w 2238999"/>
                <a:gd name="connsiteY17" fmla="*/ 333286 h 427290"/>
                <a:gd name="connsiteX18" fmla="*/ 598206 w 2238999"/>
                <a:gd name="connsiteY18" fmla="*/ 341832 h 427290"/>
                <a:gd name="connsiteX19" fmla="*/ 623843 w 2238999"/>
                <a:gd name="connsiteY19" fmla="*/ 333286 h 427290"/>
                <a:gd name="connsiteX20" fmla="*/ 658027 w 2238999"/>
                <a:gd name="connsiteY20" fmla="*/ 282011 h 427290"/>
                <a:gd name="connsiteX21" fmla="*/ 666572 w 2238999"/>
                <a:gd name="connsiteY21" fmla="*/ 256374 h 427290"/>
                <a:gd name="connsiteX22" fmla="*/ 734939 w 2238999"/>
                <a:gd name="connsiteY22" fmla="*/ 196554 h 427290"/>
                <a:gd name="connsiteX23" fmla="*/ 769122 w 2238999"/>
                <a:gd name="connsiteY23" fmla="*/ 205099 h 427290"/>
                <a:gd name="connsiteX24" fmla="*/ 837488 w 2238999"/>
                <a:gd name="connsiteY24" fmla="*/ 256374 h 427290"/>
                <a:gd name="connsiteX25" fmla="*/ 897309 w 2238999"/>
                <a:gd name="connsiteY25" fmla="*/ 290557 h 427290"/>
                <a:gd name="connsiteX26" fmla="*/ 974221 w 2238999"/>
                <a:gd name="connsiteY26" fmla="*/ 324740 h 427290"/>
                <a:gd name="connsiteX27" fmla="*/ 1008404 w 2238999"/>
                <a:gd name="connsiteY27" fmla="*/ 307649 h 427290"/>
                <a:gd name="connsiteX28" fmla="*/ 1059679 w 2238999"/>
                <a:gd name="connsiteY28" fmla="*/ 316195 h 427290"/>
                <a:gd name="connsiteX29" fmla="*/ 1119499 w 2238999"/>
                <a:gd name="connsiteY29" fmla="*/ 333286 h 427290"/>
                <a:gd name="connsiteX30" fmla="*/ 1162228 w 2238999"/>
                <a:gd name="connsiteY30" fmla="*/ 341832 h 427290"/>
                <a:gd name="connsiteX31" fmla="*/ 1230595 w 2238999"/>
                <a:gd name="connsiteY31" fmla="*/ 358924 h 427290"/>
                <a:gd name="connsiteX32" fmla="*/ 1273324 w 2238999"/>
                <a:gd name="connsiteY32" fmla="*/ 350378 h 427290"/>
                <a:gd name="connsiteX33" fmla="*/ 1290415 w 2238999"/>
                <a:gd name="connsiteY33" fmla="*/ 316195 h 427290"/>
                <a:gd name="connsiteX34" fmla="*/ 1316053 w 2238999"/>
                <a:gd name="connsiteY34" fmla="*/ 324740 h 427290"/>
                <a:gd name="connsiteX35" fmla="*/ 1367328 w 2238999"/>
                <a:gd name="connsiteY35" fmla="*/ 350378 h 427290"/>
                <a:gd name="connsiteX36" fmla="*/ 1418602 w 2238999"/>
                <a:gd name="connsiteY36" fmla="*/ 384561 h 427290"/>
                <a:gd name="connsiteX37" fmla="*/ 1444240 w 2238999"/>
                <a:gd name="connsiteY37" fmla="*/ 401653 h 427290"/>
                <a:gd name="connsiteX38" fmla="*/ 1495514 w 2238999"/>
                <a:gd name="connsiteY38" fmla="*/ 418744 h 427290"/>
                <a:gd name="connsiteX39" fmla="*/ 1546789 w 2238999"/>
                <a:gd name="connsiteY39" fmla="*/ 401653 h 427290"/>
                <a:gd name="connsiteX40" fmla="*/ 1623701 w 2238999"/>
                <a:gd name="connsiteY40" fmla="*/ 350378 h 427290"/>
                <a:gd name="connsiteX41" fmla="*/ 1683522 w 2238999"/>
                <a:gd name="connsiteY41" fmla="*/ 316195 h 427290"/>
                <a:gd name="connsiteX42" fmla="*/ 1692068 w 2238999"/>
                <a:gd name="connsiteY42" fmla="*/ 282011 h 427290"/>
                <a:gd name="connsiteX43" fmla="*/ 1717705 w 2238999"/>
                <a:gd name="connsiteY43" fmla="*/ 247828 h 427290"/>
                <a:gd name="connsiteX44" fmla="*/ 1734797 w 2238999"/>
                <a:gd name="connsiteY44" fmla="*/ 222191 h 427290"/>
                <a:gd name="connsiteX45" fmla="*/ 1743342 w 2238999"/>
                <a:gd name="connsiteY45" fmla="*/ 136733 h 427290"/>
                <a:gd name="connsiteX46" fmla="*/ 1751888 w 2238999"/>
                <a:gd name="connsiteY46" fmla="*/ 111096 h 427290"/>
                <a:gd name="connsiteX47" fmla="*/ 1760434 w 2238999"/>
                <a:gd name="connsiteY47" fmla="*/ 59821 h 427290"/>
                <a:gd name="connsiteX48" fmla="*/ 1777526 w 2238999"/>
                <a:gd name="connsiteY48" fmla="*/ 8546 h 427290"/>
                <a:gd name="connsiteX49" fmla="*/ 1803163 w 2238999"/>
                <a:gd name="connsiteY49" fmla="*/ 0 h 427290"/>
                <a:gd name="connsiteX50" fmla="*/ 1820255 w 2238999"/>
                <a:gd name="connsiteY50" fmla="*/ 25638 h 427290"/>
                <a:gd name="connsiteX51" fmla="*/ 1845892 w 2238999"/>
                <a:gd name="connsiteY51" fmla="*/ 119641 h 427290"/>
                <a:gd name="connsiteX52" fmla="*/ 1854438 w 2238999"/>
                <a:gd name="connsiteY52" fmla="*/ 145279 h 427290"/>
                <a:gd name="connsiteX53" fmla="*/ 1862984 w 2238999"/>
                <a:gd name="connsiteY53" fmla="*/ 205099 h 427290"/>
                <a:gd name="connsiteX54" fmla="*/ 1880075 w 2238999"/>
                <a:gd name="connsiteY54" fmla="*/ 264920 h 427290"/>
                <a:gd name="connsiteX55" fmla="*/ 1888621 w 2238999"/>
                <a:gd name="connsiteY55" fmla="*/ 299103 h 427290"/>
                <a:gd name="connsiteX56" fmla="*/ 1905713 w 2238999"/>
                <a:gd name="connsiteY56" fmla="*/ 324740 h 427290"/>
                <a:gd name="connsiteX57" fmla="*/ 1914258 w 2238999"/>
                <a:gd name="connsiteY57" fmla="*/ 367469 h 427290"/>
                <a:gd name="connsiteX58" fmla="*/ 1948442 w 2238999"/>
                <a:gd name="connsiteY58" fmla="*/ 316195 h 427290"/>
                <a:gd name="connsiteX59" fmla="*/ 1991171 w 2238999"/>
                <a:gd name="connsiteY59" fmla="*/ 256374 h 427290"/>
                <a:gd name="connsiteX60" fmla="*/ 2016808 w 2238999"/>
                <a:gd name="connsiteY60" fmla="*/ 247828 h 427290"/>
                <a:gd name="connsiteX61" fmla="*/ 2050991 w 2238999"/>
                <a:gd name="connsiteY61" fmla="*/ 307649 h 427290"/>
                <a:gd name="connsiteX62" fmla="*/ 2068083 w 2238999"/>
                <a:gd name="connsiteY62" fmla="*/ 341832 h 427290"/>
                <a:gd name="connsiteX63" fmla="*/ 2093720 w 2238999"/>
                <a:gd name="connsiteY63" fmla="*/ 358924 h 427290"/>
                <a:gd name="connsiteX64" fmla="*/ 2127903 w 2238999"/>
                <a:gd name="connsiteY64" fmla="*/ 418744 h 427290"/>
                <a:gd name="connsiteX65" fmla="*/ 2179178 w 2238999"/>
                <a:gd name="connsiteY65" fmla="*/ 410198 h 427290"/>
                <a:gd name="connsiteX66" fmla="*/ 2196270 w 2238999"/>
                <a:gd name="connsiteY66" fmla="*/ 384561 h 427290"/>
                <a:gd name="connsiteX67" fmla="*/ 2213361 w 2238999"/>
                <a:gd name="connsiteY67" fmla="*/ 333286 h 427290"/>
                <a:gd name="connsiteX68" fmla="*/ 2238999 w 2238999"/>
                <a:gd name="connsiteY68" fmla="*/ 299103 h 42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238999" h="427290">
                  <a:moveTo>
                    <a:pt x="0" y="358924"/>
                  </a:moveTo>
                  <a:lnTo>
                    <a:pt x="25638" y="282011"/>
                  </a:lnTo>
                  <a:lnTo>
                    <a:pt x="34184" y="256374"/>
                  </a:lnTo>
                  <a:cubicBezTo>
                    <a:pt x="40017" y="238874"/>
                    <a:pt x="44528" y="217843"/>
                    <a:pt x="59821" y="205099"/>
                  </a:cubicBezTo>
                  <a:cubicBezTo>
                    <a:pt x="69608" y="196944"/>
                    <a:pt x="82610" y="193705"/>
                    <a:pt x="94004" y="188008"/>
                  </a:cubicBezTo>
                  <a:cubicBezTo>
                    <a:pt x="99701" y="196554"/>
                    <a:pt x="103833" y="206382"/>
                    <a:pt x="111096" y="213645"/>
                  </a:cubicBezTo>
                  <a:cubicBezTo>
                    <a:pt x="118359" y="220908"/>
                    <a:pt x="130158" y="222847"/>
                    <a:pt x="136733" y="230737"/>
                  </a:cubicBezTo>
                  <a:cubicBezTo>
                    <a:pt x="144888" y="240524"/>
                    <a:pt x="144817" y="255912"/>
                    <a:pt x="153825" y="264920"/>
                  </a:cubicBezTo>
                  <a:cubicBezTo>
                    <a:pt x="162833" y="273928"/>
                    <a:pt x="177408" y="274945"/>
                    <a:pt x="188008" y="282011"/>
                  </a:cubicBezTo>
                  <a:cubicBezTo>
                    <a:pt x="203185" y="292129"/>
                    <a:pt x="217240" y="303925"/>
                    <a:pt x="230737" y="316195"/>
                  </a:cubicBezTo>
                  <a:cubicBezTo>
                    <a:pt x="230773" y="316227"/>
                    <a:pt x="306677" y="392135"/>
                    <a:pt x="316195" y="401653"/>
                  </a:cubicBezTo>
                  <a:lnTo>
                    <a:pt x="341832" y="427290"/>
                  </a:lnTo>
                  <a:cubicBezTo>
                    <a:pt x="350378" y="424441"/>
                    <a:pt x="360550" y="424511"/>
                    <a:pt x="367470" y="418744"/>
                  </a:cubicBezTo>
                  <a:cubicBezTo>
                    <a:pt x="394702" y="396051"/>
                    <a:pt x="411230" y="340285"/>
                    <a:pt x="427290" y="316195"/>
                  </a:cubicBezTo>
                  <a:cubicBezTo>
                    <a:pt x="432987" y="307649"/>
                    <a:pt x="436362" y="296973"/>
                    <a:pt x="444382" y="290557"/>
                  </a:cubicBezTo>
                  <a:cubicBezTo>
                    <a:pt x="451416" y="284930"/>
                    <a:pt x="461473" y="284860"/>
                    <a:pt x="470019" y="282011"/>
                  </a:cubicBezTo>
                  <a:cubicBezTo>
                    <a:pt x="492808" y="293406"/>
                    <a:pt x="517185" y="302063"/>
                    <a:pt x="538385" y="316195"/>
                  </a:cubicBezTo>
                  <a:cubicBezTo>
                    <a:pt x="546931" y="321892"/>
                    <a:pt x="554583" y="329240"/>
                    <a:pt x="564023" y="333286"/>
                  </a:cubicBezTo>
                  <a:cubicBezTo>
                    <a:pt x="574818" y="337913"/>
                    <a:pt x="586812" y="338983"/>
                    <a:pt x="598206" y="341832"/>
                  </a:cubicBezTo>
                  <a:cubicBezTo>
                    <a:pt x="606752" y="338983"/>
                    <a:pt x="617473" y="339656"/>
                    <a:pt x="623843" y="333286"/>
                  </a:cubicBezTo>
                  <a:cubicBezTo>
                    <a:pt x="638368" y="318761"/>
                    <a:pt x="658027" y="282011"/>
                    <a:pt x="658027" y="282011"/>
                  </a:cubicBezTo>
                  <a:cubicBezTo>
                    <a:pt x="660875" y="273465"/>
                    <a:pt x="661336" y="263704"/>
                    <a:pt x="666572" y="256374"/>
                  </a:cubicBezTo>
                  <a:cubicBezTo>
                    <a:pt x="683592" y="232546"/>
                    <a:pt x="711937" y="213805"/>
                    <a:pt x="734939" y="196554"/>
                  </a:cubicBezTo>
                  <a:cubicBezTo>
                    <a:pt x="746333" y="199402"/>
                    <a:pt x="758977" y="199181"/>
                    <a:pt x="769122" y="205099"/>
                  </a:cubicBezTo>
                  <a:cubicBezTo>
                    <a:pt x="793728" y="219452"/>
                    <a:pt x="813786" y="240573"/>
                    <a:pt x="837488" y="256374"/>
                  </a:cubicBezTo>
                  <a:cubicBezTo>
                    <a:pt x="873726" y="280532"/>
                    <a:pt x="853939" y="268873"/>
                    <a:pt x="897309" y="290557"/>
                  </a:cubicBezTo>
                  <a:cubicBezTo>
                    <a:pt x="962373" y="355621"/>
                    <a:pt x="925699" y="352467"/>
                    <a:pt x="974221" y="324740"/>
                  </a:cubicBezTo>
                  <a:cubicBezTo>
                    <a:pt x="985282" y="318420"/>
                    <a:pt x="997010" y="313346"/>
                    <a:pt x="1008404" y="307649"/>
                  </a:cubicBezTo>
                  <a:cubicBezTo>
                    <a:pt x="1025496" y="310498"/>
                    <a:pt x="1042688" y="312797"/>
                    <a:pt x="1059679" y="316195"/>
                  </a:cubicBezTo>
                  <a:cubicBezTo>
                    <a:pt x="1139610" y="332181"/>
                    <a:pt x="1054335" y="316995"/>
                    <a:pt x="1119499" y="333286"/>
                  </a:cubicBezTo>
                  <a:cubicBezTo>
                    <a:pt x="1133590" y="336809"/>
                    <a:pt x="1148075" y="338566"/>
                    <a:pt x="1162228" y="341832"/>
                  </a:cubicBezTo>
                  <a:cubicBezTo>
                    <a:pt x="1185117" y="347114"/>
                    <a:pt x="1230595" y="358924"/>
                    <a:pt x="1230595" y="358924"/>
                  </a:cubicBezTo>
                  <a:cubicBezTo>
                    <a:pt x="1244838" y="356075"/>
                    <a:pt x="1261504" y="358821"/>
                    <a:pt x="1273324" y="350378"/>
                  </a:cubicBezTo>
                  <a:cubicBezTo>
                    <a:pt x="1283690" y="342973"/>
                    <a:pt x="1279491" y="322749"/>
                    <a:pt x="1290415" y="316195"/>
                  </a:cubicBezTo>
                  <a:cubicBezTo>
                    <a:pt x="1298139" y="311560"/>
                    <a:pt x="1307821" y="321081"/>
                    <a:pt x="1316053" y="324740"/>
                  </a:cubicBezTo>
                  <a:cubicBezTo>
                    <a:pt x="1333515" y="332501"/>
                    <a:pt x="1350822" y="340749"/>
                    <a:pt x="1367328" y="350378"/>
                  </a:cubicBezTo>
                  <a:cubicBezTo>
                    <a:pt x="1385071" y="360728"/>
                    <a:pt x="1401511" y="373167"/>
                    <a:pt x="1418602" y="384561"/>
                  </a:cubicBezTo>
                  <a:cubicBezTo>
                    <a:pt x="1427148" y="390258"/>
                    <a:pt x="1434496" y="398405"/>
                    <a:pt x="1444240" y="401653"/>
                  </a:cubicBezTo>
                  <a:lnTo>
                    <a:pt x="1495514" y="418744"/>
                  </a:lnTo>
                  <a:cubicBezTo>
                    <a:pt x="1512606" y="413047"/>
                    <a:pt x="1532376" y="412463"/>
                    <a:pt x="1546789" y="401653"/>
                  </a:cubicBezTo>
                  <a:cubicBezTo>
                    <a:pt x="1583494" y="374124"/>
                    <a:pt x="1581314" y="373926"/>
                    <a:pt x="1623701" y="350378"/>
                  </a:cubicBezTo>
                  <a:cubicBezTo>
                    <a:pt x="1688756" y="314237"/>
                    <a:pt x="1629803" y="352007"/>
                    <a:pt x="1683522" y="316195"/>
                  </a:cubicBezTo>
                  <a:cubicBezTo>
                    <a:pt x="1686371" y="304800"/>
                    <a:pt x="1686815" y="292516"/>
                    <a:pt x="1692068" y="282011"/>
                  </a:cubicBezTo>
                  <a:cubicBezTo>
                    <a:pt x="1698438" y="269272"/>
                    <a:pt x="1709426" y="259418"/>
                    <a:pt x="1717705" y="247828"/>
                  </a:cubicBezTo>
                  <a:cubicBezTo>
                    <a:pt x="1723675" y="239470"/>
                    <a:pt x="1729100" y="230737"/>
                    <a:pt x="1734797" y="222191"/>
                  </a:cubicBezTo>
                  <a:cubicBezTo>
                    <a:pt x="1737645" y="193705"/>
                    <a:pt x="1738989" y="165028"/>
                    <a:pt x="1743342" y="136733"/>
                  </a:cubicBezTo>
                  <a:cubicBezTo>
                    <a:pt x="1744712" y="127830"/>
                    <a:pt x="1749934" y="119889"/>
                    <a:pt x="1751888" y="111096"/>
                  </a:cubicBezTo>
                  <a:cubicBezTo>
                    <a:pt x="1755647" y="94181"/>
                    <a:pt x="1756231" y="76631"/>
                    <a:pt x="1760434" y="59821"/>
                  </a:cubicBezTo>
                  <a:cubicBezTo>
                    <a:pt x="1764804" y="42343"/>
                    <a:pt x="1760434" y="14243"/>
                    <a:pt x="1777526" y="8546"/>
                  </a:cubicBezTo>
                  <a:lnTo>
                    <a:pt x="1803163" y="0"/>
                  </a:lnTo>
                  <a:cubicBezTo>
                    <a:pt x="1808860" y="8546"/>
                    <a:pt x="1816084" y="16252"/>
                    <a:pt x="1820255" y="25638"/>
                  </a:cubicBezTo>
                  <a:cubicBezTo>
                    <a:pt x="1841206" y="72778"/>
                    <a:pt x="1834404" y="73689"/>
                    <a:pt x="1845892" y="119641"/>
                  </a:cubicBezTo>
                  <a:cubicBezTo>
                    <a:pt x="1848077" y="128380"/>
                    <a:pt x="1851589" y="136733"/>
                    <a:pt x="1854438" y="145279"/>
                  </a:cubicBezTo>
                  <a:cubicBezTo>
                    <a:pt x="1857287" y="165219"/>
                    <a:pt x="1859381" y="185281"/>
                    <a:pt x="1862984" y="205099"/>
                  </a:cubicBezTo>
                  <a:cubicBezTo>
                    <a:pt x="1869664" y="241838"/>
                    <a:pt x="1870921" y="232882"/>
                    <a:pt x="1880075" y="264920"/>
                  </a:cubicBezTo>
                  <a:cubicBezTo>
                    <a:pt x="1883302" y="276213"/>
                    <a:pt x="1883994" y="288308"/>
                    <a:pt x="1888621" y="299103"/>
                  </a:cubicBezTo>
                  <a:cubicBezTo>
                    <a:pt x="1892667" y="308543"/>
                    <a:pt x="1900016" y="316194"/>
                    <a:pt x="1905713" y="324740"/>
                  </a:cubicBezTo>
                  <a:cubicBezTo>
                    <a:pt x="1908561" y="338983"/>
                    <a:pt x="1900015" y="370317"/>
                    <a:pt x="1914258" y="367469"/>
                  </a:cubicBezTo>
                  <a:cubicBezTo>
                    <a:pt x="1934401" y="363441"/>
                    <a:pt x="1937048" y="333287"/>
                    <a:pt x="1948442" y="316195"/>
                  </a:cubicBezTo>
                  <a:cubicBezTo>
                    <a:pt x="1956239" y="304499"/>
                    <a:pt x="1983214" y="263005"/>
                    <a:pt x="1991171" y="256374"/>
                  </a:cubicBezTo>
                  <a:cubicBezTo>
                    <a:pt x="1998091" y="250607"/>
                    <a:pt x="2008262" y="250677"/>
                    <a:pt x="2016808" y="247828"/>
                  </a:cubicBezTo>
                  <a:cubicBezTo>
                    <a:pt x="2068442" y="351099"/>
                    <a:pt x="2002685" y="223116"/>
                    <a:pt x="2050991" y="307649"/>
                  </a:cubicBezTo>
                  <a:cubicBezTo>
                    <a:pt x="2057312" y="318710"/>
                    <a:pt x="2059928" y="332045"/>
                    <a:pt x="2068083" y="341832"/>
                  </a:cubicBezTo>
                  <a:cubicBezTo>
                    <a:pt x="2074658" y="349722"/>
                    <a:pt x="2085174" y="353227"/>
                    <a:pt x="2093720" y="358924"/>
                  </a:cubicBezTo>
                  <a:cubicBezTo>
                    <a:pt x="2094001" y="359486"/>
                    <a:pt x="2121002" y="417019"/>
                    <a:pt x="2127903" y="418744"/>
                  </a:cubicBezTo>
                  <a:cubicBezTo>
                    <a:pt x="2144713" y="422946"/>
                    <a:pt x="2162086" y="413047"/>
                    <a:pt x="2179178" y="410198"/>
                  </a:cubicBezTo>
                  <a:cubicBezTo>
                    <a:pt x="2184875" y="401652"/>
                    <a:pt x="2192099" y="393947"/>
                    <a:pt x="2196270" y="384561"/>
                  </a:cubicBezTo>
                  <a:cubicBezTo>
                    <a:pt x="2203587" y="368098"/>
                    <a:pt x="2202551" y="347699"/>
                    <a:pt x="2213361" y="333286"/>
                  </a:cubicBezTo>
                  <a:lnTo>
                    <a:pt x="2238999" y="299103"/>
                  </a:ln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B7E48F1-5957-4FB0-A7D2-A2240D26BD54}"/>
                </a:ext>
              </a:extLst>
            </p:cNvPr>
            <p:cNvSpPr/>
            <p:nvPr/>
          </p:nvSpPr>
          <p:spPr>
            <a:xfrm>
              <a:off x="7139899" y="292159"/>
              <a:ext cx="3102123" cy="26774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E2C5FCB-6F6F-47DC-8525-7D44EB5989D7}"/>
                </a:ext>
              </a:extLst>
            </p:cNvPr>
            <p:cNvSpPr txBox="1"/>
            <p:nvPr/>
          </p:nvSpPr>
          <p:spPr>
            <a:xfrm>
              <a:off x="7132853" y="418466"/>
              <a:ext cx="401072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255</a:t>
              </a:r>
            </a:p>
            <a:p>
              <a:endParaRPr lang="en-US" sz="1100" dirty="0"/>
            </a:p>
            <a:p>
              <a:endParaRPr lang="en-US" sz="1100" dirty="0"/>
            </a:p>
            <a:p>
              <a:endParaRPr lang="en-US" sz="1100" dirty="0"/>
            </a:p>
            <a:p>
              <a:r>
                <a:rPr lang="en-US" sz="1100" dirty="0"/>
                <a:t>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E8CA00E-23B2-40E0-AA50-5FB765B2895F}"/>
                </a:ext>
              </a:extLst>
            </p:cNvPr>
            <p:cNvSpPr txBox="1"/>
            <p:nvPr/>
          </p:nvSpPr>
          <p:spPr>
            <a:xfrm>
              <a:off x="7123957" y="1401513"/>
              <a:ext cx="4010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255</a:t>
              </a:r>
            </a:p>
            <a:p>
              <a:endParaRPr lang="en-US" sz="1100" dirty="0"/>
            </a:p>
            <a:p>
              <a:endParaRPr lang="en-US" sz="1100" dirty="0"/>
            </a:p>
            <a:p>
              <a:r>
                <a:rPr lang="en-US" sz="1100" dirty="0"/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EA12A93-22B8-4A60-A767-9AEBE11DB22A}"/>
                </a:ext>
              </a:extLst>
            </p:cNvPr>
            <p:cNvSpPr txBox="1"/>
            <p:nvPr/>
          </p:nvSpPr>
          <p:spPr>
            <a:xfrm>
              <a:off x="7123957" y="2135235"/>
              <a:ext cx="4010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255</a:t>
              </a:r>
            </a:p>
            <a:p>
              <a:endParaRPr lang="en-US" sz="1100" dirty="0"/>
            </a:p>
            <a:p>
              <a:endParaRPr lang="en-US" sz="1100" dirty="0"/>
            </a:p>
            <a:p>
              <a:r>
                <a:rPr lang="en-US" sz="1100" dirty="0"/>
                <a:t>0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F2559A2-E4BE-4D8F-A411-7FC7140C2C8A}"/>
              </a:ext>
            </a:extLst>
          </p:cNvPr>
          <p:cNvSpPr txBox="1"/>
          <p:nvPr/>
        </p:nvSpPr>
        <p:spPr>
          <a:xfrm>
            <a:off x="7490986" y="5591446"/>
            <a:ext cx="4010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255</a:t>
            </a:r>
          </a:p>
          <a:p>
            <a:r>
              <a:rPr lang="en-US" sz="1100" dirty="0"/>
              <a:t> </a:t>
            </a:r>
          </a:p>
          <a:p>
            <a:endParaRPr lang="en-US" sz="1100" dirty="0"/>
          </a:p>
          <a:p>
            <a:r>
              <a:rPr lang="en-US" sz="1100" dirty="0"/>
              <a:t>0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0772ACC-5E3C-4374-98D9-20C14E3E0E9E}"/>
              </a:ext>
            </a:extLst>
          </p:cNvPr>
          <p:cNvCxnSpPr>
            <a:cxnSpLocks/>
          </p:cNvCxnSpPr>
          <p:nvPr/>
        </p:nvCxnSpPr>
        <p:spPr>
          <a:xfrm>
            <a:off x="1217053" y="2066516"/>
            <a:ext cx="12883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3F4A913-FC8F-4F3A-8454-B49F36552E1A}"/>
              </a:ext>
            </a:extLst>
          </p:cNvPr>
          <p:cNvCxnSpPr>
            <a:cxnSpLocks/>
          </p:cNvCxnSpPr>
          <p:nvPr/>
        </p:nvCxnSpPr>
        <p:spPr>
          <a:xfrm>
            <a:off x="1281469" y="4169725"/>
            <a:ext cx="12883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24E6160-61FF-4895-9B64-C3EE6EE7C180}"/>
              </a:ext>
            </a:extLst>
          </p:cNvPr>
          <p:cNvCxnSpPr>
            <a:cxnSpLocks/>
          </p:cNvCxnSpPr>
          <p:nvPr/>
        </p:nvCxnSpPr>
        <p:spPr>
          <a:xfrm>
            <a:off x="1410301" y="6126745"/>
            <a:ext cx="12883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0CCDA2-304F-4B05-B511-BDD96883CBCC}"/>
              </a:ext>
            </a:extLst>
          </p:cNvPr>
          <p:cNvSpPr txBox="1"/>
          <p:nvPr/>
        </p:nvSpPr>
        <p:spPr>
          <a:xfrm>
            <a:off x="346020" y="6488668"/>
            <a:ext cx="479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*Inverted so object is white on black background</a:t>
            </a:r>
          </a:p>
        </p:txBody>
      </p:sp>
    </p:spTree>
    <p:extLst>
      <p:ext uri="{BB962C8B-B14F-4D97-AF65-F5344CB8AC3E}">
        <p14:creationId xmlns:p14="http://schemas.microsoft.com/office/powerpoint/2010/main" val="42199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9DFB84D-651E-4225-9CD7-AB5F010965F9}"/>
              </a:ext>
            </a:extLst>
          </p:cNvPr>
          <p:cNvGrpSpPr/>
          <p:nvPr/>
        </p:nvGrpSpPr>
        <p:grpSpPr>
          <a:xfrm>
            <a:off x="2212257" y="1052052"/>
            <a:ext cx="7590504" cy="5393032"/>
            <a:chOff x="-1" y="0"/>
            <a:chExt cx="10369986" cy="684820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BC53E4B-AD6B-4F21-89A9-5583634B0E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678129" y="21358"/>
              <a:ext cx="4691856" cy="300830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D12760-E1B0-4709-AD68-3CBF19396C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5089844" cy="302966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1E77F57-D1F7-48ED-9755-6189EC048E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678129" y="3051022"/>
              <a:ext cx="4691856" cy="378562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D6015D4-171B-43C5-A94A-24BFE3E959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" y="3051022"/>
              <a:ext cx="5089843" cy="379718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9DBA2E4-DA4E-4DF1-8222-4612363F7D84}"/>
              </a:ext>
            </a:extLst>
          </p:cNvPr>
          <p:cNvSpPr txBox="1"/>
          <p:nvPr/>
        </p:nvSpPr>
        <p:spPr>
          <a:xfrm>
            <a:off x="3122714" y="186812"/>
            <a:ext cx="5783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Blur                      </a:t>
            </a:r>
            <a:r>
              <a:rPr lang="en-US" sz="4400" dirty="0" err="1"/>
              <a:t>Blur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033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FA1FA01-7D2D-4C4A-AD9E-C99D7A92BD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557663"/>
            <a:ext cx="7085915" cy="2493816"/>
          </a:xfrm>
          <a:prstGeom prst="rect">
            <a:avLst/>
          </a:prstGeom>
        </p:spPr>
      </p:pic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0423197-D8EB-445A-927F-0B7C6BB892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192" y="806521"/>
            <a:ext cx="7085915" cy="2808033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5C1CAA0-DFE3-4F8C-84F9-07E11961463A}"/>
              </a:ext>
            </a:extLst>
          </p:cNvPr>
          <p:cNvSpPr/>
          <p:nvPr/>
        </p:nvSpPr>
        <p:spPr>
          <a:xfrm>
            <a:off x="7187379" y="1583839"/>
            <a:ext cx="4562784" cy="1471606"/>
          </a:xfrm>
          <a:custGeom>
            <a:avLst/>
            <a:gdLst>
              <a:gd name="connsiteX0" fmla="*/ 0 w 4562784"/>
              <a:gd name="connsiteY0" fmla="*/ 1574845 h 2272935"/>
              <a:gd name="connsiteX1" fmla="*/ 49161 w 4562784"/>
              <a:gd name="connsiteY1" fmla="*/ 1466690 h 2272935"/>
              <a:gd name="connsiteX2" fmla="*/ 68825 w 4562784"/>
              <a:gd name="connsiteY2" fmla="*/ 1388032 h 2272935"/>
              <a:gd name="connsiteX3" fmla="*/ 98322 w 4562784"/>
              <a:gd name="connsiteY3" fmla="*/ 1338871 h 2272935"/>
              <a:gd name="connsiteX4" fmla="*/ 127819 w 4562784"/>
              <a:gd name="connsiteY4" fmla="*/ 1309374 h 2272935"/>
              <a:gd name="connsiteX5" fmla="*/ 147484 w 4562784"/>
              <a:gd name="connsiteY5" fmla="*/ 1279877 h 2272935"/>
              <a:gd name="connsiteX6" fmla="*/ 157316 w 4562784"/>
              <a:gd name="connsiteY6" fmla="*/ 1220883 h 2272935"/>
              <a:gd name="connsiteX7" fmla="*/ 167148 w 4562784"/>
              <a:gd name="connsiteY7" fmla="*/ 1181554 h 2272935"/>
              <a:gd name="connsiteX8" fmla="*/ 176980 w 4562784"/>
              <a:gd name="connsiteY8" fmla="*/ 1122561 h 2272935"/>
              <a:gd name="connsiteX9" fmla="*/ 196645 w 4562784"/>
              <a:gd name="connsiteY9" fmla="*/ 1063567 h 2272935"/>
              <a:gd name="connsiteX10" fmla="*/ 206477 w 4562784"/>
              <a:gd name="connsiteY10" fmla="*/ 1024238 h 2272935"/>
              <a:gd name="connsiteX11" fmla="*/ 226142 w 4562784"/>
              <a:gd name="connsiteY11" fmla="*/ 965245 h 2272935"/>
              <a:gd name="connsiteX12" fmla="*/ 265471 w 4562784"/>
              <a:gd name="connsiteY12" fmla="*/ 906251 h 2272935"/>
              <a:gd name="connsiteX13" fmla="*/ 275303 w 4562784"/>
              <a:gd name="connsiteY13" fmla="*/ 866922 h 2272935"/>
              <a:gd name="connsiteX14" fmla="*/ 294967 w 4562784"/>
              <a:gd name="connsiteY14" fmla="*/ 807929 h 2272935"/>
              <a:gd name="connsiteX15" fmla="*/ 304800 w 4562784"/>
              <a:gd name="connsiteY15" fmla="*/ 778432 h 2272935"/>
              <a:gd name="connsiteX16" fmla="*/ 324464 w 4562784"/>
              <a:gd name="connsiteY16" fmla="*/ 709606 h 2272935"/>
              <a:gd name="connsiteX17" fmla="*/ 353961 w 4562784"/>
              <a:gd name="connsiteY17" fmla="*/ 689942 h 2272935"/>
              <a:gd name="connsiteX18" fmla="*/ 403122 w 4562784"/>
              <a:gd name="connsiteY18" fmla="*/ 630948 h 2272935"/>
              <a:gd name="connsiteX19" fmla="*/ 442451 w 4562784"/>
              <a:gd name="connsiteY19" fmla="*/ 621116 h 2272935"/>
              <a:gd name="connsiteX20" fmla="*/ 471948 w 4562784"/>
              <a:gd name="connsiteY20" fmla="*/ 807929 h 2272935"/>
              <a:gd name="connsiteX21" fmla="*/ 511277 w 4562784"/>
              <a:gd name="connsiteY21" fmla="*/ 984909 h 2272935"/>
              <a:gd name="connsiteX22" fmla="*/ 530942 w 4562784"/>
              <a:gd name="connsiteY22" fmla="*/ 837425 h 2272935"/>
              <a:gd name="connsiteX23" fmla="*/ 550606 w 4562784"/>
              <a:gd name="connsiteY23" fmla="*/ 729271 h 2272935"/>
              <a:gd name="connsiteX24" fmla="*/ 560438 w 4562784"/>
              <a:gd name="connsiteY24" fmla="*/ 699774 h 2272935"/>
              <a:gd name="connsiteX25" fmla="*/ 570271 w 4562784"/>
              <a:gd name="connsiteY25" fmla="*/ 660445 h 2272935"/>
              <a:gd name="connsiteX26" fmla="*/ 589935 w 4562784"/>
              <a:gd name="connsiteY26" fmla="*/ 355645 h 2272935"/>
              <a:gd name="connsiteX27" fmla="*/ 609600 w 4562784"/>
              <a:gd name="connsiteY27" fmla="*/ 424471 h 2272935"/>
              <a:gd name="connsiteX28" fmla="*/ 629264 w 4562784"/>
              <a:gd name="connsiteY28" fmla="*/ 503129 h 2272935"/>
              <a:gd name="connsiteX29" fmla="*/ 639096 w 4562784"/>
              <a:gd name="connsiteY29" fmla="*/ 601451 h 2272935"/>
              <a:gd name="connsiteX30" fmla="*/ 658761 w 4562784"/>
              <a:gd name="connsiteY30" fmla="*/ 660445 h 2272935"/>
              <a:gd name="connsiteX31" fmla="*/ 668593 w 4562784"/>
              <a:gd name="connsiteY31" fmla="*/ 699774 h 2272935"/>
              <a:gd name="connsiteX32" fmla="*/ 698090 w 4562784"/>
              <a:gd name="connsiteY32" fmla="*/ 788264 h 2272935"/>
              <a:gd name="connsiteX33" fmla="*/ 737419 w 4562784"/>
              <a:gd name="connsiteY33" fmla="*/ 699774 h 2272935"/>
              <a:gd name="connsiteX34" fmla="*/ 747251 w 4562784"/>
              <a:gd name="connsiteY34" fmla="*/ 670277 h 2272935"/>
              <a:gd name="connsiteX35" fmla="*/ 776748 w 4562784"/>
              <a:gd name="connsiteY35" fmla="*/ 650613 h 2272935"/>
              <a:gd name="connsiteX36" fmla="*/ 816077 w 4562784"/>
              <a:gd name="connsiteY36" fmla="*/ 591619 h 2272935"/>
              <a:gd name="connsiteX37" fmla="*/ 855406 w 4562784"/>
              <a:gd name="connsiteY37" fmla="*/ 532625 h 2272935"/>
              <a:gd name="connsiteX38" fmla="*/ 875071 w 4562784"/>
              <a:gd name="connsiteY38" fmla="*/ 503129 h 2272935"/>
              <a:gd name="connsiteX39" fmla="*/ 894735 w 4562784"/>
              <a:gd name="connsiteY39" fmla="*/ 473632 h 2272935"/>
              <a:gd name="connsiteX40" fmla="*/ 904567 w 4562784"/>
              <a:gd name="connsiteY40" fmla="*/ 434303 h 2272935"/>
              <a:gd name="connsiteX41" fmla="*/ 924232 w 4562784"/>
              <a:gd name="connsiteY41" fmla="*/ 404806 h 2272935"/>
              <a:gd name="connsiteX42" fmla="*/ 934064 w 4562784"/>
              <a:gd name="connsiteY42" fmla="*/ 335980 h 2272935"/>
              <a:gd name="connsiteX43" fmla="*/ 983225 w 4562784"/>
              <a:gd name="connsiteY43" fmla="*/ 394974 h 2272935"/>
              <a:gd name="connsiteX44" fmla="*/ 993058 w 4562784"/>
              <a:gd name="connsiteY44" fmla="*/ 424471 h 2272935"/>
              <a:gd name="connsiteX45" fmla="*/ 1012722 w 4562784"/>
              <a:gd name="connsiteY45" fmla="*/ 473632 h 2272935"/>
              <a:gd name="connsiteX46" fmla="*/ 1032387 w 4562784"/>
              <a:gd name="connsiteY46" fmla="*/ 503129 h 2272935"/>
              <a:gd name="connsiteX47" fmla="*/ 1052051 w 4562784"/>
              <a:gd name="connsiteY47" fmla="*/ 562122 h 2272935"/>
              <a:gd name="connsiteX48" fmla="*/ 1061884 w 4562784"/>
              <a:gd name="connsiteY48" fmla="*/ 601451 h 2272935"/>
              <a:gd name="connsiteX49" fmla="*/ 1081548 w 4562784"/>
              <a:gd name="connsiteY49" fmla="*/ 650613 h 2272935"/>
              <a:gd name="connsiteX50" fmla="*/ 1101213 w 4562784"/>
              <a:gd name="connsiteY50" fmla="*/ 621116 h 2272935"/>
              <a:gd name="connsiteX51" fmla="*/ 1111045 w 4562784"/>
              <a:gd name="connsiteY51" fmla="*/ 581787 h 2272935"/>
              <a:gd name="connsiteX52" fmla="*/ 1130709 w 4562784"/>
              <a:gd name="connsiteY52" fmla="*/ 512961 h 2272935"/>
              <a:gd name="connsiteX53" fmla="*/ 1150374 w 4562784"/>
              <a:gd name="connsiteY53" fmla="*/ 473632 h 2272935"/>
              <a:gd name="connsiteX54" fmla="*/ 1160206 w 4562784"/>
              <a:gd name="connsiteY54" fmla="*/ 394974 h 2272935"/>
              <a:gd name="connsiteX55" fmla="*/ 1179871 w 4562784"/>
              <a:gd name="connsiteY55" fmla="*/ 355645 h 2272935"/>
              <a:gd name="connsiteX56" fmla="*/ 1189703 w 4562784"/>
              <a:gd name="connsiteY56" fmla="*/ 296651 h 2272935"/>
              <a:gd name="connsiteX57" fmla="*/ 1199535 w 4562784"/>
              <a:gd name="connsiteY57" fmla="*/ 247490 h 2272935"/>
              <a:gd name="connsiteX58" fmla="*/ 1229032 w 4562784"/>
              <a:gd name="connsiteY58" fmla="*/ 149167 h 2272935"/>
              <a:gd name="connsiteX59" fmla="*/ 1238864 w 4562784"/>
              <a:gd name="connsiteY59" fmla="*/ 119671 h 2272935"/>
              <a:gd name="connsiteX60" fmla="*/ 1268361 w 4562784"/>
              <a:gd name="connsiteY60" fmla="*/ 100006 h 2272935"/>
              <a:gd name="connsiteX61" fmla="*/ 1278193 w 4562784"/>
              <a:gd name="connsiteY61" fmla="*/ 41013 h 2272935"/>
              <a:gd name="connsiteX62" fmla="*/ 1288025 w 4562784"/>
              <a:gd name="connsiteY62" fmla="*/ 1683 h 2272935"/>
              <a:gd name="connsiteX63" fmla="*/ 1317522 w 4562784"/>
              <a:gd name="connsiteY63" fmla="*/ 11516 h 2272935"/>
              <a:gd name="connsiteX64" fmla="*/ 1327354 w 4562784"/>
              <a:gd name="connsiteY64" fmla="*/ 41013 h 2272935"/>
              <a:gd name="connsiteX65" fmla="*/ 1356851 w 4562784"/>
              <a:gd name="connsiteY65" fmla="*/ 80342 h 2272935"/>
              <a:gd name="connsiteX66" fmla="*/ 1366684 w 4562784"/>
              <a:gd name="connsiteY66" fmla="*/ 149167 h 2272935"/>
              <a:gd name="connsiteX67" fmla="*/ 1376516 w 4562784"/>
              <a:gd name="connsiteY67" fmla="*/ 198329 h 2272935"/>
              <a:gd name="connsiteX68" fmla="*/ 1386348 w 4562784"/>
              <a:gd name="connsiteY68" fmla="*/ 296651 h 2272935"/>
              <a:gd name="connsiteX69" fmla="*/ 1406013 w 4562784"/>
              <a:gd name="connsiteY69" fmla="*/ 335980 h 2272935"/>
              <a:gd name="connsiteX70" fmla="*/ 1445342 w 4562784"/>
              <a:gd name="connsiteY70" fmla="*/ 394974 h 2272935"/>
              <a:gd name="connsiteX71" fmla="*/ 1484671 w 4562784"/>
              <a:gd name="connsiteY71" fmla="*/ 335980 h 2272935"/>
              <a:gd name="connsiteX72" fmla="*/ 1504335 w 4562784"/>
              <a:gd name="connsiteY72" fmla="*/ 208161 h 2272935"/>
              <a:gd name="connsiteX73" fmla="*/ 1533832 w 4562784"/>
              <a:gd name="connsiteY73" fmla="*/ 178664 h 2272935"/>
              <a:gd name="connsiteX74" fmla="*/ 1543664 w 4562784"/>
              <a:gd name="connsiteY74" fmla="*/ 149167 h 2272935"/>
              <a:gd name="connsiteX75" fmla="*/ 1602658 w 4562784"/>
              <a:gd name="connsiteY75" fmla="*/ 100006 h 2272935"/>
              <a:gd name="connsiteX76" fmla="*/ 1641987 w 4562784"/>
              <a:gd name="connsiteY76" fmla="*/ 41013 h 2272935"/>
              <a:gd name="connsiteX77" fmla="*/ 1681316 w 4562784"/>
              <a:gd name="connsiteY77" fmla="*/ 21348 h 2272935"/>
              <a:gd name="connsiteX78" fmla="*/ 1750142 w 4562784"/>
              <a:gd name="connsiteY78" fmla="*/ 1683 h 2272935"/>
              <a:gd name="connsiteX79" fmla="*/ 1848464 w 4562784"/>
              <a:gd name="connsiteY79" fmla="*/ 21348 h 2272935"/>
              <a:gd name="connsiteX80" fmla="*/ 1877961 w 4562784"/>
              <a:gd name="connsiteY80" fmla="*/ 50845 h 2272935"/>
              <a:gd name="connsiteX81" fmla="*/ 1936954 w 4562784"/>
              <a:gd name="connsiteY81" fmla="*/ 90174 h 2272935"/>
              <a:gd name="connsiteX82" fmla="*/ 1966451 w 4562784"/>
              <a:gd name="connsiteY82" fmla="*/ 109838 h 2272935"/>
              <a:gd name="connsiteX83" fmla="*/ 1995948 w 4562784"/>
              <a:gd name="connsiteY83" fmla="*/ 129503 h 2272935"/>
              <a:gd name="connsiteX84" fmla="*/ 2035277 w 4562784"/>
              <a:gd name="connsiteY84" fmla="*/ 208161 h 2272935"/>
              <a:gd name="connsiteX85" fmla="*/ 2074606 w 4562784"/>
              <a:gd name="connsiteY85" fmla="*/ 267154 h 2272935"/>
              <a:gd name="connsiteX86" fmla="*/ 2094271 w 4562784"/>
              <a:gd name="connsiteY86" fmla="*/ 335980 h 2272935"/>
              <a:gd name="connsiteX87" fmla="*/ 2104103 w 4562784"/>
              <a:gd name="connsiteY87" fmla="*/ 424471 h 2272935"/>
              <a:gd name="connsiteX88" fmla="*/ 2113935 w 4562784"/>
              <a:gd name="connsiteY88" fmla="*/ 453967 h 2272935"/>
              <a:gd name="connsiteX89" fmla="*/ 2143432 w 4562784"/>
              <a:gd name="connsiteY89" fmla="*/ 552290 h 2272935"/>
              <a:gd name="connsiteX90" fmla="*/ 2163096 w 4562784"/>
              <a:gd name="connsiteY90" fmla="*/ 591619 h 2272935"/>
              <a:gd name="connsiteX91" fmla="*/ 2172929 w 4562784"/>
              <a:gd name="connsiteY91" fmla="*/ 709606 h 2272935"/>
              <a:gd name="connsiteX92" fmla="*/ 2212258 w 4562784"/>
              <a:gd name="connsiteY92" fmla="*/ 847258 h 2272935"/>
              <a:gd name="connsiteX93" fmla="*/ 2222090 w 4562784"/>
              <a:gd name="connsiteY93" fmla="*/ 886587 h 2272935"/>
              <a:gd name="connsiteX94" fmla="*/ 2231922 w 4562784"/>
              <a:gd name="connsiteY94" fmla="*/ 945580 h 2272935"/>
              <a:gd name="connsiteX95" fmla="*/ 2241754 w 4562784"/>
              <a:gd name="connsiteY95" fmla="*/ 975077 h 2272935"/>
              <a:gd name="connsiteX96" fmla="*/ 2251587 w 4562784"/>
              <a:gd name="connsiteY96" fmla="*/ 1014406 h 2272935"/>
              <a:gd name="connsiteX97" fmla="*/ 2271251 w 4562784"/>
              <a:gd name="connsiteY97" fmla="*/ 1073400 h 2272935"/>
              <a:gd name="connsiteX98" fmla="*/ 2300748 w 4562784"/>
              <a:gd name="connsiteY98" fmla="*/ 1181554 h 2272935"/>
              <a:gd name="connsiteX99" fmla="*/ 2320413 w 4562784"/>
              <a:gd name="connsiteY99" fmla="*/ 1211051 h 2272935"/>
              <a:gd name="connsiteX100" fmla="*/ 2340077 w 4562784"/>
              <a:gd name="connsiteY100" fmla="*/ 1319206 h 2272935"/>
              <a:gd name="connsiteX101" fmla="*/ 2359742 w 4562784"/>
              <a:gd name="connsiteY101" fmla="*/ 1358535 h 2272935"/>
              <a:gd name="connsiteX102" fmla="*/ 2369574 w 4562784"/>
              <a:gd name="connsiteY102" fmla="*/ 1397864 h 2272935"/>
              <a:gd name="connsiteX103" fmla="*/ 2389238 w 4562784"/>
              <a:gd name="connsiteY103" fmla="*/ 1427361 h 2272935"/>
              <a:gd name="connsiteX104" fmla="*/ 2408903 w 4562784"/>
              <a:gd name="connsiteY104" fmla="*/ 1545348 h 2272935"/>
              <a:gd name="connsiteX105" fmla="*/ 2428567 w 4562784"/>
              <a:gd name="connsiteY105" fmla="*/ 1624006 h 2272935"/>
              <a:gd name="connsiteX106" fmla="*/ 2458064 w 4562784"/>
              <a:gd name="connsiteY106" fmla="*/ 1781322 h 2272935"/>
              <a:gd name="connsiteX107" fmla="*/ 2467896 w 4562784"/>
              <a:gd name="connsiteY107" fmla="*/ 1820651 h 2272935"/>
              <a:gd name="connsiteX108" fmla="*/ 2497393 w 4562784"/>
              <a:gd name="connsiteY108" fmla="*/ 1840316 h 2272935"/>
              <a:gd name="connsiteX109" fmla="*/ 2507225 w 4562784"/>
              <a:gd name="connsiteY109" fmla="*/ 1879645 h 2272935"/>
              <a:gd name="connsiteX110" fmla="*/ 2536722 w 4562784"/>
              <a:gd name="connsiteY110" fmla="*/ 1909142 h 2272935"/>
              <a:gd name="connsiteX111" fmla="*/ 2566219 w 4562784"/>
              <a:gd name="connsiteY111" fmla="*/ 1948471 h 2272935"/>
              <a:gd name="connsiteX112" fmla="*/ 2585884 w 4562784"/>
              <a:gd name="connsiteY112" fmla="*/ 1899309 h 2272935"/>
              <a:gd name="connsiteX113" fmla="*/ 2615380 w 4562784"/>
              <a:gd name="connsiteY113" fmla="*/ 1850148 h 2272935"/>
              <a:gd name="connsiteX114" fmla="*/ 2625213 w 4562784"/>
              <a:gd name="connsiteY114" fmla="*/ 1751825 h 2272935"/>
              <a:gd name="connsiteX115" fmla="*/ 2635045 w 4562784"/>
              <a:gd name="connsiteY115" fmla="*/ 1722329 h 2272935"/>
              <a:gd name="connsiteX116" fmla="*/ 2644877 w 4562784"/>
              <a:gd name="connsiteY116" fmla="*/ 1673167 h 2272935"/>
              <a:gd name="connsiteX117" fmla="*/ 2654709 w 4562784"/>
              <a:gd name="connsiteY117" fmla="*/ 1574845 h 2272935"/>
              <a:gd name="connsiteX118" fmla="*/ 2674374 w 4562784"/>
              <a:gd name="connsiteY118" fmla="*/ 1515851 h 2272935"/>
              <a:gd name="connsiteX119" fmla="*/ 2694038 w 4562784"/>
              <a:gd name="connsiteY119" fmla="*/ 1555180 h 2272935"/>
              <a:gd name="connsiteX120" fmla="*/ 2713703 w 4562784"/>
              <a:gd name="connsiteY120" fmla="*/ 1584677 h 2272935"/>
              <a:gd name="connsiteX121" fmla="*/ 2743200 w 4562784"/>
              <a:gd name="connsiteY121" fmla="*/ 1653503 h 2272935"/>
              <a:gd name="connsiteX122" fmla="*/ 2762864 w 4562784"/>
              <a:gd name="connsiteY122" fmla="*/ 1751825 h 2272935"/>
              <a:gd name="connsiteX123" fmla="*/ 2772696 w 4562784"/>
              <a:gd name="connsiteY123" fmla="*/ 1791154 h 2272935"/>
              <a:gd name="connsiteX124" fmla="*/ 2792361 w 4562784"/>
              <a:gd name="connsiteY124" fmla="*/ 1869813 h 2272935"/>
              <a:gd name="connsiteX125" fmla="*/ 2802193 w 4562784"/>
              <a:gd name="connsiteY125" fmla="*/ 1909142 h 2272935"/>
              <a:gd name="connsiteX126" fmla="*/ 2821858 w 4562784"/>
              <a:gd name="connsiteY126" fmla="*/ 1938638 h 2272935"/>
              <a:gd name="connsiteX127" fmla="*/ 2841522 w 4562784"/>
              <a:gd name="connsiteY127" fmla="*/ 2017296 h 2272935"/>
              <a:gd name="connsiteX128" fmla="*/ 2851354 w 4562784"/>
              <a:gd name="connsiteY128" fmla="*/ 2066458 h 2272935"/>
              <a:gd name="connsiteX129" fmla="*/ 2939845 w 4562784"/>
              <a:gd name="connsiteY129" fmla="*/ 2135283 h 2272935"/>
              <a:gd name="connsiteX130" fmla="*/ 2998838 w 4562784"/>
              <a:gd name="connsiteY130" fmla="*/ 2184445 h 2272935"/>
              <a:gd name="connsiteX131" fmla="*/ 3008671 w 4562784"/>
              <a:gd name="connsiteY131" fmla="*/ 2154948 h 2272935"/>
              <a:gd name="connsiteX132" fmla="*/ 3038167 w 4562784"/>
              <a:gd name="connsiteY132" fmla="*/ 2135283 h 2272935"/>
              <a:gd name="connsiteX133" fmla="*/ 3048000 w 4562784"/>
              <a:gd name="connsiteY133" fmla="*/ 2095954 h 2272935"/>
              <a:gd name="connsiteX134" fmla="*/ 3116825 w 4562784"/>
              <a:gd name="connsiteY134" fmla="*/ 2066458 h 2272935"/>
              <a:gd name="connsiteX135" fmla="*/ 3234813 w 4562784"/>
              <a:gd name="connsiteY135" fmla="*/ 2076290 h 2272935"/>
              <a:gd name="connsiteX136" fmla="*/ 3283974 w 4562784"/>
              <a:gd name="connsiteY136" fmla="*/ 2086122 h 2272935"/>
              <a:gd name="connsiteX137" fmla="*/ 3303638 w 4562784"/>
              <a:gd name="connsiteY137" fmla="*/ 2115619 h 2272935"/>
              <a:gd name="connsiteX138" fmla="*/ 3333135 w 4562784"/>
              <a:gd name="connsiteY138" fmla="*/ 2125451 h 2272935"/>
              <a:gd name="connsiteX139" fmla="*/ 3411793 w 4562784"/>
              <a:gd name="connsiteY139" fmla="*/ 2164780 h 2272935"/>
              <a:gd name="connsiteX140" fmla="*/ 3441290 w 4562784"/>
              <a:gd name="connsiteY140" fmla="*/ 2154948 h 2272935"/>
              <a:gd name="connsiteX141" fmla="*/ 3451122 w 4562784"/>
              <a:gd name="connsiteY141" fmla="*/ 2125451 h 2272935"/>
              <a:gd name="connsiteX142" fmla="*/ 3470787 w 4562784"/>
              <a:gd name="connsiteY142" fmla="*/ 2095954 h 2272935"/>
              <a:gd name="connsiteX143" fmla="*/ 3490451 w 4562784"/>
              <a:gd name="connsiteY143" fmla="*/ 2017296 h 2272935"/>
              <a:gd name="connsiteX144" fmla="*/ 3519948 w 4562784"/>
              <a:gd name="connsiteY144" fmla="*/ 1997632 h 2272935"/>
              <a:gd name="connsiteX145" fmla="*/ 3529780 w 4562784"/>
              <a:gd name="connsiteY145" fmla="*/ 1948471 h 2272935"/>
              <a:gd name="connsiteX146" fmla="*/ 3549445 w 4562784"/>
              <a:gd name="connsiteY146" fmla="*/ 1869813 h 2272935"/>
              <a:gd name="connsiteX147" fmla="*/ 3578942 w 4562784"/>
              <a:gd name="connsiteY147" fmla="*/ 1633838 h 2272935"/>
              <a:gd name="connsiteX148" fmla="*/ 3588774 w 4562784"/>
              <a:gd name="connsiteY148" fmla="*/ 1496187 h 2272935"/>
              <a:gd name="connsiteX149" fmla="*/ 3618271 w 4562784"/>
              <a:gd name="connsiteY149" fmla="*/ 1309374 h 2272935"/>
              <a:gd name="connsiteX150" fmla="*/ 3657600 w 4562784"/>
              <a:gd name="connsiteY150" fmla="*/ 975077 h 2272935"/>
              <a:gd name="connsiteX151" fmla="*/ 3677264 w 4562784"/>
              <a:gd name="connsiteY151" fmla="*/ 729271 h 2272935"/>
              <a:gd name="connsiteX152" fmla="*/ 3696929 w 4562784"/>
              <a:gd name="connsiteY152" fmla="*/ 788264 h 2272935"/>
              <a:gd name="connsiteX153" fmla="*/ 3726425 w 4562784"/>
              <a:gd name="connsiteY153" fmla="*/ 896419 h 2272935"/>
              <a:gd name="connsiteX154" fmla="*/ 3736258 w 4562784"/>
              <a:gd name="connsiteY154" fmla="*/ 994742 h 2272935"/>
              <a:gd name="connsiteX155" fmla="*/ 3765754 w 4562784"/>
              <a:gd name="connsiteY155" fmla="*/ 1043903 h 2272935"/>
              <a:gd name="connsiteX156" fmla="*/ 3785419 w 4562784"/>
              <a:gd name="connsiteY156" fmla="*/ 1171722 h 2272935"/>
              <a:gd name="connsiteX157" fmla="*/ 3795251 w 4562784"/>
              <a:gd name="connsiteY157" fmla="*/ 1211051 h 2272935"/>
              <a:gd name="connsiteX158" fmla="*/ 3814916 w 4562784"/>
              <a:gd name="connsiteY158" fmla="*/ 1388032 h 2272935"/>
              <a:gd name="connsiteX159" fmla="*/ 3854245 w 4562784"/>
              <a:gd name="connsiteY159" fmla="*/ 1555180 h 2272935"/>
              <a:gd name="connsiteX160" fmla="*/ 3864077 w 4562784"/>
              <a:gd name="connsiteY160" fmla="*/ 1879645 h 2272935"/>
              <a:gd name="connsiteX161" fmla="*/ 3893574 w 4562784"/>
              <a:gd name="connsiteY161" fmla="*/ 2046793 h 2272935"/>
              <a:gd name="connsiteX162" fmla="*/ 3903406 w 4562784"/>
              <a:gd name="connsiteY162" fmla="*/ 2184445 h 2272935"/>
              <a:gd name="connsiteX163" fmla="*/ 3972232 w 4562784"/>
              <a:gd name="connsiteY163" fmla="*/ 2213942 h 2272935"/>
              <a:gd name="connsiteX164" fmla="*/ 4119716 w 4562784"/>
              <a:gd name="connsiteY164" fmla="*/ 2272935 h 2272935"/>
              <a:gd name="connsiteX165" fmla="*/ 4149213 w 4562784"/>
              <a:gd name="connsiteY165" fmla="*/ 2194277 h 2272935"/>
              <a:gd name="connsiteX166" fmla="*/ 4168877 w 4562784"/>
              <a:gd name="connsiteY166" fmla="*/ 2115619 h 2272935"/>
              <a:gd name="connsiteX167" fmla="*/ 4208206 w 4562784"/>
              <a:gd name="connsiteY167" fmla="*/ 1899309 h 2272935"/>
              <a:gd name="connsiteX168" fmla="*/ 4227871 w 4562784"/>
              <a:gd name="connsiteY168" fmla="*/ 1977967 h 2272935"/>
              <a:gd name="connsiteX169" fmla="*/ 4316361 w 4562784"/>
              <a:gd name="connsiteY169" fmla="*/ 2076290 h 2272935"/>
              <a:gd name="connsiteX170" fmla="*/ 4355690 w 4562784"/>
              <a:gd name="connsiteY170" fmla="*/ 2056625 h 2272935"/>
              <a:gd name="connsiteX171" fmla="*/ 4454013 w 4562784"/>
              <a:gd name="connsiteY171" fmla="*/ 1751825 h 2272935"/>
              <a:gd name="connsiteX172" fmla="*/ 4483509 w 4562784"/>
              <a:gd name="connsiteY172" fmla="*/ 1663335 h 2272935"/>
              <a:gd name="connsiteX173" fmla="*/ 4493342 w 4562784"/>
              <a:gd name="connsiteY173" fmla="*/ 1614174 h 2272935"/>
              <a:gd name="connsiteX174" fmla="*/ 4513006 w 4562784"/>
              <a:gd name="connsiteY174" fmla="*/ 1535516 h 2272935"/>
              <a:gd name="connsiteX175" fmla="*/ 4532671 w 4562784"/>
              <a:gd name="connsiteY175" fmla="*/ 1368367 h 2272935"/>
              <a:gd name="connsiteX176" fmla="*/ 4562167 w 4562784"/>
              <a:gd name="connsiteY176" fmla="*/ 1270045 h 2272935"/>
              <a:gd name="connsiteX177" fmla="*/ 4562167 w 4562784"/>
              <a:gd name="connsiteY177" fmla="*/ 1240548 h 2272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4562784" h="2272935">
                <a:moveTo>
                  <a:pt x="0" y="1574845"/>
                </a:moveTo>
                <a:cubicBezTo>
                  <a:pt x="30000" y="1524843"/>
                  <a:pt x="34473" y="1525445"/>
                  <a:pt x="49161" y="1466690"/>
                </a:cubicBezTo>
                <a:cubicBezTo>
                  <a:pt x="55716" y="1440471"/>
                  <a:pt x="54920" y="1411207"/>
                  <a:pt x="68825" y="1388032"/>
                </a:cubicBezTo>
                <a:cubicBezTo>
                  <a:pt x="78657" y="1371645"/>
                  <a:pt x="86856" y="1354159"/>
                  <a:pt x="98322" y="1338871"/>
                </a:cubicBezTo>
                <a:cubicBezTo>
                  <a:pt x="106665" y="1327747"/>
                  <a:pt x="118917" y="1320056"/>
                  <a:pt x="127819" y="1309374"/>
                </a:cubicBezTo>
                <a:cubicBezTo>
                  <a:pt x="135384" y="1300296"/>
                  <a:pt x="140929" y="1289709"/>
                  <a:pt x="147484" y="1279877"/>
                </a:cubicBezTo>
                <a:cubicBezTo>
                  <a:pt x="150761" y="1260212"/>
                  <a:pt x="153406" y="1240432"/>
                  <a:pt x="157316" y="1220883"/>
                </a:cubicBezTo>
                <a:cubicBezTo>
                  <a:pt x="159966" y="1207632"/>
                  <a:pt x="164498" y="1194805"/>
                  <a:pt x="167148" y="1181554"/>
                </a:cubicBezTo>
                <a:cubicBezTo>
                  <a:pt x="171058" y="1162006"/>
                  <a:pt x="172145" y="1141901"/>
                  <a:pt x="176980" y="1122561"/>
                </a:cubicBezTo>
                <a:cubicBezTo>
                  <a:pt x="182007" y="1102451"/>
                  <a:pt x="191618" y="1083677"/>
                  <a:pt x="196645" y="1063567"/>
                </a:cubicBezTo>
                <a:cubicBezTo>
                  <a:pt x="199922" y="1050457"/>
                  <a:pt x="202594" y="1037181"/>
                  <a:pt x="206477" y="1024238"/>
                </a:cubicBezTo>
                <a:cubicBezTo>
                  <a:pt x="212433" y="1004384"/>
                  <a:pt x="214644" y="982492"/>
                  <a:pt x="226142" y="965245"/>
                </a:cubicBezTo>
                <a:lnTo>
                  <a:pt x="265471" y="906251"/>
                </a:lnTo>
                <a:cubicBezTo>
                  <a:pt x="268748" y="893141"/>
                  <a:pt x="271420" y="879865"/>
                  <a:pt x="275303" y="866922"/>
                </a:cubicBezTo>
                <a:cubicBezTo>
                  <a:pt x="281259" y="847068"/>
                  <a:pt x="288412" y="827593"/>
                  <a:pt x="294967" y="807929"/>
                </a:cubicBezTo>
                <a:cubicBezTo>
                  <a:pt x="298245" y="798097"/>
                  <a:pt x="302286" y="788487"/>
                  <a:pt x="304800" y="778432"/>
                </a:cubicBezTo>
                <a:cubicBezTo>
                  <a:pt x="305442" y="775863"/>
                  <a:pt x="319335" y="716017"/>
                  <a:pt x="324464" y="709606"/>
                </a:cubicBezTo>
                <a:cubicBezTo>
                  <a:pt x="331846" y="700379"/>
                  <a:pt x="344129" y="696497"/>
                  <a:pt x="353961" y="689942"/>
                </a:cubicBezTo>
                <a:cubicBezTo>
                  <a:pt x="366492" y="671145"/>
                  <a:pt x="382739" y="642595"/>
                  <a:pt x="403122" y="630948"/>
                </a:cubicBezTo>
                <a:cubicBezTo>
                  <a:pt x="414855" y="624244"/>
                  <a:pt x="429341" y="624393"/>
                  <a:pt x="442451" y="621116"/>
                </a:cubicBezTo>
                <a:cubicBezTo>
                  <a:pt x="474907" y="718481"/>
                  <a:pt x="462016" y="663911"/>
                  <a:pt x="471948" y="807929"/>
                </a:cubicBezTo>
                <a:cubicBezTo>
                  <a:pt x="483663" y="977803"/>
                  <a:pt x="437805" y="935929"/>
                  <a:pt x="511277" y="984909"/>
                </a:cubicBezTo>
                <a:cubicBezTo>
                  <a:pt x="526341" y="834268"/>
                  <a:pt x="512838" y="936994"/>
                  <a:pt x="530942" y="837425"/>
                </a:cubicBezTo>
                <a:cubicBezTo>
                  <a:pt x="536787" y="805279"/>
                  <a:pt x="542510" y="761657"/>
                  <a:pt x="550606" y="729271"/>
                </a:cubicBezTo>
                <a:cubicBezTo>
                  <a:pt x="553120" y="719216"/>
                  <a:pt x="557591" y="709739"/>
                  <a:pt x="560438" y="699774"/>
                </a:cubicBezTo>
                <a:cubicBezTo>
                  <a:pt x="564150" y="686781"/>
                  <a:pt x="566993" y="673555"/>
                  <a:pt x="570271" y="660445"/>
                </a:cubicBezTo>
                <a:cubicBezTo>
                  <a:pt x="576826" y="558845"/>
                  <a:pt x="561965" y="257751"/>
                  <a:pt x="589935" y="355645"/>
                </a:cubicBezTo>
                <a:cubicBezTo>
                  <a:pt x="596490" y="378587"/>
                  <a:pt x="603452" y="401417"/>
                  <a:pt x="609600" y="424471"/>
                </a:cubicBezTo>
                <a:cubicBezTo>
                  <a:pt x="616564" y="450585"/>
                  <a:pt x="629264" y="503129"/>
                  <a:pt x="629264" y="503129"/>
                </a:cubicBezTo>
                <a:cubicBezTo>
                  <a:pt x="632541" y="535903"/>
                  <a:pt x="633026" y="569078"/>
                  <a:pt x="639096" y="601451"/>
                </a:cubicBezTo>
                <a:cubicBezTo>
                  <a:pt x="642916" y="621824"/>
                  <a:pt x="653734" y="640335"/>
                  <a:pt x="658761" y="660445"/>
                </a:cubicBezTo>
                <a:cubicBezTo>
                  <a:pt x="662038" y="673555"/>
                  <a:pt x="664619" y="686858"/>
                  <a:pt x="668593" y="699774"/>
                </a:cubicBezTo>
                <a:cubicBezTo>
                  <a:pt x="677737" y="729491"/>
                  <a:pt x="698090" y="788264"/>
                  <a:pt x="698090" y="788264"/>
                </a:cubicBezTo>
                <a:cubicBezTo>
                  <a:pt x="729251" y="741521"/>
                  <a:pt x="714018" y="769976"/>
                  <a:pt x="737419" y="699774"/>
                </a:cubicBezTo>
                <a:cubicBezTo>
                  <a:pt x="740696" y="689942"/>
                  <a:pt x="738627" y="676026"/>
                  <a:pt x="747251" y="670277"/>
                </a:cubicBezTo>
                <a:lnTo>
                  <a:pt x="776748" y="650613"/>
                </a:lnTo>
                <a:cubicBezTo>
                  <a:pt x="797211" y="568758"/>
                  <a:pt x="768546" y="645940"/>
                  <a:pt x="816077" y="591619"/>
                </a:cubicBezTo>
                <a:cubicBezTo>
                  <a:pt x="831640" y="573833"/>
                  <a:pt x="842296" y="552290"/>
                  <a:pt x="855406" y="532625"/>
                </a:cubicBezTo>
                <a:lnTo>
                  <a:pt x="875071" y="503129"/>
                </a:lnTo>
                <a:lnTo>
                  <a:pt x="894735" y="473632"/>
                </a:lnTo>
                <a:cubicBezTo>
                  <a:pt x="898012" y="460522"/>
                  <a:pt x="899244" y="446724"/>
                  <a:pt x="904567" y="434303"/>
                </a:cubicBezTo>
                <a:cubicBezTo>
                  <a:pt x="909222" y="423441"/>
                  <a:pt x="920836" y="416125"/>
                  <a:pt x="924232" y="404806"/>
                </a:cubicBezTo>
                <a:cubicBezTo>
                  <a:pt x="930891" y="382608"/>
                  <a:pt x="930787" y="358922"/>
                  <a:pt x="934064" y="335980"/>
                </a:cubicBezTo>
                <a:cubicBezTo>
                  <a:pt x="955811" y="357727"/>
                  <a:pt x="969535" y="367594"/>
                  <a:pt x="983225" y="394974"/>
                </a:cubicBezTo>
                <a:cubicBezTo>
                  <a:pt x="987860" y="404244"/>
                  <a:pt x="989419" y="414767"/>
                  <a:pt x="993058" y="424471"/>
                </a:cubicBezTo>
                <a:cubicBezTo>
                  <a:pt x="999255" y="440997"/>
                  <a:pt x="1004829" y="457846"/>
                  <a:pt x="1012722" y="473632"/>
                </a:cubicBezTo>
                <a:cubicBezTo>
                  <a:pt x="1018007" y="484201"/>
                  <a:pt x="1025832" y="493297"/>
                  <a:pt x="1032387" y="503129"/>
                </a:cubicBezTo>
                <a:cubicBezTo>
                  <a:pt x="1038942" y="522793"/>
                  <a:pt x="1047023" y="542013"/>
                  <a:pt x="1052051" y="562122"/>
                </a:cubicBezTo>
                <a:cubicBezTo>
                  <a:pt x="1055329" y="575232"/>
                  <a:pt x="1057611" y="588631"/>
                  <a:pt x="1061884" y="601451"/>
                </a:cubicBezTo>
                <a:cubicBezTo>
                  <a:pt x="1067465" y="618195"/>
                  <a:pt x="1074993" y="634226"/>
                  <a:pt x="1081548" y="650613"/>
                </a:cubicBezTo>
                <a:cubicBezTo>
                  <a:pt x="1088103" y="640781"/>
                  <a:pt x="1096558" y="631978"/>
                  <a:pt x="1101213" y="621116"/>
                </a:cubicBezTo>
                <a:cubicBezTo>
                  <a:pt x="1106536" y="608695"/>
                  <a:pt x="1107490" y="594824"/>
                  <a:pt x="1111045" y="581787"/>
                </a:cubicBezTo>
                <a:cubicBezTo>
                  <a:pt x="1117323" y="558768"/>
                  <a:pt x="1122555" y="535384"/>
                  <a:pt x="1130709" y="512961"/>
                </a:cubicBezTo>
                <a:cubicBezTo>
                  <a:pt x="1135718" y="499186"/>
                  <a:pt x="1143819" y="486742"/>
                  <a:pt x="1150374" y="473632"/>
                </a:cubicBezTo>
                <a:cubicBezTo>
                  <a:pt x="1153651" y="447413"/>
                  <a:pt x="1153797" y="420608"/>
                  <a:pt x="1160206" y="394974"/>
                </a:cubicBezTo>
                <a:cubicBezTo>
                  <a:pt x="1163761" y="380755"/>
                  <a:pt x="1175659" y="369684"/>
                  <a:pt x="1179871" y="355645"/>
                </a:cubicBezTo>
                <a:cubicBezTo>
                  <a:pt x="1185600" y="336550"/>
                  <a:pt x="1186137" y="316265"/>
                  <a:pt x="1189703" y="296651"/>
                </a:cubicBezTo>
                <a:cubicBezTo>
                  <a:pt x="1192692" y="280209"/>
                  <a:pt x="1195910" y="263804"/>
                  <a:pt x="1199535" y="247490"/>
                </a:cubicBezTo>
                <a:cubicBezTo>
                  <a:pt x="1209442" y="202908"/>
                  <a:pt x="1212691" y="198191"/>
                  <a:pt x="1229032" y="149167"/>
                </a:cubicBezTo>
                <a:cubicBezTo>
                  <a:pt x="1232309" y="139335"/>
                  <a:pt x="1230241" y="125420"/>
                  <a:pt x="1238864" y="119671"/>
                </a:cubicBezTo>
                <a:lnTo>
                  <a:pt x="1268361" y="100006"/>
                </a:lnTo>
                <a:cubicBezTo>
                  <a:pt x="1271638" y="80342"/>
                  <a:pt x="1274283" y="60561"/>
                  <a:pt x="1278193" y="41013"/>
                </a:cubicBezTo>
                <a:cubicBezTo>
                  <a:pt x="1280843" y="27762"/>
                  <a:pt x="1277214" y="9791"/>
                  <a:pt x="1288025" y="1683"/>
                </a:cubicBezTo>
                <a:cubicBezTo>
                  <a:pt x="1296316" y="-4536"/>
                  <a:pt x="1307690" y="8238"/>
                  <a:pt x="1317522" y="11516"/>
                </a:cubicBezTo>
                <a:cubicBezTo>
                  <a:pt x="1320799" y="21348"/>
                  <a:pt x="1322212" y="32014"/>
                  <a:pt x="1327354" y="41013"/>
                </a:cubicBezTo>
                <a:cubicBezTo>
                  <a:pt x="1335484" y="55241"/>
                  <a:pt x="1351251" y="64942"/>
                  <a:pt x="1356851" y="80342"/>
                </a:cubicBezTo>
                <a:cubicBezTo>
                  <a:pt x="1364771" y="102121"/>
                  <a:pt x="1362874" y="126308"/>
                  <a:pt x="1366684" y="149167"/>
                </a:cubicBezTo>
                <a:cubicBezTo>
                  <a:pt x="1369431" y="165651"/>
                  <a:pt x="1374307" y="181764"/>
                  <a:pt x="1376516" y="198329"/>
                </a:cubicBezTo>
                <a:cubicBezTo>
                  <a:pt x="1380869" y="230978"/>
                  <a:pt x="1379447" y="264445"/>
                  <a:pt x="1386348" y="296651"/>
                </a:cubicBezTo>
                <a:cubicBezTo>
                  <a:pt x="1389419" y="310983"/>
                  <a:pt x="1399458" y="322870"/>
                  <a:pt x="1406013" y="335980"/>
                </a:cubicBezTo>
                <a:cubicBezTo>
                  <a:pt x="1406094" y="336302"/>
                  <a:pt x="1415635" y="411949"/>
                  <a:pt x="1445342" y="394974"/>
                </a:cubicBezTo>
                <a:cubicBezTo>
                  <a:pt x="1465862" y="383248"/>
                  <a:pt x="1484671" y="335980"/>
                  <a:pt x="1484671" y="335980"/>
                </a:cubicBezTo>
                <a:cubicBezTo>
                  <a:pt x="1484706" y="335699"/>
                  <a:pt x="1496828" y="223175"/>
                  <a:pt x="1504335" y="208161"/>
                </a:cubicBezTo>
                <a:cubicBezTo>
                  <a:pt x="1510554" y="195724"/>
                  <a:pt x="1524000" y="188496"/>
                  <a:pt x="1533832" y="178664"/>
                </a:cubicBezTo>
                <a:cubicBezTo>
                  <a:pt x="1537109" y="168832"/>
                  <a:pt x="1537915" y="157790"/>
                  <a:pt x="1543664" y="149167"/>
                </a:cubicBezTo>
                <a:cubicBezTo>
                  <a:pt x="1558804" y="126458"/>
                  <a:pt x="1580895" y="114515"/>
                  <a:pt x="1602658" y="100006"/>
                </a:cubicBezTo>
                <a:cubicBezTo>
                  <a:pt x="1615768" y="80342"/>
                  <a:pt x="1620849" y="51583"/>
                  <a:pt x="1641987" y="41013"/>
                </a:cubicBezTo>
                <a:cubicBezTo>
                  <a:pt x="1655097" y="34458"/>
                  <a:pt x="1667844" y="27122"/>
                  <a:pt x="1681316" y="21348"/>
                </a:cubicBezTo>
                <a:cubicBezTo>
                  <a:pt x="1701059" y="12887"/>
                  <a:pt x="1730192" y="6671"/>
                  <a:pt x="1750142" y="1683"/>
                </a:cubicBezTo>
                <a:cubicBezTo>
                  <a:pt x="1782916" y="8238"/>
                  <a:pt x="1817269" y="9350"/>
                  <a:pt x="1848464" y="21348"/>
                </a:cubicBezTo>
                <a:cubicBezTo>
                  <a:pt x="1861442" y="26340"/>
                  <a:pt x="1866985" y="42308"/>
                  <a:pt x="1877961" y="50845"/>
                </a:cubicBezTo>
                <a:cubicBezTo>
                  <a:pt x="1896616" y="65355"/>
                  <a:pt x="1917290" y="77064"/>
                  <a:pt x="1936954" y="90174"/>
                </a:cubicBezTo>
                <a:lnTo>
                  <a:pt x="1966451" y="109838"/>
                </a:lnTo>
                <a:lnTo>
                  <a:pt x="1995948" y="129503"/>
                </a:lnTo>
                <a:cubicBezTo>
                  <a:pt x="2015497" y="207701"/>
                  <a:pt x="1990708" y="130165"/>
                  <a:pt x="2035277" y="208161"/>
                </a:cubicBezTo>
                <a:cubicBezTo>
                  <a:pt x="2073221" y="274564"/>
                  <a:pt x="2005963" y="198513"/>
                  <a:pt x="2074606" y="267154"/>
                </a:cubicBezTo>
                <a:cubicBezTo>
                  <a:pt x="2081946" y="289175"/>
                  <a:pt x="2090745" y="313058"/>
                  <a:pt x="2094271" y="335980"/>
                </a:cubicBezTo>
                <a:cubicBezTo>
                  <a:pt x="2098784" y="365313"/>
                  <a:pt x="2099224" y="395196"/>
                  <a:pt x="2104103" y="424471"/>
                </a:cubicBezTo>
                <a:cubicBezTo>
                  <a:pt x="2105807" y="434694"/>
                  <a:pt x="2111088" y="444002"/>
                  <a:pt x="2113935" y="453967"/>
                </a:cubicBezTo>
                <a:cubicBezTo>
                  <a:pt x="2123345" y="486903"/>
                  <a:pt x="2127852" y="521130"/>
                  <a:pt x="2143432" y="552290"/>
                </a:cubicBezTo>
                <a:lnTo>
                  <a:pt x="2163096" y="591619"/>
                </a:lnTo>
                <a:cubicBezTo>
                  <a:pt x="2166374" y="630948"/>
                  <a:pt x="2167075" y="670577"/>
                  <a:pt x="2172929" y="709606"/>
                </a:cubicBezTo>
                <a:cubicBezTo>
                  <a:pt x="2186726" y="801582"/>
                  <a:pt x="2192402" y="767834"/>
                  <a:pt x="2212258" y="847258"/>
                </a:cubicBezTo>
                <a:cubicBezTo>
                  <a:pt x="2215535" y="860368"/>
                  <a:pt x="2219440" y="873336"/>
                  <a:pt x="2222090" y="886587"/>
                </a:cubicBezTo>
                <a:cubicBezTo>
                  <a:pt x="2226000" y="906135"/>
                  <a:pt x="2227597" y="926119"/>
                  <a:pt x="2231922" y="945580"/>
                </a:cubicBezTo>
                <a:cubicBezTo>
                  <a:pt x="2234170" y="955697"/>
                  <a:pt x="2238907" y="965112"/>
                  <a:pt x="2241754" y="975077"/>
                </a:cubicBezTo>
                <a:cubicBezTo>
                  <a:pt x="2245466" y="988070"/>
                  <a:pt x="2247704" y="1001463"/>
                  <a:pt x="2251587" y="1014406"/>
                </a:cubicBezTo>
                <a:cubicBezTo>
                  <a:pt x="2257543" y="1034260"/>
                  <a:pt x="2265797" y="1053402"/>
                  <a:pt x="2271251" y="1073400"/>
                </a:cubicBezTo>
                <a:cubicBezTo>
                  <a:pt x="2279774" y="1104650"/>
                  <a:pt x="2282467" y="1154133"/>
                  <a:pt x="2300748" y="1181554"/>
                </a:cubicBezTo>
                <a:lnTo>
                  <a:pt x="2320413" y="1211051"/>
                </a:lnTo>
                <a:cubicBezTo>
                  <a:pt x="2324001" y="1236171"/>
                  <a:pt x="2329379" y="1290679"/>
                  <a:pt x="2340077" y="1319206"/>
                </a:cubicBezTo>
                <a:cubicBezTo>
                  <a:pt x="2345223" y="1332930"/>
                  <a:pt x="2353187" y="1345425"/>
                  <a:pt x="2359742" y="1358535"/>
                </a:cubicBezTo>
                <a:cubicBezTo>
                  <a:pt x="2363019" y="1371645"/>
                  <a:pt x="2364251" y="1385443"/>
                  <a:pt x="2369574" y="1397864"/>
                </a:cubicBezTo>
                <a:cubicBezTo>
                  <a:pt x="2374229" y="1408725"/>
                  <a:pt x="2386193" y="1415943"/>
                  <a:pt x="2389238" y="1427361"/>
                </a:cubicBezTo>
                <a:cubicBezTo>
                  <a:pt x="2399511" y="1465886"/>
                  <a:pt x="2401084" y="1506251"/>
                  <a:pt x="2408903" y="1545348"/>
                </a:cubicBezTo>
                <a:cubicBezTo>
                  <a:pt x="2420768" y="1604672"/>
                  <a:pt x="2413451" y="1578655"/>
                  <a:pt x="2428567" y="1624006"/>
                </a:cubicBezTo>
                <a:cubicBezTo>
                  <a:pt x="2441752" y="1729481"/>
                  <a:pt x="2431992" y="1677029"/>
                  <a:pt x="2458064" y="1781322"/>
                </a:cubicBezTo>
                <a:cubicBezTo>
                  <a:pt x="2461341" y="1794432"/>
                  <a:pt x="2456652" y="1813155"/>
                  <a:pt x="2467896" y="1820651"/>
                </a:cubicBezTo>
                <a:lnTo>
                  <a:pt x="2497393" y="1840316"/>
                </a:lnTo>
                <a:cubicBezTo>
                  <a:pt x="2500670" y="1853426"/>
                  <a:pt x="2500521" y="1867912"/>
                  <a:pt x="2507225" y="1879645"/>
                </a:cubicBezTo>
                <a:cubicBezTo>
                  <a:pt x="2514124" y="1891718"/>
                  <a:pt x="2527673" y="1898585"/>
                  <a:pt x="2536722" y="1909142"/>
                </a:cubicBezTo>
                <a:cubicBezTo>
                  <a:pt x="2547387" y="1921584"/>
                  <a:pt x="2556387" y="1935361"/>
                  <a:pt x="2566219" y="1948471"/>
                </a:cubicBezTo>
                <a:cubicBezTo>
                  <a:pt x="2572774" y="1932084"/>
                  <a:pt x="2577991" y="1915095"/>
                  <a:pt x="2585884" y="1899309"/>
                </a:cubicBezTo>
                <a:cubicBezTo>
                  <a:pt x="2594430" y="1882216"/>
                  <a:pt x="2610456" y="1868613"/>
                  <a:pt x="2615380" y="1850148"/>
                </a:cubicBezTo>
                <a:cubicBezTo>
                  <a:pt x="2623867" y="1818322"/>
                  <a:pt x="2620204" y="1784380"/>
                  <a:pt x="2625213" y="1751825"/>
                </a:cubicBezTo>
                <a:cubicBezTo>
                  <a:pt x="2626789" y="1741582"/>
                  <a:pt x="2632531" y="1732383"/>
                  <a:pt x="2635045" y="1722329"/>
                </a:cubicBezTo>
                <a:cubicBezTo>
                  <a:pt x="2639098" y="1706116"/>
                  <a:pt x="2642668" y="1689732"/>
                  <a:pt x="2644877" y="1673167"/>
                </a:cubicBezTo>
                <a:cubicBezTo>
                  <a:pt x="2649230" y="1640518"/>
                  <a:pt x="2648639" y="1607218"/>
                  <a:pt x="2654709" y="1574845"/>
                </a:cubicBezTo>
                <a:cubicBezTo>
                  <a:pt x="2658529" y="1554472"/>
                  <a:pt x="2674374" y="1515851"/>
                  <a:pt x="2674374" y="1515851"/>
                </a:cubicBezTo>
                <a:cubicBezTo>
                  <a:pt x="2680929" y="1528961"/>
                  <a:pt x="2686766" y="1542454"/>
                  <a:pt x="2694038" y="1555180"/>
                </a:cubicBezTo>
                <a:cubicBezTo>
                  <a:pt x="2699901" y="1565440"/>
                  <a:pt x="2709048" y="1573815"/>
                  <a:pt x="2713703" y="1584677"/>
                </a:cubicBezTo>
                <a:cubicBezTo>
                  <a:pt x="2751798" y="1673566"/>
                  <a:pt x="2693830" y="1579449"/>
                  <a:pt x="2743200" y="1653503"/>
                </a:cubicBezTo>
                <a:cubicBezTo>
                  <a:pt x="2766037" y="1744855"/>
                  <a:pt x="2738757" y="1631287"/>
                  <a:pt x="2762864" y="1751825"/>
                </a:cubicBezTo>
                <a:cubicBezTo>
                  <a:pt x="2765514" y="1765076"/>
                  <a:pt x="2769765" y="1777963"/>
                  <a:pt x="2772696" y="1791154"/>
                </a:cubicBezTo>
                <a:cubicBezTo>
                  <a:pt x="2802683" y="1926091"/>
                  <a:pt x="2766006" y="1777569"/>
                  <a:pt x="2792361" y="1869813"/>
                </a:cubicBezTo>
                <a:cubicBezTo>
                  <a:pt x="2796073" y="1882806"/>
                  <a:pt x="2796870" y="1896722"/>
                  <a:pt x="2802193" y="1909142"/>
                </a:cubicBezTo>
                <a:cubicBezTo>
                  <a:pt x="2806848" y="1920003"/>
                  <a:pt x="2815303" y="1928806"/>
                  <a:pt x="2821858" y="1938638"/>
                </a:cubicBezTo>
                <a:cubicBezTo>
                  <a:pt x="2828413" y="1964857"/>
                  <a:pt x="2836222" y="1990795"/>
                  <a:pt x="2841522" y="2017296"/>
                </a:cubicBezTo>
                <a:cubicBezTo>
                  <a:pt x="2844799" y="2033683"/>
                  <a:pt x="2842382" y="2052359"/>
                  <a:pt x="2851354" y="2066458"/>
                </a:cubicBezTo>
                <a:cubicBezTo>
                  <a:pt x="2887066" y="2122576"/>
                  <a:pt x="2895373" y="2120460"/>
                  <a:pt x="2939845" y="2135283"/>
                </a:cubicBezTo>
                <a:cubicBezTo>
                  <a:pt x="2942260" y="2137698"/>
                  <a:pt x="2987888" y="2187182"/>
                  <a:pt x="2998838" y="2184445"/>
                </a:cubicBezTo>
                <a:cubicBezTo>
                  <a:pt x="3008893" y="2181931"/>
                  <a:pt x="3002197" y="2163041"/>
                  <a:pt x="3008671" y="2154948"/>
                </a:cubicBezTo>
                <a:cubicBezTo>
                  <a:pt x="3016053" y="2145721"/>
                  <a:pt x="3028335" y="2141838"/>
                  <a:pt x="3038167" y="2135283"/>
                </a:cubicBezTo>
                <a:cubicBezTo>
                  <a:pt x="3041445" y="2122173"/>
                  <a:pt x="3040504" y="2107198"/>
                  <a:pt x="3048000" y="2095954"/>
                </a:cubicBezTo>
                <a:cubicBezTo>
                  <a:pt x="3061580" y="2075584"/>
                  <a:pt x="3097091" y="2071391"/>
                  <a:pt x="3116825" y="2066458"/>
                </a:cubicBezTo>
                <a:cubicBezTo>
                  <a:pt x="3156154" y="2069735"/>
                  <a:pt x="3195618" y="2071679"/>
                  <a:pt x="3234813" y="2076290"/>
                </a:cubicBezTo>
                <a:cubicBezTo>
                  <a:pt x="3251410" y="2078243"/>
                  <a:pt x="3269464" y="2077831"/>
                  <a:pt x="3283974" y="2086122"/>
                </a:cubicBezTo>
                <a:cubicBezTo>
                  <a:pt x="3294234" y="2091985"/>
                  <a:pt x="3294411" y="2108237"/>
                  <a:pt x="3303638" y="2115619"/>
                </a:cubicBezTo>
                <a:cubicBezTo>
                  <a:pt x="3311731" y="2122093"/>
                  <a:pt x="3323700" y="2121162"/>
                  <a:pt x="3333135" y="2125451"/>
                </a:cubicBezTo>
                <a:cubicBezTo>
                  <a:pt x="3359822" y="2137581"/>
                  <a:pt x="3411793" y="2164780"/>
                  <a:pt x="3411793" y="2164780"/>
                </a:cubicBezTo>
                <a:cubicBezTo>
                  <a:pt x="3421625" y="2161503"/>
                  <a:pt x="3433961" y="2162277"/>
                  <a:pt x="3441290" y="2154948"/>
                </a:cubicBezTo>
                <a:cubicBezTo>
                  <a:pt x="3448619" y="2147619"/>
                  <a:pt x="3446487" y="2134721"/>
                  <a:pt x="3451122" y="2125451"/>
                </a:cubicBezTo>
                <a:cubicBezTo>
                  <a:pt x="3456407" y="2114882"/>
                  <a:pt x="3464232" y="2105786"/>
                  <a:pt x="3470787" y="2095954"/>
                </a:cubicBezTo>
                <a:cubicBezTo>
                  <a:pt x="3477342" y="2069735"/>
                  <a:pt x="3478365" y="2041469"/>
                  <a:pt x="3490451" y="2017296"/>
                </a:cubicBezTo>
                <a:cubicBezTo>
                  <a:pt x="3495736" y="2006727"/>
                  <a:pt x="3514085" y="2007892"/>
                  <a:pt x="3519948" y="1997632"/>
                </a:cubicBezTo>
                <a:cubicBezTo>
                  <a:pt x="3528239" y="1983122"/>
                  <a:pt x="3526022" y="1964755"/>
                  <a:pt x="3529780" y="1948471"/>
                </a:cubicBezTo>
                <a:cubicBezTo>
                  <a:pt x="3535857" y="1922137"/>
                  <a:pt x="3546093" y="1896631"/>
                  <a:pt x="3549445" y="1869813"/>
                </a:cubicBezTo>
                <a:cubicBezTo>
                  <a:pt x="3559277" y="1791155"/>
                  <a:pt x="3570644" y="1712673"/>
                  <a:pt x="3578942" y="1633838"/>
                </a:cubicBezTo>
                <a:cubicBezTo>
                  <a:pt x="3583758" y="1588090"/>
                  <a:pt x="3583239" y="1541853"/>
                  <a:pt x="3588774" y="1496187"/>
                </a:cubicBezTo>
                <a:cubicBezTo>
                  <a:pt x="3596360" y="1433603"/>
                  <a:pt x="3610819" y="1371974"/>
                  <a:pt x="3618271" y="1309374"/>
                </a:cubicBezTo>
                <a:cubicBezTo>
                  <a:pt x="3665523" y="912454"/>
                  <a:pt x="3612576" y="1222702"/>
                  <a:pt x="3657600" y="975077"/>
                </a:cubicBezTo>
                <a:cubicBezTo>
                  <a:pt x="3664155" y="893142"/>
                  <a:pt x="3660331" y="809705"/>
                  <a:pt x="3677264" y="729271"/>
                </a:cubicBezTo>
                <a:cubicBezTo>
                  <a:pt x="3681534" y="708988"/>
                  <a:pt x="3691902" y="768155"/>
                  <a:pt x="3696929" y="788264"/>
                </a:cubicBezTo>
                <a:cubicBezTo>
                  <a:pt x="3726643" y="907120"/>
                  <a:pt x="3684324" y="791164"/>
                  <a:pt x="3726425" y="896419"/>
                </a:cubicBezTo>
                <a:cubicBezTo>
                  <a:pt x="3729703" y="929193"/>
                  <a:pt x="3727771" y="962916"/>
                  <a:pt x="3736258" y="994742"/>
                </a:cubicBezTo>
                <a:cubicBezTo>
                  <a:pt x="3741182" y="1013207"/>
                  <a:pt x="3760639" y="1025490"/>
                  <a:pt x="3765754" y="1043903"/>
                </a:cubicBezTo>
                <a:cubicBezTo>
                  <a:pt x="3777291" y="1085438"/>
                  <a:pt x="3777927" y="1129270"/>
                  <a:pt x="3785419" y="1171722"/>
                </a:cubicBezTo>
                <a:cubicBezTo>
                  <a:pt x="3787767" y="1185029"/>
                  <a:pt x="3791974" y="1197941"/>
                  <a:pt x="3795251" y="1211051"/>
                </a:cubicBezTo>
                <a:cubicBezTo>
                  <a:pt x="3801806" y="1270045"/>
                  <a:pt x="3806522" y="1329272"/>
                  <a:pt x="3814916" y="1388032"/>
                </a:cubicBezTo>
                <a:cubicBezTo>
                  <a:pt x="3825350" y="1461069"/>
                  <a:pt x="3835327" y="1488970"/>
                  <a:pt x="3854245" y="1555180"/>
                </a:cubicBezTo>
                <a:cubicBezTo>
                  <a:pt x="3857522" y="1663335"/>
                  <a:pt x="3857035" y="1771670"/>
                  <a:pt x="3864077" y="1879645"/>
                </a:cubicBezTo>
                <a:cubicBezTo>
                  <a:pt x="3868868" y="1953102"/>
                  <a:pt x="3878594" y="1986871"/>
                  <a:pt x="3893574" y="2046793"/>
                </a:cubicBezTo>
                <a:cubicBezTo>
                  <a:pt x="3896851" y="2092677"/>
                  <a:pt x="3889685" y="2140538"/>
                  <a:pt x="3903406" y="2184445"/>
                </a:cubicBezTo>
                <a:cubicBezTo>
                  <a:pt x="3907194" y="2196567"/>
                  <a:pt x="3960517" y="2208085"/>
                  <a:pt x="3972232" y="2213942"/>
                </a:cubicBezTo>
                <a:cubicBezTo>
                  <a:pt x="4090888" y="2273271"/>
                  <a:pt x="3988457" y="2240121"/>
                  <a:pt x="4119716" y="2272935"/>
                </a:cubicBezTo>
                <a:cubicBezTo>
                  <a:pt x="4152086" y="2224379"/>
                  <a:pt x="4132203" y="2262314"/>
                  <a:pt x="4149213" y="2194277"/>
                </a:cubicBezTo>
                <a:cubicBezTo>
                  <a:pt x="4163100" y="2138729"/>
                  <a:pt x="4158994" y="2191384"/>
                  <a:pt x="4168877" y="2115619"/>
                </a:cubicBezTo>
                <a:cubicBezTo>
                  <a:pt x="4195168" y="1914056"/>
                  <a:pt x="4160761" y="1994202"/>
                  <a:pt x="4208206" y="1899309"/>
                </a:cubicBezTo>
                <a:cubicBezTo>
                  <a:pt x="4209625" y="1906406"/>
                  <a:pt x="4219230" y="1965006"/>
                  <a:pt x="4227871" y="1977967"/>
                </a:cubicBezTo>
                <a:cubicBezTo>
                  <a:pt x="4252286" y="2014589"/>
                  <a:pt x="4285452" y="2045381"/>
                  <a:pt x="4316361" y="2076290"/>
                </a:cubicBezTo>
                <a:cubicBezTo>
                  <a:pt x="4329471" y="2069735"/>
                  <a:pt x="4348889" y="2069609"/>
                  <a:pt x="4355690" y="2056625"/>
                </a:cubicBezTo>
                <a:cubicBezTo>
                  <a:pt x="4420059" y="1933740"/>
                  <a:pt x="4419705" y="1871904"/>
                  <a:pt x="4454013" y="1751825"/>
                </a:cubicBezTo>
                <a:cubicBezTo>
                  <a:pt x="4462555" y="1721929"/>
                  <a:pt x="4477411" y="1693823"/>
                  <a:pt x="4483509" y="1663335"/>
                </a:cubicBezTo>
                <a:cubicBezTo>
                  <a:pt x="4486787" y="1646948"/>
                  <a:pt x="4489584" y="1630458"/>
                  <a:pt x="4493342" y="1614174"/>
                </a:cubicBezTo>
                <a:cubicBezTo>
                  <a:pt x="4499419" y="1587840"/>
                  <a:pt x="4513006" y="1535516"/>
                  <a:pt x="4513006" y="1535516"/>
                </a:cubicBezTo>
                <a:cubicBezTo>
                  <a:pt x="4517588" y="1480536"/>
                  <a:pt x="4517909" y="1422495"/>
                  <a:pt x="4532671" y="1368367"/>
                </a:cubicBezTo>
                <a:cubicBezTo>
                  <a:pt x="4540882" y="1338260"/>
                  <a:pt x="4557560" y="1302294"/>
                  <a:pt x="4562167" y="1270045"/>
                </a:cubicBezTo>
                <a:cubicBezTo>
                  <a:pt x="4563557" y="1260311"/>
                  <a:pt x="4562167" y="1250380"/>
                  <a:pt x="4562167" y="1240548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D1D881B-2FA1-4D74-B179-BBCFE684405D}"/>
              </a:ext>
            </a:extLst>
          </p:cNvPr>
          <p:cNvSpPr/>
          <p:nvPr/>
        </p:nvSpPr>
        <p:spPr>
          <a:xfrm>
            <a:off x="7187379" y="3935732"/>
            <a:ext cx="4473677" cy="1179871"/>
          </a:xfrm>
          <a:custGeom>
            <a:avLst/>
            <a:gdLst>
              <a:gd name="connsiteX0" fmla="*/ 0 w 4473677"/>
              <a:gd name="connsiteY0" fmla="*/ 1573161 h 1946787"/>
              <a:gd name="connsiteX1" fmla="*/ 9832 w 4473677"/>
              <a:gd name="connsiteY1" fmla="*/ 1524000 h 1946787"/>
              <a:gd name="connsiteX2" fmla="*/ 39329 w 4473677"/>
              <a:gd name="connsiteY2" fmla="*/ 1484671 h 1946787"/>
              <a:gd name="connsiteX3" fmla="*/ 58993 w 4473677"/>
              <a:gd name="connsiteY3" fmla="*/ 1435510 h 1946787"/>
              <a:gd name="connsiteX4" fmla="*/ 98322 w 4473677"/>
              <a:gd name="connsiteY4" fmla="*/ 1366684 h 1946787"/>
              <a:gd name="connsiteX5" fmla="*/ 108155 w 4473677"/>
              <a:gd name="connsiteY5" fmla="*/ 1337187 h 1946787"/>
              <a:gd name="connsiteX6" fmla="*/ 117987 w 4473677"/>
              <a:gd name="connsiteY6" fmla="*/ 1297858 h 1946787"/>
              <a:gd name="connsiteX7" fmla="*/ 147484 w 4473677"/>
              <a:gd name="connsiteY7" fmla="*/ 1288026 h 1946787"/>
              <a:gd name="connsiteX8" fmla="*/ 186813 w 4473677"/>
              <a:gd name="connsiteY8" fmla="*/ 1238864 h 1946787"/>
              <a:gd name="connsiteX9" fmla="*/ 226142 w 4473677"/>
              <a:gd name="connsiteY9" fmla="*/ 1179871 h 1946787"/>
              <a:gd name="connsiteX10" fmla="*/ 245806 w 4473677"/>
              <a:gd name="connsiteY10" fmla="*/ 1150374 h 1946787"/>
              <a:gd name="connsiteX11" fmla="*/ 304800 w 4473677"/>
              <a:gd name="connsiteY11" fmla="*/ 1111045 h 1946787"/>
              <a:gd name="connsiteX12" fmla="*/ 363793 w 4473677"/>
              <a:gd name="connsiteY12" fmla="*/ 1071716 h 1946787"/>
              <a:gd name="connsiteX13" fmla="*/ 393290 w 4473677"/>
              <a:gd name="connsiteY13" fmla="*/ 1032387 h 1946787"/>
              <a:gd name="connsiteX14" fmla="*/ 432619 w 4473677"/>
              <a:gd name="connsiteY14" fmla="*/ 993058 h 1946787"/>
              <a:gd name="connsiteX15" fmla="*/ 491613 w 4473677"/>
              <a:gd name="connsiteY15" fmla="*/ 934064 h 1946787"/>
              <a:gd name="connsiteX16" fmla="*/ 511277 w 4473677"/>
              <a:gd name="connsiteY16" fmla="*/ 865239 h 1946787"/>
              <a:gd name="connsiteX17" fmla="*/ 501445 w 4473677"/>
              <a:gd name="connsiteY17" fmla="*/ 806245 h 1946787"/>
              <a:gd name="connsiteX18" fmla="*/ 511277 w 4473677"/>
              <a:gd name="connsiteY18" fmla="*/ 727587 h 1946787"/>
              <a:gd name="connsiteX19" fmla="*/ 550606 w 4473677"/>
              <a:gd name="connsiteY19" fmla="*/ 717755 h 1946787"/>
              <a:gd name="connsiteX20" fmla="*/ 589935 w 4473677"/>
              <a:gd name="connsiteY20" fmla="*/ 698090 h 1946787"/>
              <a:gd name="connsiteX21" fmla="*/ 619432 w 4473677"/>
              <a:gd name="connsiteY21" fmla="*/ 688258 h 1946787"/>
              <a:gd name="connsiteX22" fmla="*/ 658761 w 4473677"/>
              <a:gd name="connsiteY22" fmla="*/ 589935 h 1946787"/>
              <a:gd name="connsiteX23" fmla="*/ 688258 w 4473677"/>
              <a:gd name="connsiteY23" fmla="*/ 560439 h 1946787"/>
              <a:gd name="connsiteX24" fmla="*/ 727587 w 4473677"/>
              <a:gd name="connsiteY24" fmla="*/ 550606 h 1946787"/>
              <a:gd name="connsiteX25" fmla="*/ 757084 w 4473677"/>
              <a:gd name="connsiteY25" fmla="*/ 491613 h 1946787"/>
              <a:gd name="connsiteX26" fmla="*/ 786580 w 4473677"/>
              <a:gd name="connsiteY26" fmla="*/ 462116 h 1946787"/>
              <a:gd name="connsiteX27" fmla="*/ 825909 w 4473677"/>
              <a:gd name="connsiteY27" fmla="*/ 393290 h 1946787"/>
              <a:gd name="connsiteX28" fmla="*/ 855406 w 4473677"/>
              <a:gd name="connsiteY28" fmla="*/ 363793 h 1946787"/>
              <a:gd name="connsiteX29" fmla="*/ 875071 w 4473677"/>
              <a:gd name="connsiteY29" fmla="*/ 334297 h 1946787"/>
              <a:gd name="connsiteX30" fmla="*/ 904567 w 4473677"/>
              <a:gd name="connsiteY30" fmla="*/ 294968 h 1946787"/>
              <a:gd name="connsiteX31" fmla="*/ 924232 w 4473677"/>
              <a:gd name="connsiteY31" fmla="*/ 265471 h 1946787"/>
              <a:gd name="connsiteX32" fmla="*/ 983226 w 4473677"/>
              <a:gd name="connsiteY32" fmla="*/ 226142 h 1946787"/>
              <a:gd name="connsiteX33" fmla="*/ 1061884 w 4473677"/>
              <a:gd name="connsiteY33" fmla="*/ 186813 h 1946787"/>
              <a:gd name="connsiteX34" fmla="*/ 1091380 w 4473677"/>
              <a:gd name="connsiteY34" fmla="*/ 157316 h 1946787"/>
              <a:gd name="connsiteX35" fmla="*/ 1111045 w 4473677"/>
              <a:gd name="connsiteY35" fmla="*/ 127819 h 1946787"/>
              <a:gd name="connsiteX36" fmla="*/ 1150374 w 4473677"/>
              <a:gd name="connsiteY36" fmla="*/ 117987 h 1946787"/>
              <a:gd name="connsiteX37" fmla="*/ 1160206 w 4473677"/>
              <a:gd name="connsiteY37" fmla="*/ 88490 h 1946787"/>
              <a:gd name="connsiteX38" fmla="*/ 1278193 w 4473677"/>
              <a:gd name="connsiteY38" fmla="*/ 29497 h 1946787"/>
              <a:gd name="connsiteX39" fmla="*/ 1317522 w 4473677"/>
              <a:gd name="connsiteY39" fmla="*/ 19664 h 1946787"/>
              <a:gd name="connsiteX40" fmla="*/ 1356851 w 4473677"/>
              <a:gd name="connsiteY40" fmla="*/ 0 h 1946787"/>
              <a:gd name="connsiteX41" fmla="*/ 1582993 w 4473677"/>
              <a:gd name="connsiteY41" fmla="*/ 9832 h 1946787"/>
              <a:gd name="connsiteX42" fmla="*/ 1641987 w 4473677"/>
              <a:gd name="connsiteY42" fmla="*/ 49161 h 1946787"/>
              <a:gd name="connsiteX43" fmla="*/ 1700980 w 4473677"/>
              <a:gd name="connsiteY43" fmla="*/ 68826 h 1946787"/>
              <a:gd name="connsiteX44" fmla="*/ 1759974 w 4473677"/>
              <a:gd name="connsiteY44" fmla="*/ 117987 h 1946787"/>
              <a:gd name="connsiteX45" fmla="*/ 1799303 w 4473677"/>
              <a:gd name="connsiteY45" fmla="*/ 127819 h 1946787"/>
              <a:gd name="connsiteX46" fmla="*/ 1828800 w 4473677"/>
              <a:gd name="connsiteY46" fmla="*/ 137652 h 1946787"/>
              <a:gd name="connsiteX47" fmla="*/ 1868129 w 4473677"/>
              <a:gd name="connsiteY47" fmla="*/ 196645 h 1946787"/>
              <a:gd name="connsiteX48" fmla="*/ 1877961 w 4473677"/>
              <a:gd name="connsiteY48" fmla="*/ 235974 h 1946787"/>
              <a:gd name="connsiteX49" fmla="*/ 1897626 w 4473677"/>
              <a:gd name="connsiteY49" fmla="*/ 265471 h 1946787"/>
              <a:gd name="connsiteX50" fmla="*/ 1927122 w 4473677"/>
              <a:gd name="connsiteY50" fmla="*/ 383458 h 1946787"/>
              <a:gd name="connsiteX51" fmla="*/ 1936955 w 4473677"/>
              <a:gd name="connsiteY51" fmla="*/ 412955 h 1946787"/>
              <a:gd name="connsiteX52" fmla="*/ 1956619 w 4473677"/>
              <a:gd name="connsiteY52" fmla="*/ 442452 h 1946787"/>
              <a:gd name="connsiteX53" fmla="*/ 2005780 w 4473677"/>
              <a:gd name="connsiteY53" fmla="*/ 511277 h 1946787"/>
              <a:gd name="connsiteX54" fmla="*/ 2084438 w 4473677"/>
              <a:gd name="connsiteY54" fmla="*/ 609600 h 1946787"/>
              <a:gd name="connsiteX55" fmla="*/ 2222090 w 4473677"/>
              <a:gd name="connsiteY55" fmla="*/ 688258 h 1946787"/>
              <a:gd name="connsiteX56" fmla="*/ 2310580 w 4473677"/>
              <a:gd name="connsiteY56" fmla="*/ 737419 h 1946787"/>
              <a:gd name="connsiteX57" fmla="*/ 2379406 w 4473677"/>
              <a:gd name="connsiteY57" fmla="*/ 776748 h 1946787"/>
              <a:gd name="connsiteX58" fmla="*/ 2428567 w 4473677"/>
              <a:gd name="connsiteY58" fmla="*/ 796413 h 1946787"/>
              <a:gd name="connsiteX59" fmla="*/ 2458064 w 4473677"/>
              <a:gd name="connsiteY59" fmla="*/ 835742 h 1946787"/>
              <a:gd name="connsiteX60" fmla="*/ 2467896 w 4473677"/>
              <a:gd name="connsiteY60" fmla="*/ 875071 h 1946787"/>
              <a:gd name="connsiteX61" fmla="*/ 2477729 w 4473677"/>
              <a:gd name="connsiteY61" fmla="*/ 1032387 h 1946787"/>
              <a:gd name="connsiteX62" fmla="*/ 2497393 w 4473677"/>
              <a:gd name="connsiteY62" fmla="*/ 1071716 h 1946787"/>
              <a:gd name="connsiteX63" fmla="*/ 2517058 w 4473677"/>
              <a:gd name="connsiteY63" fmla="*/ 1179871 h 1946787"/>
              <a:gd name="connsiteX64" fmla="*/ 2546555 w 4473677"/>
              <a:gd name="connsiteY64" fmla="*/ 1209368 h 1946787"/>
              <a:gd name="connsiteX65" fmla="*/ 2585884 w 4473677"/>
              <a:gd name="connsiteY65" fmla="*/ 1268361 h 1946787"/>
              <a:gd name="connsiteX66" fmla="*/ 2605548 w 4473677"/>
              <a:gd name="connsiteY66" fmla="*/ 1297858 h 1946787"/>
              <a:gd name="connsiteX67" fmla="*/ 2625213 w 4473677"/>
              <a:gd name="connsiteY67" fmla="*/ 1356852 h 1946787"/>
              <a:gd name="connsiteX68" fmla="*/ 2664542 w 4473677"/>
              <a:gd name="connsiteY68" fmla="*/ 1396181 h 1946787"/>
              <a:gd name="connsiteX69" fmla="*/ 2703871 w 4473677"/>
              <a:gd name="connsiteY69" fmla="*/ 1455174 h 1946787"/>
              <a:gd name="connsiteX70" fmla="*/ 2753032 w 4473677"/>
              <a:gd name="connsiteY70" fmla="*/ 1553497 h 1946787"/>
              <a:gd name="connsiteX71" fmla="*/ 2772696 w 4473677"/>
              <a:gd name="connsiteY71" fmla="*/ 1582993 h 1946787"/>
              <a:gd name="connsiteX72" fmla="*/ 2802193 w 4473677"/>
              <a:gd name="connsiteY72" fmla="*/ 1612490 h 1946787"/>
              <a:gd name="connsiteX73" fmla="*/ 2841522 w 4473677"/>
              <a:gd name="connsiteY73" fmla="*/ 1671484 h 1946787"/>
              <a:gd name="connsiteX74" fmla="*/ 2861187 w 4473677"/>
              <a:gd name="connsiteY74" fmla="*/ 1700981 h 1946787"/>
              <a:gd name="connsiteX75" fmla="*/ 2890684 w 4473677"/>
              <a:gd name="connsiteY75" fmla="*/ 1710813 h 1946787"/>
              <a:gd name="connsiteX76" fmla="*/ 2900516 w 4473677"/>
              <a:gd name="connsiteY76" fmla="*/ 1750142 h 1946787"/>
              <a:gd name="connsiteX77" fmla="*/ 2959509 w 4473677"/>
              <a:gd name="connsiteY77" fmla="*/ 1789471 h 1946787"/>
              <a:gd name="connsiteX78" fmla="*/ 3087329 w 4473677"/>
              <a:gd name="connsiteY78" fmla="*/ 1809135 h 1946787"/>
              <a:gd name="connsiteX79" fmla="*/ 3165987 w 4473677"/>
              <a:gd name="connsiteY79" fmla="*/ 1818968 h 1946787"/>
              <a:gd name="connsiteX80" fmla="*/ 3303638 w 4473677"/>
              <a:gd name="connsiteY80" fmla="*/ 1828800 h 1946787"/>
              <a:gd name="connsiteX81" fmla="*/ 3333135 w 4473677"/>
              <a:gd name="connsiteY81" fmla="*/ 1799303 h 1946787"/>
              <a:gd name="connsiteX82" fmla="*/ 3362632 w 4473677"/>
              <a:gd name="connsiteY82" fmla="*/ 1779639 h 1946787"/>
              <a:gd name="connsiteX83" fmla="*/ 3411793 w 4473677"/>
              <a:gd name="connsiteY83" fmla="*/ 1720645 h 1946787"/>
              <a:gd name="connsiteX84" fmla="*/ 3470787 w 4473677"/>
              <a:gd name="connsiteY84" fmla="*/ 1641987 h 1946787"/>
              <a:gd name="connsiteX85" fmla="*/ 3490451 w 4473677"/>
              <a:gd name="connsiteY85" fmla="*/ 1612490 h 1946787"/>
              <a:gd name="connsiteX86" fmla="*/ 3500284 w 4473677"/>
              <a:gd name="connsiteY86" fmla="*/ 1582993 h 1946787"/>
              <a:gd name="connsiteX87" fmla="*/ 3510116 w 4473677"/>
              <a:gd name="connsiteY87" fmla="*/ 1533832 h 1946787"/>
              <a:gd name="connsiteX88" fmla="*/ 3519948 w 4473677"/>
              <a:gd name="connsiteY88" fmla="*/ 1474839 h 1946787"/>
              <a:gd name="connsiteX89" fmla="*/ 3539613 w 4473677"/>
              <a:gd name="connsiteY89" fmla="*/ 1435510 h 1946787"/>
              <a:gd name="connsiteX90" fmla="*/ 3549445 w 4473677"/>
              <a:gd name="connsiteY90" fmla="*/ 1376516 h 1946787"/>
              <a:gd name="connsiteX91" fmla="*/ 3569109 w 4473677"/>
              <a:gd name="connsiteY91" fmla="*/ 1406013 h 1946787"/>
              <a:gd name="connsiteX92" fmla="*/ 3578942 w 4473677"/>
              <a:gd name="connsiteY92" fmla="*/ 1445342 h 1946787"/>
              <a:gd name="connsiteX93" fmla="*/ 3637935 w 4473677"/>
              <a:gd name="connsiteY93" fmla="*/ 1553497 h 1946787"/>
              <a:gd name="connsiteX94" fmla="*/ 3647767 w 4473677"/>
              <a:gd name="connsiteY94" fmla="*/ 1622323 h 1946787"/>
              <a:gd name="connsiteX95" fmla="*/ 3687096 w 4473677"/>
              <a:gd name="connsiteY95" fmla="*/ 1691148 h 1946787"/>
              <a:gd name="connsiteX96" fmla="*/ 3696929 w 4473677"/>
              <a:gd name="connsiteY96" fmla="*/ 1730477 h 1946787"/>
              <a:gd name="connsiteX97" fmla="*/ 3805084 w 4473677"/>
              <a:gd name="connsiteY97" fmla="*/ 1946787 h 1946787"/>
              <a:gd name="connsiteX98" fmla="*/ 3824748 w 4473677"/>
              <a:gd name="connsiteY98" fmla="*/ 1917290 h 1946787"/>
              <a:gd name="connsiteX99" fmla="*/ 3844413 w 4473677"/>
              <a:gd name="connsiteY99" fmla="*/ 1828800 h 1946787"/>
              <a:gd name="connsiteX100" fmla="*/ 3854245 w 4473677"/>
              <a:gd name="connsiteY100" fmla="*/ 1376516 h 1946787"/>
              <a:gd name="connsiteX101" fmla="*/ 3873909 w 4473677"/>
              <a:gd name="connsiteY101" fmla="*/ 1317523 h 1946787"/>
              <a:gd name="connsiteX102" fmla="*/ 3903406 w 4473677"/>
              <a:gd name="connsiteY102" fmla="*/ 1209368 h 1946787"/>
              <a:gd name="connsiteX103" fmla="*/ 3932903 w 4473677"/>
              <a:gd name="connsiteY103" fmla="*/ 1170039 h 1946787"/>
              <a:gd name="connsiteX104" fmla="*/ 3942735 w 4473677"/>
              <a:gd name="connsiteY104" fmla="*/ 1130710 h 1946787"/>
              <a:gd name="connsiteX105" fmla="*/ 3982064 w 4473677"/>
              <a:gd name="connsiteY105" fmla="*/ 1061884 h 1946787"/>
              <a:gd name="connsiteX106" fmla="*/ 4011561 w 4473677"/>
              <a:gd name="connsiteY106" fmla="*/ 1032387 h 1946787"/>
              <a:gd name="connsiteX107" fmla="*/ 4050890 w 4473677"/>
              <a:gd name="connsiteY107" fmla="*/ 973393 h 1946787"/>
              <a:gd name="connsiteX108" fmla="*/ 4080387 w 4473677"/>
              <a:gd name="connsiteY108" fmla="*/ 943897 h 1946787"/>
              <a:gd name="connsiteX109" fmla="*/ 4119716 w 4473677"/>
              <a:gd name="connsiteY109" fmla="*/ 884903 h 1946787"/>
              <a:gd name="connsiteX110" fmla="*/ 4139380 w 4473677"/>
              <a:gd name="connsiteY110" fmla="*/ 855406 h 1946787"/>
              <a:gd name="connsiteX111" fmla="*/ 4149213 w 4473677"/>
              <a:gd name="connsiteY111" fmla="*/ 825910 h 1946787"/>
              <a:gd name="connsiteX112" fmla="*/ 4198374 w 4473677"/>
              <a:gd name="connsiteY112" fmla="*/ 766916 h 1946787"/>
              <a:gd name="connsiteX113" fmla="*/ 4227871 w 4473677"/>
              <a:gd name="connsiteY113" fmla="*/ 747252 h 1946787"/>
              <a:gd name="connsiteX114" fmla="*/ 4267200 w 4473677"/>
              <a:gd name="connsiteY114" fmla="*/ 737419 h 1946787"/>
              <a:gd name="connsiteX115" fmla="*/ 4286864 w 4473677"/>
              <a:gd name="connsiteY115" fmla="*/ 707923 h 1946787"/>
              <a:gd name="connsiteX116" fmla="*/ 4296696 w 4473677"/>
              <a:gd name="connsiteY116" fmla="*/ 668593 h 1946787"/>
              <a:gd name="connsiteX117" fmla="*/ 4326193 w 4473677"/>
              <a:gd name="connsiteY117" fmla="*/ 639097 h 1946787"/>
              <a:gd name="connsiteX118" fmla="*/ 4345858 w 4473677"/>
              <a:gd name="connsiteY118" fmla="*/ 609600 h 1946787"/>
              <a:gd name="connsiteX119" fmla="*/ 4395019 w 4473677"/>
              <a:gd name="connsiteY119" fmla="*/ 521110 h 1946787"/>
              <a:gd name="connsiteX120" fmla="*/ 4414684 w 4473677"/>
              <a:gd name="connsiteY120" fmla="*/ 491613 h 1946787"/>
              <a:gd name="connsiteX121" fmla="*/ 4424516 w 4473677"/>
              <a:gd name="connsiteY121" fmla="*/ 452284 h 1946787"/>
              <a:gd name="connsiteX122" fmla="*/ 4463845 w 4473677"/>
              <a:gd name="connsiteY122" fmla="*/ 393290 h 1946787"/>
              <a:gd name="connsiteX123" fmla="*/ 4473677 w 4473677"/>
              <a:gd name="connsiteY123" fmla="*/ 373626 h 194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473677" h="1946787">
                <a:moveTo>
                  <a:pt x="0" y="1573161"/>
                </a:moveTo>
                <a:cubicBezTo>
                  <a:pt x="3277" y="1556774"/>
                  <a:pt x="3045" y="1539271"/>
                  <a:pt x="9832" y="1524000"/>
                </a:cubicBezTo>
                <a:cubicBezTo>
                  <a:pt x="16487" y="1509025"/>
                  <a:pt x="31371" y="1498996"/>
                  <a:pt x="39329" y="1484671"/>
                </a:cubicBezTo>
                <a:cubicBezTo>
                  <a:pt x="47900" y="1469243"/>
                  <a:pt x="51100" y="1451296"/>
                  <a:pt x="58993" y="1435510"/>
                </a:cubicBezTo>
                <a:cubicBezTo>
                  <a:pt x="108373" y="1336749"/>
                  <a:pt x="46601" y="1487366"/>
                  <a:pt x="98322" y="1366684"/>
                </a:cubicBezTo>
                <a:cubicBezTo>
                  <a:pt x="102405" y="1357158"/>
                  <a:pt x="105308" y="1347152"/>
                  <a:pt x="108155" y="1337187"/>
                </a:cubicBezTo>
                <a:cubicBezTo>
                  <a:pt x="111867" y="1324194"/>
                  <a:pt x="109545" y="1308410"/>
                  <a:pt x="117987" y="1297858"/>
                </a:cubicBezTo>
                <a:cubicBezTo>
                  <a:pt x="124461" y="1289765"/>
                  <a:pt x="137652" y="1291303"/>
                  <a:pt x="147484" y="1288026"/>
                </a:cubicBezTo>
                <a:cubicBezTo>
                  <a:pt x="169625" y="1221602"/>
                  <a:pt x="138919" y="1293600"/>
                  <a:pt x="186813" y="1238864"/>
                </a:cubicBezTo>
                <a:cubicBezTo>
                  <a:pt x="202376" y="1221078"/>
                  <a:pt x="213032" y="1199535"/>
                  <a:pt x="226142" y="1179871"/>
                </a:cubicBezTo>
                <a:cubicBezTo>
                  <a:pt x="232697" y="1170039"/>
                  <a:pt x="235974" y="1156929"/>
                  <a:pt x="245806" y="1150374"/>
                </a:cubicBezTo>
                <a:lnTo>
                  <a:pt x="304800" y="1111045"/>
                </a:lnTo>
                <a:cubicBezTo>
                  <a:pt x="358204" y="1030936"/>
                  <a:pt x="282988" y="1129433"/>
                  <a:pt x="363793" y="1071716"/>
                </a:cubicBezTo>
                <a:cubicBezTo>
                  <a:pt x="377128" y="1062191"/>
                  <a:pt x="382499" y="1044720"/>
                  <a:pt x="393290" y="1032387"/>
                </a:cubicBezTo>
                <a:cubicBezTo>
                  <a:pt x="405499" y="1018434"/>
                  <a:pt x="420410" y="1007011"/>
                  <a:pt x="432619" y="993058"/>
                </a:cubicBezTo>
                <a:cubicBezTo>
                  <a:pt x="483841" y="934519"/>
                  <a:pt x="437928" y="969855"/>
                  <a:pt x="491613" y="934064"/>
                </a:cubicBezTo>
                <a:cubicBezTo>
                  <a:pt x="496250" y="920153"/>
                  <a:pt x="511277" y="877586"/>
                  <a:pt x="511277" y="865239"/>
                </a:cubicBezTo>
                <a:cubicBezTo>
                  <a:pt x="511277" y="845303"/>
                  <a:pt x="504722" y="825910"/>
                  <a:pt x="501445" y="806245"/>
                </a:cubicBezTo>
                <a:cubicBezTo>
                  <a:pt x="504722" y="780026"/>
                  <a:pt x="498445" y="750685"/>
                  <a:pt x="511277" y="727587"/>
                </a:cubicBezTo>
                <a:cubicBezTo>
                  <a:pt x="517840" y="715774"/>
                  <a:pt x="537953" y="722500"/>
                  <a:pt x="550606" y="717755"/>
                </a:cubicBezTo>
                <a:cubicBezTo>
                  <a:pt x="564330" y="712609"/>
                  <a:pt x="576463" y="703864"/>
                  <a:pt x="589935" y="698090"/>
                </a:cubicBezTo>
                <a:cubicBezTo>
                  <a:pt x="599461" y="694007"/>
                  <a:pt x="609600" y="691535"/>
                  <a:pt x="619432" y="688258"/>
                </a:cubicBezTo>
                <a:cubicBezTo>
                  <a:pt x="628387" y="661391"/>
                  <a:pt x="640675" y="615254"/>
                  <a:pt x="658761" y="589935"/>
                </a:cubicBezTo>
                <a:cubicBezTo>
                  <a:pt x="666843" y="578620"/>
                  <a:pt x="676185" y="567338"/>
                  <a:pt x="688258" y="560439"/>
                </a:cubicBezTo>
                <a:cubicBezTo>
                  <a:pt x="699991" y="553735"/>
                  <a:pt x="714477" y="553884"/>
                  <a:pt x="727587" y="550606"/>
                </a:cubicBezTo>
                <a:cubicBezTo>
                  <a:pt x="737442" y="521042"/>
                  <a:pt x="735905" y="517028"/>
                  <a:pt x="757084" y="491613"/>
                </a:cubicBezTo>
                <a:cubicBezTo>
                  <a:pt x="765986" y="480931"/>
                  <a:pt x="777678" y="472798"/>
                  <a:pt x="786580" y="462116"/>
                </a:cubicBezTo>
                <a:cubicBezTo>
                  <a:pt x="833036" y="406368"/>
                  <a:pt x="777815" y="460623"/>
                  <a:pt x="825909" y="393290"/>
                </a:cubicBezTo>
                <a:cubicBezTo>
                  <a:pt x="833991" y="381975"/>
                  <a:pt x="846504" y="374475"/>
                  <a:pt x="855406" y="363793"/>
                </a:cubicBezTo>
                <a:cubicBezTo>
                  <a:pt x="862971" y="354715"/>
                  <a:pt x="868203" y="343913"/>
                  <a:pt x="875071" y="334297"/>
                </a:cubicBezTo>
                <a:cubicBezTo>
                  <a:pt x="884596" y="320962"/>
                  <a:pt x="895042" y="308303"/>
                  <a:pt x="904567" y="294968"/>
                </a:cubicBezTo>
                <a:cubicBezTo>
                  <a:pt x="911435" y="285352"/>
                  <a:pt x="916667" y="274549"/>
                  <a:pt x="924232" y="265471"/>
                </a:cubicBezTo>
                <a:cubicBezTo>
                  <a:pt x="960491" y="221960"/>
                  <a:pt x="940960" y="245354"/>
                  <a:pt x="983226" y="226142"/>
                </a:cubicBezTo>
                <a:cubicBezTo>
                  <a:pt x="1009913" y="214012"/>
                  <a:pt x="1061884" y="186813"/>
                  <a:pt x="1061884" y="186813"/>
                </a:cubicBezTo>
                <a:cubicBezTo>
                  <a:pt x="1071716" y="176981"/>
                  <a:pt x="1082478" y="167998"/>
                  <a:pt x="1091380" y="157316"/>
                </a:cubicBezTo>
                <a:cubicBezTo>
                  <a:pt x="1098945" y="148238"/>
                  <a:pt x="1101213" y="134374"/>
                  <a:pt x="1111045" y="127819"/>
                </a:cubicBezTo>
                <a:cubicBezTo>
                  <a:pt x="1122289" y="120323"/>
                  <a:pt x="1137264" y="121264"/>
                  <a:pt x="1150374" y="117987"/>
                </a:cubicBezTo>
                <a:cubicBezTo>
                  <a:pt x="1153651" y="108155"/>
                  <a:pt x="1152877" y="95819"/>
                  <a:pt x="1160206" y="88490"/>
                </a:cubicBezTo>
                <a:cubicBezTo>
                  <a:pt x="1192249" y="56447"/>
                  <a:pt x="1235542" y="40161"/>
                  <a:pt x="1278193" y="29497"/>
                </a:cubicBezTo>
                <a:cubicBezTo>
                  <a:pt x="1291303" y="26219"/>
                  <a:pt x="1304869" y="24409"/>
                  <a:pt x="1317522" y="19664"/>
                </a:cubicBezTo>
                <a:cubicBezTo>
                  <a:pt x="1331246" y="14518"/>
                  <a:pt x="1343741" y="6555"/>
                  <a:pt x="1356851" y="0"/>
                </a:cubicBezTo>
                <a:cubicBezTo>
                  <a:pt x="1432232" y="3277"/>
                  <a:pt x="1508638" y="-2988"/>
                  <a:pt x="1582993" y="9832"/>
                </a:cubicBezTo>
                <a:cubicBezTo>
                  <a:pt x="1606283" y="13848"/>
                  <a:pt x="1619566" y="41687"/>
                  <a:pt x="1641987" y="49161"/>
                </a:cubicBezTo>
                <a:lnTo>
                  <a:pt x="1700980" y="68826"/>
                </a:lnTo>
                <a:cubicBezTo>
                  <a:pt x="1718699" y="86545"/>
                  <a:pt x="1736017" y="107720"/>
                  <a:pt x="1759974" y="117987"/>
                </a:cubicBezTo>
                <a:cubicBezTo>
                  <a:pt x="1772395" y="123310"/>
                  <a:pt x="1786310" y="124107"/>
                  <a:pt x="1799303" y="127819"/>
                </a:cubicBezTo>
                <a:cubicBezTo>
                  <a:pt x="1809268" y="130666"/>
                  <a:pt x="1818968" y="134374"/>
                  <a:pt x="1828800" y="137652"/>
                </a:cubicBezTo>
                <a:cubicBezTo>
                  <a:pt x="1859498" y="229745"/>
                  <a:pt x="1809208" y="93533"/>
                  <a:pt x="1868129" y="196645"/>
                </a:cubicBezTo>
                <a:cubicBezTo>
                  <a:pt x="1874833" y="208378"/>
                  <a:pt x="1872638" y="223553"/>
                  <a:pt x="1877961" y="235974"/>
                </a:cubicBezTo>
                <a:cubicBezTo>
                  <a:pt x="1882616" y="246836"/>
                  <a:pt x="1891071" y="255639"/>
                  <a:pt x="1897626" y="265471"/>
                </a:cubicBezTo>
                <a:cubicBezTo>
                  <a:pt x="1910865" y="344905"/>
                  <a:pt x="1901155" y="305557"/>
                  <a:pt x="1927122" y="383458"/>
                </a:cubicBezTo>
                <a:cubicBezTo>
                  <a:pt x="1930399" y="393290"/>
                  <a:pt x="1931206" y="404331"/>
                  <a:pt x="1936955" y="412955"/>
                </a:cubicBezTo>
                <a:cubicBezTo>
                  <a:pt x="1943510" y="422787"/>
                  <a:pt x="1949751" y="432836"/>
                  <a:pt x="1956619" y="442452"/>
                </a:cubicBezTo>
                <a:cubicBezTo>
                  <a:pt x="1971695" y="463559"/>
                  <a:pt x="1992537" y="488103"/>
                  <a:pt x="2005780" y="511277"/>
                </a:cubicBezTo>
                <a:cubicBezTo>
                  <a:pt x="2035080" y="562551"/>
                  <a:pt x="2020398" y="564772"/>
                  <a:pt x="2084438" y="609600"/>
                </a:cubicBezTo>
                <a:cubicBezTo>
                  <a:pt x="2127732" y="639906"/>
                  <a:pt x="2176083" y="662254"/>
                  <a:pt x="2222090" y="688258"/>
                </a:cubicBezTo>
                <a:lnTo>
                  <a:pt x="2310580" y="737419"/>
                </a:lnTo>
                <a:cubicBezTo>
                  <a:pt x="2333610" y="750373"/>
                  <a:pt x="2354873" y="766934"/>
                  <a:pt x="2379406" y="776748"/>
                </a:cubicBezTo>
                <a:lnTo>
                  <a:pt x="2428567" y="796413"/>
                </a:lnTo>
                <a:cubicBezTo>
                  <a:pt x="2438399" y="809523"/>
                  <a:pt x="2450735" y="821085"/>
                  <a:pt x="2458064" y="835742"/>
                </a:cubicBezTo>
                <a:cubicBezTo>
                  <a:pt x="2464107" y="847828"/>
                  <a:pt x="2466551" y="861625"/>
                  <a:pt x="2467896" y="875071"/>
                </a:cubicBezTo>
                <a:cubicBezTo>
                  <a:pt x="2473124" y="927351"/>
                  <a:pt x="2469935" y="980427"/>
                  <a:pt x="2477729" y="1032387"/>
                </a:cubicBezTo>
                <a:cubicBezTo>
                  <a:pt x="2479903" y="1046882"/>
                  <a:pt x="2490838" y="1058606"/>
                  <a:pt x="2497393" y="1071716"/>
                </a:cubicBezTo>
                <a:cubicBezTo>
                  <a:pt x="2497809" y="1075047"/>
                  <a:pt x="2503068" y="1158886"/>
                  <a:pt x="2517058" y="1179871"/>
                </a:cubicBezTo>
                <a:cubicBezTo>
                  <a:pt x="2524771" y="1191441"/>
                  <a:pt x="2538018" y="1198392"/>
                  <a:pt x="2546555" y="1209368"/>
                </a:cubicBezTo>
                <a:cubicBezTo>
                  <a:pt x="2561065" y="1228023"/>
                  <a:pt x="2572774" y="1248697"/>
                  <a:pt x="2585884" y="1268361"/>
                </a:cubicBezTo>
                <a:cubicBezTo>
                  <a:pt x="2592439" y="1278193"/>
                  <a:pt x="2601811" y="1286648"/>
                  <a:pt x="2605548" y="1297858"/>
                </a:cubicBezTo>
                <a:cubicBezTo>
                  <a:pt x="2612103" y="1317523"/>
                  <a:pt x="2614548" y="1339078"/>
                  <a:pt x="2625213" y="1356852"/>
                </a:cubicBezTo>
                <a:cubicBezTo>
                  <a:pt x="2634752" y="1372750"/>
                  <a:pt x="2652960" y="1381704"/>
                  <a:pt x="2664542" y="1396181"/>
                </a:cubicBezTo>
                <a:cubicBezTo>
                  <a:pt x="2679306" y="1414636"/>
                  <a:pt x="2703871" y="1455174"/>
                  <a:pt x="2703871" y="1455174"/>
                </a:cubicBezTo>
                <a:cubicBezTo>
                  <a:pt x="2719435" y="1517431"/>
                  <a:pt x="2706207" y="1483260"/>
                  <a:pt x="2753032" y="1553497"/>
                </a:cubicBezTo>
                <a:cubicBezTo>
                  <a:pt x="2759587" y="1563329"/>
                  <a:pt x="2764340" y="1574637"/>
                  <a:pt x="2772696" y="1582993"/>
                </a:cubicBezTo>
                <a:cubicBezTo>
                  <a:pt x="2782528" y="1592825"/>
                  <a:pt x="2793656" y="1601514"/>
                  <a:pt x="2802193" y="1612490"/>
                </a:cubicBezTo>
                <a:cubicBezTo>
                  <a:pt x="2816703" y="1631146"/>
                  <a:pt x="2828412" y="1651819"/>
                  <a:pt x="2841522" y="1671484"/>
                </a:cubicBezTo>
                <a:cubicBezTo>
                  <a:pt x="2848077" y="1681316"/>
                  <a:pt x="2849976" y="1697244"/>
                  <a:pt x="2861187" y="1700981"/>
                </a:cubicBezTo>
                <a:lnTo>
                  <a:pt x="2890684" y="1710813"/>
                </a:lnTo>
                <a:cubicBezTo>
                  <a:pt x="2893961" y="1723923"/>
                  <a:pt x="2893812" y="1738409"/>
                  <a:pt x="2900516" y="1750142"/>
                </a:cubicBezTo>
                <a:cubicBezTo>
                  <a:pt x="2916617" y="1778319"/>
                  <a:pt x="2932268" y="1781688"/>
                  <a:pt x="2959509" y="1789471"/>
                </a:cubicBezTo>
                <a:cubicBezTo>
                  <a:pt x="3014960" y="1805314"/>
                  <a:pt x="3013236" y="1800418"/>
                  <a:pt x="3087329" y="1809135"/>
                </a:cubicBezTo>
                <a:lnTo>
                  <a:pt x="3165987" y="1818968"/>
                </a:lnTo>
                <a:cubicBezTo>
                  <a:pt x="3217597" y="1853373"/>
                  <a:pt x="3208246" y="1856055"/>
                  <a:pt x="3303638" y="1828800"/>
                </a:cubicBezTo>
                <a:cubicBezTo>
                  <a:pt x="3317008" y="1824980"/>
                  <a:pt x="3322453" y="1808205"/>
                  <a:pt x="3333135" y="1799303"/>
                </a:cubicBezTo>
                <a:cubicBezTo>
                  <a:pt x="3342213" y="1791738"/>
                  <a:pt x="3352800" y="1786194"/>
                  <a:pt x="3362632" y="1779639"/>
                </a:cubicBezTo>
                <a:cubicBezTo>
                  <a:pt x="3415737" y="1699978"/>
                  <a:pt x="3343665" y="1803912"/>
                  <a:pt x="3411793" y="1720645"/>
                </a:cubicBezTo>
                <a:cubicBezTo>
                  <a:pt x="3432547" y="1695279"/>
                  <a:pt x="3452608" y="1669257"/>
                  <a:pt x="3470787" y="1641987"/>
                </a:cubicBezTo>
                <a:cubicBezTo>
                  <a:pt x="3477342" y="1632155"/>
                  <a:pt x="3485166" y="1623059"/>
                  <a:pt x="3490451" y="1612490"/>
                </a:cubicBezTo>
                <a:cubicBezTo>
                  <a:pt x="3495086" y="1603220"/>
                  <a:pt x="3497770" y="1593048"/>
                  <a:pt x="3500284" y="1582993"/>
                </a:cubicBezTo>
                <a:cubicBezTo>
                  <a:pt x="3504337" y="1566780"/>
                  <a:pt x="3507127" y="1550274"/>
                  <a:pt x="3510116" y="1533832"/>
                </a:cubicBezTo>
                <a:cubicBezTo>
                  <a:pt x="3513682" y="1514218"/>
                  <a:pt x="3514219" y="1493934"/>
                  <a:pt x="3519948" y="1474839"/>
                </a:cubicBezTo>
                <a:cubicBezTo>
                  <a:pt x="3524160" y="1460800"/>
                  <a:pt x="3533058" y="1448620"/>
                  <a:pt x="3539613" y="1435510"/>
                </a:cubicBezTo>
                <a:cubicBezTo>
                  <a:pt x="3542890" y="1415845"/>
                  <a:pt x="3535348" y="1390613"/>
                  <a:pt x="3549445" y="1376516"/>
                </a:cubicBezTo>
                <a:cubicBezTo>
                  <a:pt x="3557801" y="1368160"/>
                  <a:pt x="3564454" y="1395152"/>
                  <a:pt x="3569109" y="1406013"/>
                </a:cubicBezTo>
                <a:cubicBezTo>
                  <a:pt x="3574432" y="1418434"/>
                  <a:pt x="3573923" y="1432795"/>
                  <a:pt x="3578942" y="1445342"/>
                </a:cubicBezTo>
                <a:cubicBezTo>
                  <a:pt x="3594160" y="1483388"/>
                  <a:pt x="3616966" y="1518549"/>
                  <a:pt x="3637935" y="1553497"/>
                </a:cubicBezTo>
                <a:cubicBezTo>
                  <a:pt x="3641212" y="1576439"/>
                  <a:pt x="3639972" y="1600498"/>
                  <a:pt x="3647767" y="1622323"/>
                </a:cubicBezTo>
                <a:cubicBezTo>
                  <a:pt x="3656654" y="1647207"/>
                  <a:pt x="3676162" y="1667093"/>
                  <a:pt x="3687096" y="1691148"/>
                </a:cubicBezTo>
                <a:cubicBezTo>
                  <a:pt x="3692688" y="1703450"/>
                  <a:pt x="3690886" y="1718390"/>
                  <a:pt x="3696929" y="1730477"/>
                </a:cubicBezTo>
                <a:cubicBezTo>
                  <a:pt x="3817503" y="1971625"/>
                  <a:pt x="3758840" y="1808058"/>
                  <a:pt x="3805084" y="1946787"/>
                </a:cubicBezTo>
                <a:cubicBezTo>
                  <a:pt x="3811639" y="1936955"/>
                  <a:pt x="3820093" y="1928151"/>
                  <a:pt x="3824748" y="1917290"/>
                </a:cubicBezTo>
                <a:cubicBezTo>
                  <a:pt x="3829953" y="1905144"/>
                  <a:pt x="3842664" y="1837544"/>
                  <a:pt x="3844413" y="1828800"/>
                </a:cubicBezTo>
                <a:cubicBezTo>
                  <a:pt x="3847690" y="1678039"/>
                  <a:pt x="3845560" y="1527063"/>
                  <a:pt x="3854245" y="1376516"/>
                </a:cubicBezTo>
                <a:cubicBezTo>
                  <a:pt x="3855439" y="1355822"/>
                  <a:pt x="3869844" y="1337848"/>
                  <a:pt x="3873909" y="1317523"/>
                </a:cubicBezTo>
                <a:cubicBezTo>
                  <a:pt x="3878663" y="1293754"/>
                  <a:pt x="3889799" y="1227511"/>
                  <a:pt x="3903406" y="1209368"/>
                </a:cubicBezTo>
                <a:lnTo>
                  <a:pt x="3932903" y="1170039"/>
                </a:lnTo>
                <a:cubicBezTo>
                  <a:pt x="3936180" y="1156929"/>
                  <a:pt x="3937990" y="1143363"/>
                  <a:pt x="3942735" y="1130710"/>
                </a:cubicBezTo>
                <a:cubicBezTo>
                  <a:pt x="3949291" y="1113229"/>
                  <a:pt x="3969100" y="1077441"/>
                  <a:pt x="3982064" y="1061884"/>
                </a:cubicBezTo>
                <a:cubicBezTo>
                  <a:pt x="3990966" y="1051202"/>
                  <a:pt x="4003024" y="1043363"/>
                  <a:pt x="4011561" y="1032387"/>
                </a:cubicBezTo>
                <a:cubicBezTo>
                  <a:pt x="4026071" y="1013731"/>
                  <a:pt x="4034178" y="990104"/>
                  <a:pt x="4050890" y="973393"/>
                </a:cubicBezTo>
                <a:cubicBezTo>
                  <a:pt x="4060722" y="963561"/>
                  <a:pt x="4071850" y="954873"/>
                  <a:pt x="4080387" y="943897"/>
                </a:cubicBezTo>
                <a:cubicBezTo>
                  <a:pt x="4094897" y="925242"/>
                  <a:pt x="4106606" y="904568"/>
                  <a:pt x="4119716" y="884903"/>
                </a:cubicBezTo>
                <a:cubicBezTo>
                  <a:pt x="4126271" y="875071"/>
                  <a:pt x="4135643" y="866616"/>
                  <a:pt x="4139380" y="855406"/>
                </a:cubicBezTo>
                <a:cubicBezTo>
                  <a:pt x="4142658" y="845574"/>
                  <a:pt x="4144578" y="835180"/>
                  <a:pt x="4149213" y="825910"/>
                </a:cubicBezTo>
                <a:cubicBezTo>
                  <a:pt x="4160263" y="803811"/>
                  <a:pt x="4179733" y="782450"/>
                  <a:pt x="4198374" y="766916"/>
                </a:cubicBezTo>
                <a:cubicBezTo>
                  <a:pt x="4207452" y="759351"/>
                  <a:pt x="4217010" y="751907"/>
                  <a:pt x="4227871" y="747252"/>
                </a:cubicBezTo>
                <a:cubicBezTo>
                  <a:pt x="4240292" y="741929"/>
                  <a:pt x="4254090" y="740697"/>
                  <a:pt x="4267200" y="737419"/>
                </a:cubicBezTo>
                <a:cubicBezTo>
                  <a:pt x="4273755" y="727587"/>
                  <a:pt x="4282209" y="718784"/>
                  <a:pt x="4286864" y="707923"/>
                </a:cubicBezTo>
                <a:cubicBezTo>
                  <a:pt x="4292187" y="695502"/>
                  <a:pt x="4289991" y="680326"/>
                  <a:pt x="4296696" y="668593"/>
                </a:cubicBezTo>
                <a:cubicBezTo>
                  <a:pt x="4303595" y="656520"/>
                  <a:pt x="4317291" y="649779"/>
                  <a:pt x="4326193" y="639097"/>
                </a:cubicBezTo>
                <a:cubicBezTo>
                  <a:pt x="4333758" y="630019"/>
                  <a:pt x="4339303" y="619432"/>
                  <a:pt x="4345858" y="609600"/>
                </a:cubicBezTo>
                <a:cubicBezTo>
                  <a:pt x="4363163" y="557682"/>
                  <a:pt x="4349941" y="588726"/>
                  <a:pt x="4395019" y="521110"/>
                </a:cubicBezTo>
                <a:lnTo>
                  <a:pt x="4414684" y="491613"/>
                </a:lnTo>
                <a:cubicBezTo>
                  <a:pt x="4417961" y="478503"/>
                  <a:pt x="4418473" y="464371"/>
                  <a:pt x="4424516" y="452284"/>
                </a:cubicBezTo>
                <a:cubicBezTo>
                  <a:pt x="4435085" y="431145"/>
                  <a:pt x="4453276" y="414429"/>
                  <a:pt x="4463845" y="393290"/>
                </a:cubicBezTo>
                <a:lnTo>
                  <a:pt x="4473677" y="373626"/>
                </a:ln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EA23E-E371-470E-A039-E3DF3F5E6451}"/>
              </a:ext>
            </a:extLst>
          </p:cNvPr>
          <p:cNvSpPr txBox="1"/>
          <p:nvPr/>
        </p:nvSpPr>
        <p:spPr>
          <a:xfrm>
            <a:off x="2472801" y="94844"/>
            <a:ext cx="8106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“Blurring” Image is Low Pass Filtering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13C7C9-ECF6-46B8-902D-34D6212D9927}"/>
              </a:ext>
            </a:extLst>
          </p:cNvPr>
          <p:cNvCxnSpPr>
            <a:cxnSpLocks/>
          </p:cNvCxnSpPr>
          <p:nvPr/>
        </p:nvCxnSpPr>
        <p:spPr>
          <a:xfrm flipV="1">
            <a:off x="7394165" y="6250655"/>
            <a:ext cx="4149213" cy="3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38E694-C34C-47E6-9B5A-82DF726E3710}"/>
              </a:ext>
            </a:extLst>
          </p:cNvPr>
          <p:cNvSpPr txBox="1"/>
          <p:nvPr/>
        </p:nvSpPr>
        <p:spPr>
          <a:xfrm>
            <a:off x="7456049" y="839406"/>
            <a:ext cx="4251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“Wiggle” in Waveform ~ “Texture” in Image</a:t>
            </a:r>
          </a:p>
          <a:p>
            <a:pPr algn="ctr"/>
            <a:r>
              <a:rPr lang="en-US" dirty="0"/>
              <a:t>Due to High Frequency Components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457FE-6CCB-44B0-B457-7D6CF004D293}"/>
              </a:ext>
            </a:extLst>
          </p:cNvPr>
          <p:cNvSpPr txBox="1"/>
          <p:nvPr/>
        </p:nvSpPr>
        <p:spPr>
          <a:xfrm>
            <a:off x="7087914" y="3273882"/>
            <a:ext cx="470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 Pass Filtering of Waveform ~ Blurring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AC3BDC-A39B-41A8-977B-C4F266C27C7D}"/>
              </a:ext>
            </a:extLst>
          </p:cNvPr>
          <p:cNvSpPr txBox="1"/>
          <p:nvPr/>
        </p:nvSpPr>
        <p:spPr>
          <a:xfrm>
            <a:off x="7741867" y="5523658"/>
            <a:ext cx="3083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DC waveform ~ All Gray Image</a:t>
            </a:r>
          </a:p>
        </p:txBody>
      </p:sp>
    </p:spTree>
    <p:extLst>
      <p:ext uri="{BB962C8B-B14F-4D97-AF65-F5344CB8AC3E}">
        <p14:creationId xmlns:p14="http://schemas.microsoft.com/office/powerpoint/2010/main" val="4079903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1797</Words>
  <Application>Microsoft Office PowerPoint</Application>
  <PresentationFormat>Widescreen</PresentationFormat>
  <Paragraphs>363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Office Theme</vt:lpstr>
      <vt:lpstr>Image Processing Pipeline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Zimmerman</dc:creator>
  <cp:lastModifiedBy>Thomas Zimmerman</cp:lastModifiedBy>
  <cp:revision>38</cp:revision>
  <dcterms:created xsi:type="dcterms:W3CDTF">2020-12-09T16:17:48Z</dcterms:created>
  <dcterms:modified xsi:type="dcterms:W3CDTF">2021-09-02T19:57:59Z</dcterms:modified>
</cp:coreProperties>
</file>