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7733-EBA3-4F14-A4B5-7374F3523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28995-DD0F-42AA-8542-24450BD48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3A07-65BA-49A8-AA61-CC41070B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6D04-C089-439A-8B46-A010E87D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BDB5-981E-4393-94FA-4621D58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260D-98FF-4A1D-AD1A-90F11E19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F7000-30BA-401F-BE78-29048139D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32EC-3F48-472E-B0B7-03A7C818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718D-2223-475D-9D49-30601942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6C7E0-C2DB-4C84-8A88-F7721830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70AB7-8403-4D81-9FFF-C2C8C5AF3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54695-DD7F-45CE-B6E2-716B2359D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C499-B166-4F2C-AF61-E0662F8B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3CB6-8B6D-4C4C-B8ED-5EA2085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9B8D-C0EF-4B09-B510-3A51C842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8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8046-2CE5-47B6-A6C8-2D294749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BFA0-117B-40E1-BB72-8A1EC34F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71C8-FB34-4438-9E5E-891492A8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C3A5-5F33-4599-8DA7-D04A1650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8367-7AE5-40B7-BFF5-FFD07B7F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8A8F-4AF9-43A0-A512-A41683FC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BC52-DADF-45E9-A7A0-83C5877F7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0324-CF62-4B73-BAEE-93610016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FC81-E628-4499-8152-36E46CFF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AAF5-7CCD-4D58-A5E5-5D607EF4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EFA0-0CD5-4792-A815-F52F97D1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DC0C-4328-4700-BB11-EBF94BF02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39456-55ED-4A25-8677-69DD4DC0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A846-3E6F-4211-AA05-A0D54E56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7A2CE-9E21-4BC3-A88D-D576FDC3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5B04-6764-46E6-B160-D1C93BC5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5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D891-08F3-4648-8E6B-FBB56E07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DE710-94ED-4012-AF0E-C34C3B222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B3235-C0B5-433A-A2A7-9CDF1C05A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84C3D-49F7-4DD7-9DD0-D2DBDCCCB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ADEC0-30E4-45DF-8428-D34394C0D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5B198-E9B4-4B97-9963-CFED4D82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74EDE-2A4F-4B91-AA31-DD691B49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30094-B58D-4F03-BFD8-AA3A0954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AF88-2D6B-4662-8227-FAFB5B97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29326-197A-4EE7-9B3A-07190E5C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539FD-4989-48F2-A992-CD450444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6FAD-7F6E-4E07-8602-BEA504D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0CD37-A72A-431D-8A50-E7F1B764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7A41B-7A7E-40F9-AA69-FC8A0A8F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9BB2-FF6B-4F52-92F5-57ECDFB9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8E34-523D-4AC6-A08E-D5B6E65B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9984-95F8-4376-9D3B-6CA60FA9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355B-56AC-45DF-9C1D-4027926D8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C6952-9FA5-4491-A138-015BCE37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AB16B-4FF0-4CE0-9F88-20A4A67B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AD4ED-1097-49F6-B0A1-F4D98B2F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CE73-2852-458E-B09B-1B0AF407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D5C84-71BA-43C8-B8D3-72180A279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B8E00-C8D3-4237-A18B-6F8AE8FE2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A3BC9-10C8-4DF0-8DCD-41AC6285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68F0E-7AF7-44EA-9EB6-4F315AC2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6B5F7-8900-4FEE-8C46-33F0B793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99891-F26A-4B95-A12A-FE08E7EC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681FE-8343-4A0D-A14B-F9D80392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39DD-E3D7-4247-9D3E-DDF571279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C70-4E55-4D5C-B053-7A0F8A2BDA8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9786-B18E-4FE2-B4C7-87E9BB2DE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3A3A-D7F2-48E8-BA2D-33E1E562A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0E0A-2EE5-4C40-955B-06274222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0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EAB9-874A-4588-9936-2B3655BC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997" y="1446566"/>
            <a:ext cx="9144000" cy="792400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Appending 1xN Vector to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40F67-C4DA-41DB-A5A9-1B2BDC0AB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607" y="2875646"/>
            <a:ext cx="9144000" cy="1655762"/>
          </a:xfrm>
        </p:spPr>
        <p:txBody>
          <a:bodyPr/>
          <a:lstStyle/>
          <a:p>
            <a:r>
              <a:rPr lang="en-US" i="1" dirty="0"/>
              <a:t>Tom Zimmerman</a:t>
            </a:r>
          </a:p>
          <a:p>
            <a:r>
              <a:rPr lang="en-US" dirty="0"/>
              <a:t>IBM Research-Almaden</a:t>
            </a:r>
          </a:p>
          <a:p>
            <a:r>
              <a:rPr lang="en-US"/>
              <a:t>2.8.22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nsf logo">
            <a:extLst>
              <a:ext uri="{FF2B5EF4-FFF2-40B4-BE49-F238E27FC236}">
                <a16:creationId xmlns:a16="http://schemas.microsoft.com/office/drawing/2014/main" id="{8F0FA351-CB25-4899-B919-FDC2151F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3C5D17-DC86-4001-BE02-2C1601D5D8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7E5A54-B8DB-48CE-9AEF-C19DF834FF27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262041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347CC7-40DC-45B0-BF8C-5B1764E3EDC9}"/>
              </a:ext>
            </a:extLst>
          </p:cNvPr>
          <p:cNvSpPr txBox="1"/>
          <p:nvPr/>
        </p:nvSpPr>
        <p:spPr>
          <a:xfrm>
            <a:off x="339633" y="1720840"/>
            <a:ext cx="115127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array before loop that appends (do once)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COL=3 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obj,x,y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feat=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((0,COL))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set up 2D array with empty row, prepare for appending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loop that adds a feature vector (1x11) to 2D array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contours: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)=features(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features as variables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objCount,x,y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]])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convert list to 2D array (1x3)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feat=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np.append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feat,f,axis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=0)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append new row (1x3 vector) to the 2D array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8D7CA-B84D-4200-9A4F-79A277B8FDE3}"/>
              </a:ext>
            </a:extLst>
          </p:cNvPr>
          <p:cNvSpPr txBox="1"/>
          <p:nvPr/>
        </p:nvSpPr>
        <p:spPr>
          <a:xfrm>
            <a:off x="1632857" y="548640"/>
            <a:ext cx="892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Appending Variables as a 2D Vector to a 2D array</a:t>
            </a:r>
          </a:p>
        </p:txBody>
      </p:sp>
    </p:spTree>
    <p:extLst>
      <p:ext uri="{BB962C8B-B14F-4D97-AF65-F5344CB8AC3E}">
        <p14:creationId xmlns:p14="http://schemas.microsoft.com/office/powerpoint/2010/main" val="135870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4E0B9-3397-45D6-96FA-5588FD124106}"/>
              </a:ext>
            </a:extLst>
          </p:cNvPr>
          <p:cNvSpPr txBox="1"/>
          <p:nvPr/>
        </p:nvSpPr>
        <p:spPr>
          <a:xfrm>
            <a:off x="531222" y="1793856"/>
            <a:ext cx="113385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COL=2+68 # 2 for </a:t>
            </a:r>
            <a:r>
              <a:rPr lang="en-US" dirty="0" err="1"/>
              <a:t>objCount</a:t>
            </a:r>
            <a:r>
              <a:rPr lang="en-US" dirty="0"/>
              <a:t> and class, 68 for shape and hu lists </a:t>
            </a:r>
          </a:p>
          <a:p>
            <a:r>
              <a:rPr lang="en-US" dirty="0"/>
              <a:t>feat2Darray=</a:t>
            </a:r>
            <a:r>
              <a:rPr lang="en-US" dirty="0" err="1"/>
              <a:t>np.zeros</a:t>
            </a:r>
            <a:r>
              <a:rPr lang="en-US" dirty="0"/>
              <a:t>((0,COL)) </a:t>
            </a:r>
            <a:r>
              <a:rPr lang="en-US" dirty="0">
                <a:solidFill>
                  <a:srgbClr val="FF0000"/>
                </a:solidFill>
              </a:rPr>
              <a:t># set up 2D array with empty row, prepare for appending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cnt</a:t>
            </a:r>
            <a:r>
              <a:rPr lang="en-US" dirty="0"/>
              <a:t> in contours:</a:t>
            </a:r>
          </a:p>
          <a:p>
            <a:r>
              <a:rPr lang="en-US" dirty="0"/>
              <a:t>     (</a:t>
            </a:r>
            <a:r>
              <a:rPr lang="en-US" dirty="0" err="1"/>
              <a:t>shape,hu</a:t>
            </a:r>
            <a:r>
              <a:rPr lang="en-US" dirty="0"/>
              <a:t>)=</a:t>
            </a:r>
            <a:r>
              <a:rPr lang="en-US" dirty="0" err="1"/>
              <a:t>F.getFeatures</a:t>
            </a:r>
            <a:r>
              <a:rPr lang="en-US" dirty="0"/>
              <a:t>(</a:t>
            </a:r>
            <a:r>
              <a:rPr lang="en-US" dirty="0" err="1"/>
              <a:t>cropGrayIM</a:t>
            </a:r>
            <a:r>
              <a:rPr lang="en-US" dirty="0"/>
              <a:t>, </a:t>
            </a:r>
            <a:r>
              <a:rPr lang="en-US" dirty="0" err="1"/>
              <a:t>cropBinaryIM</a:t>
            </a:r>
            <a:r>
              <a:rPr lang="en-US" dirty="0"/>
              <a:t>, </a:t>
            </a:r>
            <a:r>
              <a:rPr lang="en-US" dirty="0" err="1"/>
              <a:t>cnt</a:t>
            </a:r>
            <a:r>
              <a:rPr lang="en-US" dirty="0"/>
              <a:t>)    </a:t>
            </a:r>
          </a:p>
          <a:p>
            <a:r>
              <a:rPr lang="en-US" dirty="0"/>
              <a:t>     </a:t>
            </a:r>
            <a:r>
              <a:rPr lang="en-US" dirty="0" err="1"/>
              <a:t>idList</a:t>
            </a:r>
            <a:r>
              <a:rPr lang="en-US" dirty="0"/>
              <a:t>=[</a:t>
            </a:r>
            <a:r>
              <a:rPr lang="en-US" dirty="0" err="1"/>
              <a:t>objCount,class</a:t>
            </a:r>
            <a:r>
              <a:rPr lang="en-US" dirty="0"/>
              <a:t>]</a:t>
            </a:r>
            <a:r>
              <a:rPr lang="en-US" dirty="0">
                <a:solidFill>
                  <a:srgbClr val="FF0000"/>
                </a:solidFill>
              </a:rPr>
              <a:t>  # turn </a:t>
            </a:r>
            <a:r>
              <a:rPr lang="en-US" dirty="0" err="1">
                <a:solidFill>
                  <a:srgbClr val="FF0000"/>
                </a:solidFill>
              </a:rPr>
              <a:t>objCount</a:t>
            </a:r>
            <a:r>
              <a:rPr lang="en-US" dirty="0">
                <a:solidFill>
                  <a:srgbClr val="FF0000"/>
                </a:solidFill>
              </a:rPr>
              <a:t> and class into a list </a:t>
            </a:r>
          </a:p>
          <a:p>
            <a:r>
              <a:rPr lang="en-US" dirty="0"/>
              <a:t>     features=</a:t>
            </a:r>
            <a:r>
              <a:rPr lang="en-US" dirty="0" err="1"/>
              <a:t>idList+shape+hu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# concatenate lists</a:t>
            </a:r>
          </a:p>
          <a:p>
            <a:r>
              <a:rPr lang="en-US" dirty="0"/>
              <a:t>     </a:t>
            </a:r>
            <a:r>
              <a:rPr lang="en-US" dirty="0" err="1"/>
              <a:t>featureVector</a:t>
            </a:r>
            <a:r>
              <a:rPr lang="en-US" dirty="0"/>
              <a:t>=</a:t>
            </a:r>
            <a:r>
              <a:rPr lang="en-US" dirty="0" err="1"/>
              <a:t>np.array</a:t>
            </a:r>
            <a:r>
              <a:rPr lang="en-US" dirty="0"/>
              <a:t>([features]) </a:t>
            </a:r>
            <a:r>
              <a:rPr lang="en-US" dirty="0">
                <a:solidFill>
                  <a:srgbClr val="FF0000"/>
                </a:solidFill>
              </a:rPr>
              <a:t># put variables into 2D array (1x70)</a:t>
            </a:r>
          </a:p>
          <a:p>
            <a:r>
              <a:rPr lang="en-US" dirty="0"/>
              <a:t>     feat2Darray=</a:t>
            </a:r>
            <a:r>
              <a:rPr lang="en-US" dirty="0" err="1"/>
              <a:t>np.append</a:t>
            </a:r>
            <a:r>
              <a:rPr lang="en-US" dirty="0"/>
              <a:t>(feat2Darray, </a:t>
            </a:r>
            <a:r>
              <a:rPr lang="en-US" dirty="0" err="1"/>
              <a:t>featureVector,axis</a:t>
            </a:r>
            <a:r>
              <a:rPr lang="en-US" dirty="0"/>
              <a:t>=0) </a:t>
            </a:r>
            <a:r>
              <a:rPr lang="en-US" dirty="0">
                <a:solidFill>
                  <a:srgbClr val="FF0000"/>
                </a:solidFill>
              </a:rPr>
              <a:t># append new row (1x70 vector) to the 2D array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A2973-DD2D-4EC7-9146-85E5EF824AD2}"/>
              </a:ext>
            </a:extLst>
          </p:cNvPr>
          <p:cNvSpPr txBox="1"/>
          <p:nvPr/>
        </p:nvSpPr>
        <p:spPr>
          <a:xfrm>
            <a:off x="1632857" y="548640"/>
            <a:ext cx="892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Appending Lists as a 2D Vector to a 2D array</a:t>
            </a:r>
          </a:p>
        </p:txBody>
      </p:sp>
    </p:spTree>
    <p:extLst>
      <p:ext uri="{BB962C8B-B14F-4D97-AF65-F5344CB8AC3E}">
        <p14:creationId xmlns:p14="http://schemas.microsoft.com/office/powerpoint/2010/main" val="171256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4BA172-216B-474D-824A-5C6FB213E95E}"/>
              </a:ext>
            </a:extLst>
          </p:cNvPr>
          <p:cNvSpPr/>
          <p:nvPr/>
        </p:nvSpPr>
        <p:spPr>
          <a:xfrm>
            <a:off x="1314994" y="1280160"/>
            <a:ext cx="9413966" cy="86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   47   84 …..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FDC22-D634-4ECE-B024-6EDF6C463B0B}"/>
              </a:ext>
            </a:extLst>
          </p:cNvPr>
          <p:cNvSpPr/>
          <p:nvPr/>
        </p:nvSpPr>
        <p:spPr>
          <a:xfrm>
            <a:off x="1449977" y="1393371"/>
            <a:ext cx="635726" cy="635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BB6FC-4ABC-4AE9-B66A-B480E9585EBF}"/>
              </a:ext>
            </a:extLst>
          </p:cNvPr>
          <p:cNvSpPr txBox="1"/>
          <p:nvPr/>
        </p:nvSpPr>
        <p:spPr>
          <a:xfrm>
            <a:off x="10998926" y="16285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507F7-DB8E-4CA4-A0D4-9E0A767E468D}"/>
              </a:ext>
            </a:extLst>
          </p:cNvPr>
          <p:cNvSpPr/>
          <p:nvPr/>
        </p:nvSpPr>
        <p:spPr>
          <a:xfrm>
            <a:off x="1314994" y="3429000"/>
            <a:ext cx="9474926" cy="3076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4B6CC-3017-4EE4-A219-FF87A4FD8848}"/>
              </a:ext>
            </a:extLst>
          </p:cNvPr>
          <p:cNvSpPr txBox="1"/>
          <p:nvPr/>
        </p:nvSpPr>
        <p:spPr>
          <a:xfrm>
            <a:off x="11286309" y="401465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MxN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6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Appending 1xN Vector to Array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Zimmerman</dc:creator>
  <cp:lastModifiedBy>Thomas Zimmerman</cp:lastModifiedBy>
  <cp:revision>7</cp:revision>
  <dcterms:created xsi:type="dcterms:W3CDTF">2022-02-08T18:19:11Z</dcterms:created>
  <dcterms:modified xsi:type="dcterms:W3CDTF">2023-05-13T22:35:45Z</dcterms:modified>
</cp:coreProperties>
</file>