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Merriweather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b30d820c7e_0_5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b30d820c7e_0_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b30d820c7e_0_17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b30d820c7e_0_17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b30d820c7e_0_16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b30d820c7e_0_16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30d820c7e_0_17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b30d820c7e_0_17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30d820c7e_0_17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b30d820c7e_0_17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30d820c7e_0_17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b30d820c7e_0_17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b30d820c7e_0_17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b30d820c7e_0_17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b30d820c7e_0_17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b30d820c7e_0_17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Reservation System</a:t>
            </a:r>
            <a:endParaRPr sz="5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B10715037 </a:t>
            </a:r>
            <a:r>
              <a:rPr lang="zh-TW"/>
              <a:t>張家菁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B10715053 吳政杰</a:t>
            </a:r>
            <a:br>
              <a:rPr lang="zh-TW"/>
            </a:br>
            <a:r>
              <a:rPr lang="zh-TW"/>
              <a:t>B10715016 梁欣童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B10730033 宋旻芸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rgbClr val="FFFFFF"/>
                </a:solidFill>
              </a:rPr>
              <a:t>Roles and responsibilities 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62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rgbClr val="FFFFFF"/>
                </a:solidFill>
              </a:rPr>
              <a:t>of the team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Team Leader - 張家菁</a:t>
            </a:r>
            <a:endParaRPr sz="2400"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Program Manager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Chief engineer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Designer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Program consultant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Main host in meetings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Integrate work content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Creative Director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Testing engineer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Designer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Document writer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Drawing Expert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Presentation video maker</a:t>
            </a:r>
            <a:endParaRPr sz="1800"/>
          </a:p>
        </p:txBody>
      </p:sp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rgbClr val="FFFFFF"/>
                </a:solidFill>
              </a:rPr>
              <a:t>Roles and responsibilities 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62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rgbClr val="FFFFFF"/>
                </a:solidFill>
              </a:rPr>
              <a:t>of the team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Team Member - </a:t>
            </a:r>
            <a:r>
              <a:rPr lang="zh-TW" sz="2400"/>
              <a:t>吳政杰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Chief Editor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Testing engineer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Document writer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Designer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Presentation video maker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Artistic Director</a:t>
            </a:r>
            <a:endParaRPr sz="1800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3" name="Google Shape;83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rgbClr val="FFFFFF"/>
                </a:solidFill>
              </a:rPr>
              <a:t>Roles and responsibilities 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62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rgbClr val="FFFFFF"/>
                </a:solidFill>
              </a:rPr>
              <a:t>of the team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Team Member - </a:t>
            </a:r>
            <a:r>
              <a:rPr lang="zh-TW" sz="2400"/>
              <a:t>梁欣童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Chief Translator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Testing engineer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Designer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Presentation video maker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Document writer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Drawing Expert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9" name="Google Shape;89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rgbClr val="FFFFFF"/>
                </a:solidFill>
              </a:rPr>
              <a:t>Roles and responsibilities 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62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rgbClr val="FFFFFF"/>
                </a:solidFill>
              </a:rPr>
              <a:t>of the team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Team Member - </a:t>
            </a:r>
            <a:r>
              <a:rPr lang="zh-TW" sz="2400"/>
              <a:t>宋旻芸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What is our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system about ?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●"/>
            </a:pPr>
            <a:r>
              <a:rPr lang="zh-TW" sz="1600">
                <a:solidFill>
                  <a:srgbClr val="333333"/>
                </a:solidFill>
              </a:rPr>
              <a:t>Provided to </a:t>
            </a:r>
            <a:endParaRPr sz="1600">
              <a:solidFill>
                <a:srgbClr val="333333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○"/>
            </a:pPr>
            <a:r>
              <a:rPr lang="zh-TW" sz="1600">
                <a:solidFill>
                  <a:srgbClr val="333333"/>
                </a:solidFill>
              </a:rPr>
              <a:t>Companies</a:t>
            </a:r>
            <a:endParaRPr sz="1600">
              <a:solidFill>
                <a:srgbClr val="333333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○"/>
            </a:pPr>
            <a:r>
              <a:rPr lang="zh-TW" sz="1600">
                <a:solidFill>
                  <a:srgbClr val="333333"/>
                </a:solidFill>
              </a:rPr>
              <a:t>Administrative agencies</a:t>
            </a:r>
            <a:endParaRPr sz="1600">
              <a:solidFill>
                <a:srgbClr val="333333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○"/>
            </a:pPr>
            <a:r>
              <a:rPr lang="zh-TW" sz="1600">
                <a:solidFill>
                  <a:srgbClr val="333333"/>
                </a:solidFill>
              </a:rPr>
              <a:t>Schools</a:t>
            </a:r>
            <a:endParaRPr sz="1600">
              <a:solidFill>
                <a:srgbClr val="333333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●"/>
            </a:pPr>
            <a:r>
              <a:rPr lang="zh-TW" sz="1600">
                <a:solidFill>
                  <a:srgbClr val="333333"/>
                </a:solidFill>
              </a:rPr>
              <a:t>Able to reserve rooms in advance</a:t>
            </a:r>
            <a:endParaRPr sz="1600">
              <a:solidFill>
                <a:srgbClr val="333333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●"/>
            </a:pPr>
            <a:r>
              <a:rPr lang="zh-TW" sz="1600">
                <a:solidFill>
                  <a:srgbClr val="333333"/>
                </a:solidFill>
              </a:rPr>
              <a:t>Convenient</a:t>
            </a:r>
            <a:endParaRPr sz="1600">
              <a:solidFill>
                <a:srgbClr val="333333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●"/>
            </a:pPr>
            <a:r>
              <a:rPr lang="zh-TW" sz="1600">
                <a:solidFill>
                  <a:srgbClr val="333333"/>
                </a:solidFill>
              </a:rPr>
              <a:t>Avoid dilemma that all rooms are full</a:t>
            </a:r>
            <a:endParaRPr sz="1600">
              <a:solidFill>
                <a:srgbClr val="333333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●"/>
            </a:pPr>
            <a:r>
              <a:rPr lang="zh-TW" sz="1600">
                <a:solidFill>
                  <a:srgbClr val="333333"/>
                </a:solidFill>
              </a:rPr>
              <a:t>Clear interface</a:t>
            </a:r>
            <a:endParaRPr sz="1600">
              <a:solidFill>
                <a:srgbClr val="333333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4719700" y="38305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000000"/>
                </a:solidFill>
              </a:rPr>
              <a:t>We will teach you how to use the system in the Presentation video, also, you can see the steps in our user guide.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1800">
                <a:solidFill>
                  <a:srgbClr val="000000"/>
                </a:solidFill>
              </a:rPr>
              <a:t>The following is our Home page.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01" name="Google Shape;101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User Interfaces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701" y="2831225"/>
            <a:ext cx="4103702" cy="197057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Functional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Requirements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We use some Use case to illustrate functional requirements.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User login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Log out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User reserve conference room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User views reserving record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User cancels room reservation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Manager edits the room's settings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Manager edits user's authority settings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Manager views individual user's room reservation record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Non-Functional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Requirements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The backup of database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Security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Reliability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Performance Requirements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Safety Requirements 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