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0726302-B249-4DEC-9A11-850D5623C549}" type="datetimeFigureOut">
              <a:rPr lang="zh-TW" altLang="en-US" smtClean="0"/>
              <a:t>2020/5/12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FF2A284-D119-4A4C-B43E-E3FFCC6FF067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7478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26302-B249-4DEC-9A11-850D5623C549}" type="datetimeFigureOut">
              <a:rPr lang="zh-TW" altLang="en-US" smtClean="0"/>
              <a:t>2020/5/12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2A284-D119-4A4C-B43E-E3FFCC6FF0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0100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26302-B249-4DEC-9A11-850D5623C549}" type="datetimeFigureOut">
              <a:rPr lang="zh-TW" altLang="en-US" smtClean="0"/>
              <a:t>2020/5/12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2A284-D119-4A4C-B43E-E3FFCC6FF0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575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26302-B249-4DEC-9A11-850D5623C549}" type="datetimeFigureOut">
              <a:rPr lang="zh-TW" altLang="en-US" smtClean="0"/>
              <a:t>2020/5/12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2A284-D119-4A4C-B43E-E3FFCC6FF0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0266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26302-B249-4DEC-9A11-850D5623C549}" type="datetimeFigureOut">
              <a:rPr lang="zh-TW" altLang="en-US" smtClean="0"/>
              <a:t>2020/5/12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2A284-D119-4A4C-B43E-E3FFCC6FF067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1432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26302-B249-4DEC-9A11-850D5623C549}" type="datetimeFigureOut">
              <a:rPr lang="zh-TW" altLang="en-US" smtClean="0"/>
              <a:t>2020/5/12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2A284-D119-4A4C-B43E-E3FFCC6FF0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0668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26302-B249-4DEC-9A11-850D5623C549}" type="datetimeFigureOut">
              <a:rPr lang="zh-TW" altLang="en-US" smtClean="0"/>
              <a:t>2020/5/12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2A284-D119-4A4C-B43E-E3FFCC6FF0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7927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26302-B249-4DEC-9A11-850D5623C549}" type="datetimeFigureOut">
              <a:rPr lang="zh-TW" altLang="en-US" smtClean="0"/>
              <a:t>2020/5/12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2A284-D119-4A4C-B43E-E3FFCC6FF0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361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26302-B249-4DEC-9A11-850D5623C549}" type="datetimeFigureOut">
              <a:rPr lang="zh-TW" altLang="en-US" smtClean="0"/>
              <a:t>2020/5/12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2A284-D119-4A4C-B43E-E3FFCC6FF0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9745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26302-B249-4DEC-9A11-850D5623C549}" type="datetimeFigureOut">
              <a:rPr lang="zh-TW" altLang="en-US" smtClean="0"/>
              <a:t>2020/5/12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2A284-D119-4A4C-B43E-E3FFCC6FF0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9512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26302-B249-4DEC-9A11-850D5623C549}" type="datetimeFigureOut">
              <a:rPr lang="zh-TW" altLang="en-US" smtClean="0"/>
              <a:t>2020/5/12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2A284-D119-4A4C-B43E-E3FFCC6FF0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1686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E0726302-B249-4DEC-9A11-850D5623C549}" type="datetimeFigureOut">
              <a:rPr lang="zh-TW" altLang="en-US" smtClean="0"/>
              <a:t>2020/5/12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CFF2A284-D119-4A4C-B43E-E3FFCC6FF0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7566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project 1 robot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B10715037</a:t>
            </a:r>
            <a:r>
              <a:rPr lang="zh-TW" altLang="en-US" dirty="0" smtClean="0"/>
              <a:t> 張家菁</a:t>
            </a:r>
            <a:r>
              <a:rPr lang="en-US" altLang="zh-TW" dirty="0" smtClean="0"/>
              <a:t>, B10715039</a:t>
            </a:r>
            <a:r>
              <a:rPr lang="zh-TW" altLang="en-US" dirty="0" smtClean="0"/>
              <a:t> 凃佑瑋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92338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機器人造型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2622" y="1724265"/>
            <a:ext cx="5687733" cy="4484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359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動作清單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走路</a:t>
            </a:r>
            <a:endParaRPr lang="en-US" altLang="zh-TW" dirty="0" smtClean="0"/>
          </a:p>
          <a:p>
            <a:r>
              <a:rPr lang="zh-TW" altLang="en-US" dirty="0" smtClean="0"/>
              <a:t>跑步</a:t>
            </a:r>
            <a:endParaRPr lang="en-US" altLang="zh-TW" dirty="0" smtClean="0"/>
          </a:p>
          <a:p>
            <a:r>
              <a:rPr lang="zh-TW" altLang="en-US" dirty="0"/>
              <a:t>揮手</a:t>
            </a:r>
          </a:p>
        </p:txBody>
      </p:sp>
    </p:spTree>
    <p:extLst>
      <p:ext uri="{BB962C8B-B14F-4D97-AF65-F5344CB8AC3E}">
        <p14:creationId xmlns:p14="http://schemas.microsoft.com/office/powerpoint/2010/main" val="482053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特效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normal</a:t>
            </a:r>
          </a:p>
          <a:p>
            <a:r>
              <a:rPr lang="en-US" altLang="zh-TW" dirty="0" smtClean="0"/>
              <a:t>gray</a:t>
            </a:r>
          </a:p>
          <a:p>
            <a:r>
              <a:rPr lang="en-US" altLang="zh-TW" dirty="0" smtClean="0"/>
              <a:t>pixel</a:t>
            </a:r>
          </a:p>
          <a:p>
            <a:r>
              <a:rPr lang="en-US" altLang="zh-TW" dirty="0" smtClean="0"/>
              <a:t>sharpen</a:t>
            </a:r>
          </a:p>
          <a:p>
            <a:r>
              <a:rPr lang="en-US" altLang="zh-TW" dirty="0" err="1" smtClean="0"/>
              <a:t>gussian</a:t>
            </a:r>
            <a:r>
              <a:rPr lang="en-US" altLang="zh-TW" smtClean="0"/>
              <a:t> blur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98929168"/>
      </p:ext>
    </p:extLst>
  </p:cSld>
  <p:clrMapOvr>
    <a:masterClrMapping/>
  </p:clrMapOvr>
</p:sld>
</file>

<file path=ppt/theme/theme1.xml><?xml version="1.0" encoding="utf-8"?>
<a:theme xmlns:a="http://schemas.openxmlformats.org/drawingml/2006/main" name="基礎">
  <a:themeElements>
    <a:clrScheme name="基礎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基礎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基礎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TM03457444[[fn=基準]]</Template>
  <TotalTime>10</TotalTime>
  <Words>24</Words>
  <Application>Microsoft Office PowerPoint</Application>
  <PresentationFormat>寬螢幕</PresentationFormat>
  <Paragraphs>13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7" baseType="lpstr">
      <vt:lpstr>新細明體</vt:lpstr>
      <vt:lpstr>Corbel</vt:lpstr>
      <vt:lpstr>基礎</vt:lpstr>
      <vt:lpstr>project 1 robot</vt:lpstr>
      <vt:lpstr>機器人造型</vt:lpstr>
      <vt:lpstr>動作清單</vt:lpstr>
      <vt:lpstr>特效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1 robot</dc:title>
  <dc:creator>家菁 張</dc:creator>
  <cp:lastModifiedBy>家菁 張</cp:lastModifiedBy>
  <cp:revision>2</cp:revision>
  <dcterms:created xsi:type="dcterms:W3CDTF">2020-05-12T14:59:53Z</dcterms:created>
  <dcterms:modified xsi:type="dcterms:W3CDTF">2020-05-12T15:09:58Z</dcterms:modified>
</cp:coreProperties>
</file>