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80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28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1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8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992" y="954424"/>
            <a:ext cx="8825658" cy="2677648"/>
          </a:xfrm>
        </p:spPr>
        <p:txBody>
          <a:bodyPr/>
          <a:lstStyle/>
          <a:p>
            <a:r>
              <a:rPr lang="en-US" dirty="0" smtClean="0"/>
              <a:t>Polling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1" y="4036288"/>
            <a:ext cx="4435135" cy="1320802"/>
          </a:xfrm>
        </p:spPr>
        <p:txBody>
          <a:bodyPr>
            <a:normAutofit/>
          </a:bodyPr>
          <a:lstStyle/>
          <a:p>
            <a:r>
              <a:rPr lang="en-US" dirty="0" err="1" smtClean="0"/>
              <a:t>Haritha</a:t>
            </a:r>
            <a:endParaRPr lang="en-US" dirty="0" smtClean="0"/>
          </a:p>
          <a:p>
            <a:r>
              <a:rPr lang="en-US" dirty="0" err="1" smtClean="0"/>
              <a:t>Shambhi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Dhanush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55195"/>
            <a:ext cx="9181304" cy="706964"/>
          </a:xfrm>
        </p:spPr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934030"/>
            <a:ext cx="9601196" cy="2941837"/>
          </a:xfrm>
        </p:spPr>
        <p:txBody>
          <a:bodyPr/>
          <a:lstStyle/>
          <a:p>
            <a:r>
              <a:rPr lang="en-US" dirty="0" smtClean="0"/>
              <a:t>Our project is a website to create polls for the make surveys and take surveys easier.</a:t>
            </a:r>
          </a:p>
          <a:p>
            <a:r>
              <a:rPr lang="en-US" dirty="0" smtClean="0"/>
              <a:t>We used angular to create the project. </a:t>
            </a:r>
            <a:endParaRPr lang="en-US" dirty="0" smtClean="0"/>
          </a:p>
          <a:p>
            <a:r>
              <a:rPr lang="en-US" dirty="0" smtClean="0"/>
              <a:t>We can get the results in </a:t>
            </a:r>
            <a:r>
              <a:rPr lang="en-US" smtClean="0"/>
              <a:t>short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17" y="2521392"/>
            <a:ext cx="4047213" cy="36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Poll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709" y="2501152"/>
            <a:ext cx="4378223" cy="35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44232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8" y="2532149"/>
            <a:ext cx="4091891" cy="3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727" y="2099733"/>
            <a:ext cx="3629891" cy="1308485"/>
          </a:xfrm>
        </p:spPr>
        <p:txBody>
          <a:bodyPr/>
          <a:lstStyle/>
          <a:p>
            <a:r>
              <a:rPr lang="en-US" dirty="0" smtClean="0"/>
              <a:t>Thank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018" y="3500582"/>
            <a:ext cx="3574874" cy="1802615"/>
          </a:xfrm>
        </p:spPr>
        <p:txBody>
          <a:bodyPr>
            <a:noAutofit/>
          </a:bodyPr>
          <a:lstStyle/>
          <a:p>
            <a:r>
              <a:rPr lang="en-US" sz="4400" dirty="0" smtClean="0"/>
              <a:t>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12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48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Polling System</vt:lpstr>
      <vt:lpstr>About project</vt:lpstr>
      <vt:lpstr>Homepage</vt:lpstr>
      <vt:lpstr>Create Poll </vt:lpstr>
      <vt:lpstr>Options</vt:lpstr>
      <vt:lpstr>Thank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Polling System</dc:title>
  <dc:creator>Dhanush.A.R .</dc:creator>
  <cp:lastModifiedBy>Chemikala Shambhi Reddy</cp:lastModifiedBy>
  <cp:revision>6</cp:revision>
  <dcterms:created xsi:type="dcterms:W3CDTF">2022-03-07T08:39:23Z</dcterms:created>
  <dcterms:modified xsi:type="dcterms:W3CDTF">2022-03-07T11:13:19Z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bc3c16b6-90ce-43e0-805b-d415fb5140a8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