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Polling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72932" y="3657597"/>
            <a:ext cx="4435135" cy="132080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Haritha</a:t>
            </a:r>
            <a:endParaRPr lang="en-US" dirty="0" smtClean="0"/>
          </a:p>
          <a:p>
            <a:r>
              <a:rPr lang="en-US" dirty="0" err="1" smtClean="0"/>
              <a:t>Shambhi</a:t>
            </a:r>
            <a:r>
              <a:rPr lang="en-US" dirty="0" smtClean="0"/>
              <a:t> Reddy</a:t>
            </a:r>
          </a:p>
          <a:p>
            <a:r>
              <a:rPr lang="en-US" dirty="0" smtClean="0"/>
              <a:t>Dhanush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6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Homepage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217" y="2521392"/>
            <a:ext cx="4047213" cy="360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4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Poll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6709" y="2501152"/>
            <a:ext cx="4378223" cy="35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99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244232"/>
          </a:xfrm>
        </p:spPr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878" y="2532149"/>
            <a:ext cx="4091891" cy="355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1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1555" y="3657596"/>
            <a:ext cx="4055165" cy="962111"/>
          </a:xfrm>
        </p:spPr>
        <p:txBody>
          <a:bodyPr>
            <a:noAutofit/>
          </a:bodyPr>
          <a:lstStyle/>
          <a:p>
            <a:r>
              <a:rPr lang="en-US" sz="4400" dirty="0" smtClean="0"/>
              <a:t>You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81296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</TotalTime>
  <Words>12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Polling System</vt:lpstr>
      <vt:lpstr>Homepage</vt:lpstr>
      <vt:lpstr>Create Poll </vt:lpstr>
      <vt:lpstr>Options</vt:lpstr>
      <vt:lpstr>Thank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Polling System</dc:title>
  <dc:creator>Dhanush.A.R .</dc:creator>
  <cp:lastModifiedBy>Dhanush.A.R .</cp:lastModifiedBy>
  <cp:revision>4</cp:revision>
  <dcterms:created xsi:type="dcterms:W3CDTF">2022-03-07T08:39:23Z</dcterms:created>
  <dcterms:modified xsi:type="dcterms:W3CDTF">2022-03-07T09:15:47Z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bc3c16b6-90ce-43e0-805b-d415fb5140a8</vt:lpwstr>
  </property>
  <property fmtid="{D5CDD505-2E9C-101B-9397-08002B2CF9AE}" pid="3" name="HCLClassification">
    <vt:lpwstr>HCL_Cla5s_Publ1c</vt:lpwstr>
  </property>
</Properties>
</file>