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59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81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5BE18-8038-2346-ACE6-BE4C7332E14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AC5C3-6492-984E-B294-2D21F2E24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3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5214-D0D9-B74C-AA94-5030AEF3C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B2EB2-6FD7-4E4B-8383-8740B9BA6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7FBD8-AD05-9343-88C6-719411FC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2339-1E02-034C-BBA7-7FA25CD6B1EE}" type="datetime1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F60B6-A823-2A48-B86B-F2C71471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977F-C74C-9B44-9F17-CBA0B4B0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3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B69B-6229-4045-8DAD-AF2F6D39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B70AB-265E-3341-A5C9-99027DB76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9F55-2ED1-424A-B3B5-EDD6D371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2D1-B777-4E44-BEB5-8BB82AAC7FF4}" type="datetime1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32B11-5DB1-4648-9061-5A5C23C6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461F9-E519-5E4B-8F68-12CB6794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79471-2D18-7740-9796-1EE570A86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83279-F5C5-2C4D-884A-4AA882E0D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6D58-119E-EC47-8D5E-F6358219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F984-CAD7-BD40-BF29-21D08DFB9015}" type="datetime1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44152-DB66-FC44-81A4-73424163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CCAD-AFBF-454C-9E05-CAD74D65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1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DC9F-0898-3E4A-A809-BE14EACF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DE07C-FCD1-E244-BCED-994B90AB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567A1-D72C-144F-9D4C-F6393D1D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4CEC-C7D4-5A4D-9DA3-CF2F67E480E0}" type="datetime1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F67D0-31EF-7F48-A78B-B4E4FA90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D5AAC-F15D-1248-BEA4-B90739CF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2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D7E9-2771-F140-9571-2B34D7FB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8DC2E-586E-944C-A482-574D8CCEF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FA9B3-ADDF-7747-ABF5-30D7F1B2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5F46-4F95-864C-9E32-C7E9DFFE0044}" type="datetime1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0B03-3B03-9E4A-87C2-32902CD4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B296D-0377-F440-B785-A16D34E4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A969-6823-7148-BCAD-C970CDCD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9D156-4F33-2649-8244-822E31554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B59D0-EEA8-B648-B1C9-0D83C1795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08E9F-09CF-6149-B0B0-DA38AF7C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F596-3991-AD4D-A819-178D07FB8C91}" type="datetime1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A0A48-0BCC-F54D-B431-8A0414FA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DE0B0-4D1A-9344-A9D1-9E0F28C7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29A7-0109-D747-AE77-A1970FB1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F6F67-F806-8E46-B6BD-F04B6C09F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3075A-C7E4-3844-BC79-E86F235EC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11F8F-A789-6543-988A-A276E9274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8DF2B-D18C-3D44-BA5F-1F9F7D478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B1AB26-1844-1C44-9A1D-985F2DBA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FE30-E0E2-6E4F-9735-AEA60C8DE4C5}" type="datetime1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CEED7-BE91-F541-9C42-D4F99214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D967E-45F0-FF45-943E-C4808F81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5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1ACD-E3F3-9D4C-87AD-757CF8C6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70E18-C714-E54F-9B92-8D858AE4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D760-8055-3C4D-9BEC-95377ED2A77D}" type="datetime1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8054D-56AC-3A46-8D8B-63694A31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E0924-DB97-2440-8D5B-CC9F9D24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1941B-7903-E540-B2CE-B9F817A0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5547-5590-AE4B-B503-FACC781A388E}" type="datetime1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46F72-6494-864E-9086-7E2B9882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57450-122E-8945-AC50-D48B8C41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8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2C74-F1A6-EE41-868E-BC6F5303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B1BBF-153B-2844-B8F3-6742AB010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A7608-3349-C44A-9C44-3F14B7FED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40ADD-88EB-1D42-9758-CB4C88F1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DAB8-A91F-4545-9464-A19DA19CA173}" type="datetime1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08799-BBA6-F745-AE2D-59B2921B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AD639-CDDA-DA45-97C8-5B720542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8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D3A0-3344-EA4D-B07F-46A4B4A3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7359E-B5F2-F142-88CC-65EE5546B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83A7D-2298-7844-9233-9CFE786CC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FA145-A86F-3F4D-AEEC-CDB71DE1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54F7-A753-8D40-B9DA-9E14CB2B221E}" type="datetime1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13451-A76D-C344-AA05-5280EDFA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D6004-88DF-8449-848A-E83A378A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4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8C73C-ABBF-0049-9DE1-4E7883E5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D937D-3821-2443-821C-6FE261F5E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F2B7E-DA0E-1F43-A8FF-F06A68219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6D5E3-9858-BD45-AC97-9211716ACC31}" type="datetime1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5DEEC-EDC3-764D-8CD6-40E37ADBC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6D5C6-0650-8D49-956E-4642E8658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2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3A0E80A-62AA-1442-8A41-DE782163C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19797"/>
            <a:ext cx="12192000" cy="147061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FieldPro Stake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42974"/>
            <a:ext cx="12192000" cy="809729"/>
          </a:xfrm>
        </p:spPr>
        <p:txBody>
          <a:bodyPr/>
          <a:lstStyle/>
          <a:p>
            <a:endParaRPr lang="en-US" dirty="0">
              <a:solidFill>
                <a:srgbClr val="1E428A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A78069-A4B8-D047-80D7-8DFD2CA76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17DCE8-1555-964A-B11F-DD9D5CCE5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296" y="195088"/>
            <a:ext cx="3909479" cy="34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7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F6069-DE62-9643-B786-9CB1E343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Staking A New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3794289"/>
          </a:xfrm>
        </p:spPr>
        <p:txBody>
          <a:bodyPr/>
          <a:lstStyle/>
          <a:p>
            <a:pPr lvl="0"/>
            <a:r>
              <a:rPr lang="en-US" dirty="0">
                <a:solidFill>
                  <a:srgbClr val="1E428A"/>
                </a:solidFill>
              </a:rPr>
              <a:t>Correct any invalid units</a:t>
            </a:r>
          </a:p>
          <a:p>
            <a:pPr lvl="0"/>
            <a:r>
              <a:rPr lang="en-US" dirty="0">
                <a:solidFill>
                  <a:srgbClr val="1E428A"/>
                </a:solidFill>
              </a:rPr>
              <a:t>Add missing units</a:t>
            </a:r>
          </a:p>
          <a:p>
            <a:pPr lvl="0"/>
            <a:r>
              <a:rPr lang="en-US" dirty="0">
                <a:solidFill>
                  <a:srgbClr val="1E428A"/>
                </a:solidFill>
              </a:rPr>
              <a:t>Add new units</a:t>
            </a:r>
          </a:p>
          <a:p>
            <a:pPr marL="0" lvl="0" indent="0">
              <a:buNone/>
            </a:pPr>
            <a:endParaRPr lang="en-US" dirty="0">
              <a:solidFill>
                <a:srgbClr val="1E428A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31D46-8CD2-E34E-934B-71CBDC3B7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5FB7A-4AF1-3C46-9D2A-8E1E8971D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AF3CDC1-A168-447E-939C-BD2DE951C5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979253" y="1930655"/>
            <a:ext cx="5970046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3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F6069-DE62-9643-B786-9CB1E343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Staking A New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3794289"/>
          </a:xfrm>
        </p:spPr>
        <p:txBody>
          <a:bodyPr/>
          <a:lstStyle/>
          <a:p>
            <a:r>
              <a:rPr lang="en-US" dirty="0">
                <a:solidFill>
                  <a:srgbClr val="1E428A"/>
                </a:solidFill>
              </a:rPr>
              <a:t>Re-shape any underground lines</a:t>
            </a:r>
          </a:p>
          <a:p>
            <a:r>
              <a:rPr lang="en-US" dirty="0">
                <a:solidFill>
                  <a:srgbClr val="1E428A"/>
                </a:solidFill>
              </a:rPr>
              <a:t>Move vertices</a:t>
            </a:r>
          </a:p>
          <a:p>
            <a:r>
              <a:rPr lang="en-US" dirty="0">
                <a:solidFill>
                  <a:srgbClr val="1E428A"/>
                </a:solidFill>
              </a:rPr>
              <a:t>Add vertices</a:t>
            </a:r>
          </a:p>
          <a:p>
            <a:r>
              <a:rPr lang="en-US" dirty="0">
                <a:solidFill>
                  <a:srgbClr val="1E428A"/>
                </a:solidFill>
              </a:rPr>
              <a:t>Split lines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31D46-8CD2-E34E-934B-71CBDC3B7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5FB7A-4AF1-3C46-9D2A-8E1E8971D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4B2AC34-B4CC-4D73-855D-5053A17244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054754" y="2013953"/>
            <a:ext cx="5651127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99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F6069-DE62-9643-B786-9CB1E343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Staking A New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3794289"/>
          </a:xfrm>
        </p:spPr>
        <p:txBody>
          <a:bodyPr/>
          <a:lstStyle/>
          <a:p>
            <a:r>
              <a:rPr lang="en-US" dirty="0">
                <a:solidFill>
                  <a:srgbClr val="1E428A"/>
                </a:solidFill>
              </a:rPr>
              <a:t>Upload the job in FieldPro Stake</a:t>
            </a:r>
          </a:p>
          <a:p>
            <a:r>
              <a:rPr lang="en-US" dirty="0">
                <a:solidFill>
                  <a:srgbClr val="1E428A"/>
                </a:solidFill>
              </a:rPr>
              <a:t>Open Import tool from windows staking</a:t>
            </a:r>
          </a:p>
          <a:p>
            <a:r>
              <a:rPr lang="en-US" dirty="0">
                <a:solidFill>
                  <a:srgbClr val="1E428A"/>
                </a:solidFill>
              </a:rPr>
              <a:t>Once the job is imported you can continue complete design and job information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31D46-8CD2-E34E-934B-71CBDC3B7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5FB7A-4AF1-3C46-9D2A-8E1E8971D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80C9FF2-4A66-4C4B-A5CA-9F0A723CA5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012807" y="1942636"/>
            <a:ext cx="6093405" cy="26517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742B36-360C-4F75-99B0-27B484AA9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991" y="2816342"/>
            <a:ext cx="3333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76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F6069-DE62-9643-B786-9CB1E343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Correcting Existing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3794289"/>
          </a:xfrm>
        </p:spPr>
        <p:txBody>
          <a:bodyPr/>
          <a:lstStyle/>
          <a:p>
            <a:pPr lvl="0"/>
            <a:r>
              <a:rPr lang="en-US" dirty="0">
                <a:solidFill>
                  <a:srgbClr val="1E428A"/>
                </a:solidFill>
              </a:rPr>
              <a:t>Create a new FPStake project</a:t>
            </a:r>
          </a:p>
          <a:p>
            <a:pPr lvl="0"/>
            <a:r>
              <a:rPr lang="en-US" dirty="0">
                <a:solidFill>
                  <a:srgbClr val="1E428A"/>
                </a:solidFill>
              </a:rPr>
              <a:t>Populate Work Order Type</a:t>
            </a:r>
          </a:p>
          <a:p>
            <a:pPr lvl="0"/>
            <a:r>
              <a:rPr lang="en-US" dirty="0">
                <a:solidFill>
                  <a:srgbClr val="1E428A"/>
                </a:solidFill>
              </a:rPr>
              <a:t>Populate Job Description</a:t>
            </a:r>
          </a:p>
          <a:p>
            <a:endParaRPr lang="en-US" dirty="0">
              <a:solidFill>
                <a:srgbClr val="1E428A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31D46-8CD2-E34E-934B-71CBDC3B7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5FB7A-4AF1-3C46-9D2A-8E1E8971D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1E7F37-03B8-47C5-AA63-6525FBA914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096000" y="1970403"/>
            <a:ext cx="569083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0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F6069-DE62-9643-B786-9CB1E343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Correcting Existing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3794289"/>
          </a:xfrm>
        </p:spPr>
        <p:txBody>
          <a:bodyPr/>
          <a:lstStyle/>
          <a:p>
            <a:r>
              <a:rPr lang="en-US" dirty="0">
                <a:solidFill>
                  <a:srgbClr val="1E428A"/>
                </a:solidFill>
              </a:rPr>
              <a:t>Select Existing locations to be moved</a:t>
            </a:r>
          </a:p>
          <a:p>
            <a:r>
              <a:rPr lang="en-US" dirty="0">
                <a:solidFill>
                  <a:srgbClr val="1E428A"/>
                </a:solidFill>
              </a:rPr>
              <a:t>Add missing units</a:t>
            </a:r>
          </a:p>
          <a:p>
            <a:r>
              <a:rPr lang="en-US" dirty="0">
                <a:solidFill>
                  <a:srgbClr val="1E428A"/>
                </a:solidFill>
              </a:rPr>
              <a:t>Correct invalid units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31D46-8CD2-E34E-934B-71CBDC3B7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5FB7A-4AF1-3C46-9D2A-8E1E8971D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175425-DF12-426E-AC87-12D98300C6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155421" y="2027420"/>
            <a:ext cx="5746865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78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F6069-DE62-9643-B786-9CB1E343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Correcting Existing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3794289"/>
          </a:xfrm>
        </p:spPr>
        <p:txBody>
          <a:bodyPr/>
          <a:lstStyle/>
          <a:p>
            <a:r>
              <a:rPr lang="en-US" dirty="0">
                <a:solidFill>
                  <a:srgbClr val="1E428A"/>
                </a:solidFill>
              </a:rPr>
              <a:t>Select the gear symbol for the location that will be moved </a:t>
            </a:r>
          </a:p>
          <a:p>
            <a:r>
              <a:rPr lang="en-US" dirty="0">
                <a:solidFill>
                  <a:srgbClr val="1E428A"/>
                </a:solidFill>
              </a:rPr>
              <a:t>Select the move feature tool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31D46-8CD2-E34E-934B-71CBDC3B7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5FB7A-4AF1-3C46-9D2A-8E1E8971D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175425-DF12-426E-AC87-12D98300C6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155421" y="2027420"/>
            <a:ext cx="5746865" cy="3108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EBBA2A-D9D7-4E2A-A060-E1F7FCC0F4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8842" y="2305932"/>
            <a:ext cx="259358" cy="274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789828-543B-42F1-94BC-10E648C49C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8420" y="2811305"/>
            <a:ext cx="572794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87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F6069-DE62-9643-B786-9CB1E343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Correcting Existing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3794289"/>
          </a:xfrm>
        </p:spPr>
        <p:txBody>
          <a:bodyPr/>
          <a:lstStyle/>
          <a:p>
            <a:r>
              <a:rPr lang="en-US" dirty="0">
                <a:solidFill>
                  <a:srgbClr val="1E428A"/>
                </a:solidFill>
              </a:rPr>
              <a:t>If you are using GPS select the “Move to GPS Point” button or</a:t>
            </a:r>
          </a:p>
          <a:p>
            <a:r>
              <a:rPr lang="en-US" dirty="0">
                <a:solidFill>
                  <a:srgbClr val="1E428A"/>
                </a:solidFill>
              </a:rPr>
              <a:t>Select “Move Feature” button to manually move the feature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31D46-8CD2-E34E-934B-71CBDC3B7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5FB7A-4AF1-3C46-9D2A-8E1E8971D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6FA22C1-0953-46CE-8FD7-FEDF6CF0EC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289645" y="2175750"/>
            <a:ext cx="5554858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43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F6069-DE62-9643-B786-9CB1E343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Correcting Existing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3794289"/>
          </a:xfrm>
        </p:spPr>
        <p:txBody>
          <a:bodyPr/>
          <a:lstStyle/>
          <a:p>
            <a:r>
              <a:rPr lang="en-US" dirty="0">
                <a:solidFill>
                  <a:srgbClr val="1E428A"/>
                </a:solidFill>
              </a:rPr>
              <a:t>Upload job</a:t>
            </a:r>
          </a:p>
          <a:p>
            <a:r>
              <a:rPr lang="en-US" dirty="0">
                <a:solidFill>
                  <a:srgbClr val="1E428A"/>
                </a:solidFill>
              </a:rPr>
              <a:t>Open “Post to GIS” tool in Mapping</a:t>
            </a:r>
          </a:p>
          <a:p>
            <a:r>
              <a:rPr lang="en-US" dirty="0">
                <a:solidFill>
                  <a:srgbClr val="1E428A"/>
                </a:solidFill>
              </a:rPr>
              <a:t>Post job from the FieldPro Jobs tab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31D46-8CD2-E34E-934B-71CBDC3B7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5FB7A-4AF1-3C46-9D2A-8E1E8971D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9C729F-7D60-442F-8FDA-D7F3FC21DC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054753" y="2121409"/>
            <a:ext cx="5952665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35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F6069-DE62-9643-B786-9CB1E343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Correcting Existing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3794289"/>
          </a:xfrm>
        </p:spPr>
        <p:txBody>
          <a:bodyPr/>
          <a:lstStyle/>
          <a:p>
            <a:r>
              <a:rPr lang="en-US" dirty="0">
                <a:solidFill>
                  <a:srgbClr val="1E428A"/>
                </a:solidFill>
              </a:rPr>
              <a:t>Upload job</a:t>
            </a:r>
          </a:p>
          <a:p>
            <a:r>
              <a:rPr lang="en-US" dirty="0">
                <a:solidFill>
                  <a:srgbClr val="1E428A"/>
                </a:solidFill>
              </a:rPr>
              <a:t>Open “Post to GIS” tool in Mapping</a:t>
            </a:r>
          </a:p>
          <a:p>
            <a:r>
              <a:rPr lang="en-US" dirty="0">
                <a:solidFill>
                  <a:srgbClr val="1E428A"/>
                </a:solidFill>
              </a:rPr>
              <a:t>Post job from the FieldPro Jobs tab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31D46-8CD2-E34E-934B-71CBDC3B7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5FB7A-4AF1-3C46-9D2A-8E1E8971D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9C729F-7D60-442F-8FDA-D7F3FC21DC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054753" y="2121409"/>
            <a:ext cx="5952665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66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F6069-DE62-9643-B786-9CB1E343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Coming Attractions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3794289"/>
          </a:xfrm>
        </p:spPr>
        <p:txBody>
          <a:bodyPr/>
          <a:lstStyle/>
          <a:p>
            <a:r>
              <a:rPr lang="en-US" dirty="0">
                <a:solidFill>
                  <a:srgbClr val="1E428A"/>
                </a:solidFill>
              </a:rPr>
              <a:t>Phase 2 of development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31D46-8CD2-E34E-934B-71CBDC3B7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5FB7A-4AF1-3C46-9D2A-8E1E8971D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00D9B03-7E50-4C03-9283-18C063D90E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7691437" y="2115999"/>
            <a:ext cx="2143125" cy="2143125"/>
          </a:xfrm>
        </p:spPr>
      </p:pic>
    </p:spTree>
    <p:extLst>
      <p:ext uri="{BB962C8B-B14F-4D97-AF65-F5344CB8AC3E}">
        <p14:creationId xmlns:p14="http://schemas.microsoft.com/office/powerpoint/2010/main" val="157893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71ABFB-ECE3-6542-9B3D-43ADD1059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Client Machine Specs - Desktop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Processor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Intel® Core™ i3 Dual Core Processor 530 with VT (2.93GHz, 4M) or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Intel® Core™ i5 Dual Core Processor 660 with VT (3.33GHz, 4M) *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Operating System (OS)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Genuine Windows® 7 Pro 64bit with SP1 or Windows® 8.1 Pro 64bit or Windows 10 Pro 64bit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D4B28-7261-9D48-A2D6-FC24CF6EA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2D526A-64E3-D449-9CC2-9F2325F25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71ABFB-ECE3-6542-9B3D-43ADD1059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Client Machine Specs – Desktop – Cont’d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Memory (RAM)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8.0GB DDR3 Non-ECC SDRAM, 1333MHz, (4DIMM)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Hard Drive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160GB 10,000 RPM 3.5" SATA, 3.0Gb/s Hard Drive with 16MB Cache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D4B28-7261-9D48-A2D6-FC24CF6EA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2D526A-64E3-D449-9CC2-9F2325F25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0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71ABFB-ECE3-6542-9B3D-43ADD1059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Client Machine Specs – Laptop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Processor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Intel® Core™ i5-540M (2.53GHz, 3M cache) with Turbo Boost Technology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Operating System (OS)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Genuine Windows® 7 Pro 64bit with SP1 or Windows® 8.1 Pro 64bit or Windows 10 Pro 64bit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D4B28-7261-9D48-A2D6-FC24CF6EA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2D526A-64E3-D449-9CC2-9F2325F25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3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71ABFB-ECE3-6542-9B3D-43ADD1059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Client Machine Specs – Laptop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Memory (RAM)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8.0GB, DDR3-1066MHz SDRAM, 2 DIMMS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Hard Drive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250GB 7200rpm Hard Drive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Graphics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512MB NVIDIA® NVS 3100M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D4B28-7261-9D48-A2D6-FC24CF6EA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2D526A-64E3-D449-9CC2-9F2325F25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3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71ABFB-ECE3-6542-9B3D-43ADD1059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iPad Specs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9.7 or 10.5 inch iPad Pro Wi-Fi + cellular (for best experience)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Apple Pencil (not required but recommended)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iOS 9.0 or higher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FieldPro is not compatible with iOS &lt; 9.0 and iPads manufactured before March 7, 2012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D4B28-7261-9D48-A2D6-FC24CF6EA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2D526A-64E3-D449-9CC2-9F2325F25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9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71ABFB-ECE3-6542-9B3D-43ADD1059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GPS and iPad/FieldPro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Wi-Fi only iPad’s do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include a GPS receiver.  GPS is included in the Wi-Fi + Cellular model iPads only.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 external GPS can be used with a Wi-Fi only or Wi-Fi + Cellular iPad</a:t>
            </a:r>
            <a:endParaRPr lang="en-US" dirty="0"/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Trimble Pro Series: R2 GNSS, R1 GNSS 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EOS Arrow Series: Gold, 200, 100, Arrow Lite 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Bad Elf: GNSS Surveyor, GPS Pro+, GPS Pro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D4B28-7261-9D48-A2D6-FC24CF6EA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2D526A-64E3-D449-9CC2-9F2325F25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6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F6069-DE62-9643-B786-9CB1E343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Staking A New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3794289"/>
          </a:xfrm>
        </p:spPr>
        <p:txBody>
          <a:bodyPr/>
          <a:lstStyle/>
          <a:p>
            <a:pPr lvl="0"/>
            <a:r>
              <a:rPr lang="en-US" dirty="0">
                <a:solidFill>
                  <a:srgbClr val="1E428A"/>
                </a:solidFill>
              </a:rPr>
              <a:t>Create a new FPStake project</a:t>
            </a:r>
          </a:p>
          <a:p>
            <a:pPr lvl="0"/>
            <a:r>
              <a:rPr lang="en-US" dirty="0">
                <a:solidFill>
                  <a:srgbClr val="1E428A"/>
                </a:solidFill>
              </a:rPr>
              <a:t>Populate Work Order Type</a:t>
            </a:r>
          </a:p>
          <a:p>
            <a:pPr lvl="0"/>
            <a:r>
              <a:rPr lang="en-US" dirty="0">
                <a:solidFill>
                  <a:srgbClr val="1E428A"/>
                </a:solidFill>
              </a:rPr>
              <a:t>Populate Job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09EF99-7657-4965-B347-74F8C650C3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28154"/>
            <a:ext cx="5181600" cy="3189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331D46-8CD2-E34E-934B-71CBDC3B7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5FB7A-4AF1-3C46-9D2A-8E1E8971D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5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2EDCAA5-24B3-4044-87C4-B8A188AF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Staking A New Service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87B3D-691B-864E-9EED-66DCD4C4A1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1E428A"/>
                </a:solidFill>
              </a:rPr>
              <a:t>Add Existing/New Locations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7"/>
            <a:ext cx="5157787" cy="3114839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solidFill>
                  <a:srgbClr val="1E428A"/>
                </a:solidFill>
              </a:rPr>
              <a:t>Locations can be added manually by tapping the screen or</a:t>
            </a:r>
          </a:p>
          <a:p>
            <a:pPr lvl="0"/>
            <a:r>
              <a:rPr lang="en-US" sz="1800" dirty="0">
                <a:solidFill>
                  <a:srgbClr val="1E428A"/>
                </a:solidFill>
              </a:rPr>
              <a:t>By clicking the “Stamp” button on the GPS toolbar to create a location based off of a GPS receiver.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A2A2D8-FF34-4D9E-A24B-A80149BDCE6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29587" y="2136822"/>
            <a:ext cx="5913217" cy="2651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AEB1ED-4A04-4046-9986-E364B7F2F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3D56F5-3154-A64F-B243-E0E013695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6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1880</TotalTime>
  <Words>535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FieldPro Stake</vt:lpstr>
      <vt:lpstr>Client Machine Specs - Desktop</vt:lpstr>
      <vt:lpstr>Client Machine Specs – Desktop – Cont’d</vt:lpstr>
      <vt:lpstr>Client Machine Specs – Laptop</vt:lpstr>
      <vt:lpstr>Client Machine Specs – Laptop</vt:lpstr>
      <vt:lpstr>iPad Specs</vt:lpstr>
      <vt:lpstr>GPS and iPad/FieldPro</vt:lpstr>
      <vt:lpstr>Staking A New Service</vt:lpstr>
      <vt:lpstr>Staking A New Service</vt:lpstr>
      <vt:lpstr>Staking A New Service</vt:lpstr>
      <vt:lpstr>Staking A New Service</vt:lpstr>
      <vt:lpstr>Staking A New Service</vt:lpstr>
      <vt:lpstr>Correcting Existing Data</vt:lpstr>
      <vt:lpstr>Correcting Existing Data</vt:lpstr>
      <vt:lpstr>Correcting Existing Data</vt:lpstr>
      <vt:lpstr>Correcting Existing Data</vt:lpstr>
      <vt:lpstr>Correcting Existing Data</vt:lpstr>
      <vt:lpstr>Correcting Existing Data</vt:lpstr>
      <vt:lpstr>Coming Attractions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SEDC SEDC</dc:creator>
  <cp:lastModifiedBy>Drew Henry</cp:lastModifiedBy>
  <cp:revision>32</cp:revision>
  <dcterms:created xsi:type="dcterms:W3CDTF">2018-04-23T18:01:39Z</dcterms:created>
  <dcterms:modified xsi:type="dcterms:W3CDTF">2018-07-16T21:04:24Z</dcterms:modified>
</cp:coreProperties>
</file>