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BE18-8038-2346-ACE6-BE4C7332E14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C5C3-6492-984E-B294-2D21F2E2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214-D0D9-B74C-AA94-5030AEF3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B2-6FD7-4E4B-8383-8740B9BA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FBD8-AD05-9343-88C6-719411F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2339-1E02-034C-BBA7-7FA25CD6B1EE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60B6-A823-2A48-B86B-F2C7147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77F-C74C-9B44-9F17-CBA0B4B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69B-6229-4045-8DAD-AF2F6D3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B70AB-265E-3341-A5C9-99027DB7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F55-2ED1-424A-B3B5-EDD6D37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2D1-B777-4E44-BEB5-8BB82AAC7FF4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2B11-5DB1-4648-9061-5A5C23C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61F9-E519-5E4B-8F68-12CB679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9471-2D18-7740-9796-1EE570A8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3279-F5C5-2C4D-884A-4AA882E0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6D58-119E-EC47-8D5E-F6358219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984-CAD7-BD40-BF29-21D08DFB9015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152-DB66-FC44-81A4-7342416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CAD-AFBF-454C-9E05-CAD74D6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C9F-0898-3E4A-A809-BE14EAC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E07C-FCD1-E244-BCED-994B90AB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67A1-D72C-144F-9D4C-F6393D1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CEC-C7D4-5A4D-9DA3-CF2F67E480E0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67D0-31EF-7F48-A78B-B4E4FA90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5AAC-F15D-1248-BEA4-B90739C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D7E9-2771-F140-9571-2B34D7FB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DC2E-586E-944C-A482-574D8CC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A9B3-ADDF-7747-ABF5-30D7F1B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5F46-4F95-864C-9E32-C7E9DFFE0044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B03-3B03-9E4A-87C2-32902CD4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296D-0377-F440-B785-A16D34E4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969-6823-7148-BCAD-C970CDC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D156-4F33-2649-8244-822E3155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B59D0-EEA8-B648-B1C9-0D83C179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8E9F-09CF-6149-B0B0-DA38AF7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F596-3991-AD4D-A819-178D07FB8C91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0A48-0BCC-F54D-B431-8A0414F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DE0B0-4D1A-9344-A9D1-9E0F28C7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9A7-0109-D747-AE77-A1970FB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6F67-F806-8E46-B6BD-F04B6C09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075A-C7E4-3844-BC79-E86F235E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1F8F-A789-6543-988A-A276E927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8DF2B-D18C-3D44-BA5F-1F9F7D47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1AB26-1844-1C44-9A1D-985F2DBA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E30-E0E2-6E4F-9735-AEA60C8DE4C5}" type="datetime1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CEED7-BE91-F541-9C42-D4F9921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967E-45F0-FF45-943E-C4808F8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1ACD-E3F3-9D4C-87AD-757CF8C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70E18-C714-E54F-9B92-8D858AE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760-8055-3C4D-9BEC-95377ED2A77D}" type="datetime1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054D-56AC-3A46-8D8B-63694A3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0924-DB97-2440-8D5B-CC9F9D2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1941B-7903-E540-B2CE-B9F817A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5547-5590-AE4B-B503-FACC781A388E}" type="datetime1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46F72-6494-864E-9086-7E2B9882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7450-122E-8945-AC50-D48B8C41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C74-F1A6-EE41-868E-BC6F530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BBF-153B-2844-B8F3-6742AB01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7608-3349-C44A-9C44-3F14B7F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40ADD-88EB-1D42-9758-CB4C88F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DAB8-A91F-4545-9464-A19DA19CA173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8799-BBA6-F745-AE2D-59B2921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D639-CDDA-DA45-97C8-5B72054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3A0-3344-EA4D-B07F-46A4B4A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7359E-B5F2-F142-88CC-65EE5546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83A7D-2298-7844-9233-9CFE786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A145-A86F-3F4D-AEEC-CDB71DE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54F7-A753-8D40-B9DA-9E14CB2B221E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3451-A76D-C344-AA05-5280EDF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6004-88DF-8449-848A-E83A378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C73C-ABBF-0049-9DE1-4E7883E5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937D-3821-2443-821C-6FE261F5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2B7E-DA0E-1F43-A8FF-F06A68219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D5E3-9858-BD45-AC97-9211716ACC31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DEEC-EDC3-764D-8CD6-40E37ADBC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D5C6-0650-8D49-956E-4642E86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A0E80A-62AA-1442-8A41-DE7821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19797"/>
            <a:ext cx="12192000" cy="147061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Futura Mobile Workforce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2974"/>
            <a:ext cx="12192000" cy="80972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</a:rPr>
              <a:t>Mark Yox &amp; Neeta Raysoni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78069-A4B8-D047-80D7-8DFD2CA7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7DCE8-1555-964A-B11F-DD9D5CC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96" y="195088"/>
            <a:ext cx="3909479" cy="3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Futura Mobile Workforce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75F83-9813-4A09-A1E0-CC35FBD55C28}"/>
              </a:ext>
            </a:extLst>
          </p:cNvPr>
          <p:cNvSpPr/>
          <p:nvPr/>
        </p:nvSpPr>
        <p:spPr>
          <a:xfrm>
            <a:off x="1833435" y="2405249"/>
            <a:ext cx="3227891" cy="188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Indigo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636484-1FB0-4B6E-909E-B658B401AB67}"/>
              </a:ext>
            </a:extLst>
          </p:cNvPr>
          <p:cNvSpPr/>
          <p:nvPr/>
        </p:nvSpPr>
        <p:spPr>
          <a:xfrm>
            <a:off x="6987664" y="2405248"/>
            <a:ext cx="3227891" cy="188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FieldPro</a:t>
            </a:r>
            <a:endParaRPr lang="en-US" sz="4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4E4F59-6332-4D93-A318-0FE15D469A18}"/>
              </a:ext>
            </a:extLst>
          </p:cNvPr>
          <p:cNvSpPr txBox="1">
            <a:spLocks/>
          </p:cNvSpPr>
          <p:nvPr/>
        </p:nvSpPr>
        <p:spPr>
          <a:xfrm>
            <a:off x="2295805" y="4332241"/>
            <a:ext cx="2186681" cy="64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Dispatcher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1F119E-6A69-4FF4-912D-C39EB224B2C0}"/>
              </a:ext>
            </a:extLst>
          </p:cNvPr>
          <p:cNvSpPr txBox="1">
            <a:spLocks/>
          </p:cNvSpPr>
          <p:nvPr/>
        </p:nvSpPr>
        <p:spPr>
          <a:xfrm>
            <a:off x="7451664" y="4338154"/>
            <a:ext cx="2186681" cy="64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Field Worker</a:t>
            </a:r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4CF606A5-2360-4983-A4E7-C7DC5953E11B}"/>
              </a:ext>
            </a:extLst>
          </p:cNvPr>
          <p:cNvSpPr/>
          <p:nvPr/>
        </p:nvSpPr>
        <p:spPr>
          <a:xfrm>
            <a:off x="5591898" y="3051200"/>
            <a:ext cx="815512" cy="757894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687" y="5818168"/>
            <a:ext cx="1911179" cy="932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D27DDD-0FC3-47B9-AE01-5D87571D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91927B-AEEF-45E8-B2A6-928CD819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Futura Mobile Workforce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2800" i="1" dirty="0">
                <a:solidFill>
                  <a:srgbClr val="C00000"/>
                </a:solidFill>
                <a:latin typeface="+mn-lt"/>
              </a:rPr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E428A"/>
                </a:solidFill>
              </a:rPr>
              <a:t>Futura GIS Map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Geocoding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Dispatching 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Field Worker Tracking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CIS integration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Create orders not tied to CIS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77E0-4F51-764F-A725-4B88FABF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794289"/>
          </a:xfrm>
        </p:spPr>
        <p:txBody>
          <a:bodyPr/>
          <a:lstStyle/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Custom Workflows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Custom Forms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Status Updates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Mass Assignment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Vehicle Data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Notifications</a:t>
            </a:r>
          </a:p>
          <a:p>
            <a:r>
              <a:rPr lang="en-US" dirty="0">
                <a:solidFill>
                  <a:srgbClr val="1E428A"/>
                </a:solidFill>
                <a:latin typeface="Colfax" panose="020B0304000000010002" pitchFamily="34" charset="77"/>
              </a:rPr>
              <a:t>Highly Customizable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48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Colfax</vt:lpstr>
      <vt:lpstr>Office Theme</vt:lpstr>
      <vt:lpstr>Futura Mobile Workforce</vt:lpstr>
      <vt:lpstr>Futura Mobile Workforce</vt:lpstr>
      <vt:lpstr>Futura Mobile Workforce Key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SEDC SEDC</dc:creator>
  <cp:lastModifiedBy>Mark Yox</cp:lastModifiedBy>
  <cp:revision>21</cp:revision>
  <dcterms:created xsi:type="dcterms:W3CDTF">2018-04-23T18:01:39Z</dcterms:created>
  <dcterms:modified xsi:type="dcterms:W3CDTF">2018-07-25T11:12:10Z</dcterms:modified>
</cp:coreProperties>
</file>