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5"/>
    <p:restoredTop sz="94719"/>
  </p:normalViewPr>
  <p:slideViewPr>
    <p:cSldViewPr snapToGrid="0">
      <p:cViewPr varScale="1">
        <p:scale>
          <a:sx n="112" d="100"/>
          <a:sy n="112" d="100"/>
        </p:scale>
        <p:origin x="215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94A9-4CA1-2F24-674A-572D059EA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94E36-9711-0410-215B-A5B985D84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FA76-4AA2-E17D-A581-3D663053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C79B-757D-674D-AB9A-8AD3C85D62E3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326B6-18F2-9589-14FD-EC5DEBFD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2A17A-6AE8-0CB2-FC4A-74AFF191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E184-33DB-EB4F-ADE2-AB856013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4B9F-0EC1-0585-0BFF-53437F0D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F932B-5FFC-4B9C-2610-EB1E97CCC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D80F2-C52F-DD24-63EC-A4823D00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C79B-757D-674D-AB9A-8AD3C85D62E3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EAB07-6975-C38F-72E0-60264483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398B-C82C-5126-B27E-6B6F6841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E184-33DB-EB4F-ADE2-AB856013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9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09FA2-098A-D27B-6CB6-C1AAEF0FE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CEDA6-B2FC-6605-6014-5B3578CAB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84362-2C27-C652-B07E-29C3F917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C79B-757D-674D-AB9A-8AD3C85D62E3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F79EA-89B8-7926-5E64-E4FA6522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205CF-B8CF-5FD6-549A-5B4EE8DF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E184-33DB-EB4F-ADE2-AB856013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1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5630-C162-D44A-C077-7549C50D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5275F-78C3-D0D8-19E1-012554D8D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6167F-5BA0-886A-045A-D0A74712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C79B-757D-674D-AB9A-8AD3C85D62E3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4F318-E62E-B046-1658-BA206BB1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DA828-FD33-2796-7B71-37020DBB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E184-33DB-EB4F-ADE2-AB856013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6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3D0B-2E6D-5F2B-AB93-C836714D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969BF-10B8-DC29-9F45-16511C128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5897D-C0FE-678A-C091-A51993C7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C79B-757D-674D-AB9A-8AD3C85D62E3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92155-11B0-F723-1E42-EF59AAE7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710D3-86AD-7C3E-C91B-C93597CE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E184-33DB-EB4F-ADE2-AB856013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7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B0CB-AAF7-41B9-BFD4-02D5FE35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C8474-3B7B-6891-98CC-659D38762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96E63-46A6-9677-2A24-AA71079A6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07B13-E204-589E-C4E1-955A06BD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C79B-757D-674D-AB9A-8AD3C85D62E3}" type="datetimeFigureOut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9AF35-11BA-8737-A9A0-1D5AA7D2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34D32-17BD-C5A4-B2DD-F2975D6F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E184-33DB-EB4F-ADE2-AB856013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4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5EE9-E57D-ED1F-CC22-478D3B31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DE10A-0D89-195F-0998-9869E7949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C72AC-D290-EBCD-2591-4E46E0885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5B652-2C21-1FDD-45E6-C18A37DC1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59444-97F2-8F73-1830-C7B4A1E48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0C9BE-275E-E348-7CA8-F02D06ED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C79B-757D-674D-AB9A-8AD3C85D62E3}" type="datetimeFigureOut">
              <a:rPr lang="en-US" smtClean="0"/>
              <a:t>8/23/24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B8EB8-1CD9-1BDA-26E1-13F89C4A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73D5EA-9107-B596-9864-D98D54CB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E184-33DB-EB4F-ADE2-AB856013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6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C79D-3264-7335-9BBF-EF69DFF9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73CB3-5CBE-140E-9D8E-57F3E6EE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C79B-757D-674D-AB9A-8AD3C85D62E3}" type="datetimeFigureOut">
              <a:rPr lang="en-US" smtClean="0"/>
              <a:t>8/23/24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4A240-4924-C46A-E820-1B6527B2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AC999-0349-60E5-DD7A-CFE5008A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E184-33DB-EB4F-ADE2-AB856013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2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377CB5-E4DA-E305-F19A-B649D8AE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C79B-757D-674D-AB9A-8AD3C85D62E3}" type="datetimeFigureOut">
              <a:rPr lang="en-US" smtClean="0"/>
              <a:t>8/23/24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E1D6D-8F23-4742-F6C5-E49BA72D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EC557-1809-2284-B06E-E58AD3DE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E184-33DB-EB4F-ADE2-AB856013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00D8-25E8-B01B-02A6-3B30F0D8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CF8C-871D-6095-BF10-777E3E494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B9F95-4710-5B0F-E948-5CAB9118B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F1F5D-4A95-A6A8-483C-669DCE00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C79B-757D-674D-AB9A-8AD3C85D62E3}" type="datetimeFigureOut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33FFA-EC97-F7E6-B87B-DA3A21BE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F1DCB-6C5B-8676-E823-764321D2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E184-33DB-EB4F-ADE2-AB856013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3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DA4-C749-F667-3BD9-961B0E34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01505-6479-2DD4-9095-B6D6888C4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04811-503F-269B-19BC-7A467B3AD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59B46-0023-84EB-BC6E-BBD8044F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C79B-757D-674D-AB9A-8AD3C85D62E3}" type="datetimeFigureOut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E0086-071A-0D8D-8AFA-97444F61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D486-8F04-1142-B58C-87C53BC6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E184-33DB-EB4F-ADE2-AB856013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7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DB1B11-A5AA-828D-2B9E-3EE489DB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A88B7-BD0E-C990-602B-CD16BB019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A5551-965D-EC3E-71B3-042F0522B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DBC79B-757D-674D-AB9A-8AD3C85D62E3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47AEC-BE76-7BAE-B838-43A739E3E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3DEAB-D5E5-48FB-40FB-94779F959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AFE184-33DB-EB4F-ADE2-AB856013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0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8257-259C-9E38-AD2A-8B48A0399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 for DART docs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10B46-5109-7FF0-53BE-FC40626CC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5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5CCB-421B-8AE4-6DC3-B55F3282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Quickstart: DART output without filters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88B65E-A815-C8EA-B5A8-A9A845D6F3E0}"/>
              </a:ext>
            </a:extLst>
          </p:cNvPr>
          <p:cNvSpPr txBox="1"/>
          <p:nvPr/>
        </p:nvSpPr>
        <p:spPr>
          <a:xfrm>
            <a:off x="4890975" y="5368774"/>
            <a:ext cx="1353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YOZEPECO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2EEE52-5673-0079-E0FA-9C6A83924730}"/>
              </a:ext>
            </a:extLst>
          </p:cNvPr>
          <p:cNvSpPr txBox="1"/>
          <p:nvPr/>
        </p:nvSpPr>
        <p:spPr>
          <a:xfrm>
            <a:off x="7492826" y="5363345"/>
            <a:ext cx="13852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HOKEHAYA</a:t>
            </a:r>
          </a:p>
        </p:txBody>
      </p:sp>
      <p:pic>
        <p:nvPicPr>
          <p:cNvPr id="21" name="Picture 20" descr="A molecule model with colorful balls&#10;&#10;Description automatically generated with medium confidence">
            <a:extLst>
              <a:ext uri="{FF2B5EF4-FFF2-40B4-BE49-F238E27FC236}">
                <a16:creationId xmlns:a16="http://schemas.microsoft.com/office/drawing/2014/main" id="{6DF3EB8B-8D63-8009-5EFD-5B10E28699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738" t="24811" r="25696" b="12491"/>
          <a:stretch/>
        </p:blipFill>
        <p:spPr>
          <a:xfrm>
            <a:off x="4359663" y="2812978"/>
            <a:ext cx="2389517" cy="2521292"/>
          </a:xfrm>
          <a:prstGeom prst="rect">
            <a:avLst/>
          </a:prstGeom>
        </p:spPr>
      </p:pic>
      <p:pic>
        <p:nvPicPr>
          <p:cNvPr id="23" name="Picture 22" descr="A structure of a molecule&#10;&#10;Description automatically generated">
            <a:extLst>
              <a:ext uri="{FF2B5EF4-FFF2-40B4-BE49-F238E27FC236}">
                <a16:creationId xmlns:a16="http://schemas.microsoft.com/office/drawing/2014/main" id="{DE698063-CAB9-982E-7376-F5201A410F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533" t="18433" r="21218" b="17717"/>
          <a:stretch/>
        </p:blipFill>
        <p:spPr>
          <a:xfrm>
            <a:off x="6783680" y="2807549"/>
            <a:ext cx="2803586" cy="2521292"/>
          </a:xfrm>
          <a:prstGeom prst="rect">
            <a:avLst/>
          </a:prstGeom>
        </p:spPr>
      </p:pic>
      <p:pic>
        <p:nvPicPr>
          <p:cNvPr id="29" name="Picture 28" descr="A structure of a molecule&#10;&#10;Description automatically generated">
            <a:extLst>
              <a:ext uri="{FF2B5EF4-FFF2-40B4-BE49-F238E27FC236}">
                <a16:creationId xmlns:a16="http://schemas.microsoft.com/office/drawing/2014/main" id="{5DB18FAD-9C75-2BD5-CFD0-B2AE64B3E5C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896" t="21547" r="31264" b="17336"/>
          <a:stretch/>
        </p:blipFill>
        <p:spPr>
          <a:xfrm>
            <a:off x="2079201" y="2807548"/>
            <a:ext cx="2216844" cy="242868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2326898-DF19-2EC3-A641-F17350D65EA5}"/>
              </a:ext>
            </a:extLst>
          </p:cNvPr>
          <p:cNvSpPr txBox="1"/>
          <p:nvPr/>
        </p:nvSpPr>
        <p:spPr>
          <a:xfrm>
            <a:off x="2546947" y="5363345"/>
            <a:ext cx="12778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AMAPIHOJ</a:t>
            </a:r>
          </a:p>
        </p:txBody>
      </p:sp>
    </p:spTree>
    <p:extLst>
      <p:ext uri="{BB962C8B-B14F-4D97-AF65-F5344CB8AC3E}">
        <p14:creationId xmlns:p14="http://schemas.microsoft.com/office/powerpoint/2010/main" val="94434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E843-2693-DC16-FEB6-BBEADE19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Quickstart: DART output with filters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FC8B4-A0EA-C4ED-EA39-3F85E14A5E1D}"/>
              </a:ext>
            </a:extLst>
          </p:cNvPr>
          <p:cNvSpPr txBox="1"/>
          <p:nvPr/>
        </p:nvSpPr>
        <p:spPr>
          <a:xfrm>
            <a:off x="4437191" y="5110976"/>
            <a:ext cx="12391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CIGIBENA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1A1DFD-1EB0-1149-D7E3-779104D990A2}"/>
              </a:ext>
            </a:extLst>
          </p:cNvPr>
          <p:cNvSpPr txBox="1"/>
          <p:nvPr/>
        </p:nvSpPr>
        <p:spPr>
          <a:xfrm>
            <a:off x="1968986" y="5110976"/>
            <a:ext cx="1291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ITUXUGEB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5FE8C8-1425-E3FB-13CD-378D29A3A85E}"/>
              </a:ext>
            </a:extLst>
          </p:cNvPr>
          <p:cNvSpPr txBox="1"/>
          <p:nvPr/>
        </p:nvSpPr>
        <p:spPr>
          <a:xfrm>
            <a:off x="6955326" y="5115119"/>
            <a:ext cx="13218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WOREDEKI</a:t>
            </a:r>
          </a:p>
        </p:txBody>
      </p:sp>
      <p:pic>
        <p:nvPicPr>
          <p:cNvPr id="19" name="Picture 18" descr="A molecule model with a blue ball&#10;&#10;Description automatically generated with medium confidence">
            <a:extLst>
              <a:ext uri="{FF2B5EF4-FFF2-40B4-BE49-F238E27FC236}">
                <a16:creationId xmlns:a16="http://schemas.microsoft.com/office/drawing/2014/main" id="{FA93E993-1CD7-5725-D63E-8D20F27D8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86" t="24260" r="29624" b="26256"/>
          <a:stretch/>
        </p:blipFill>
        <p:spPr>
          <a:xfrm>
            <a:off x="1435168" y="2924356"/>
            <a:ext cx="2359533" cy="2065856"/>
          </a:xfrm>
          <a:prstGeom prst="rect">
            <a:avLst/>
          </a:prstGeom>
        </p:spPr>
      </p:pic>
      <p:pic>
        <p:nvPicPr>
          <p:cNvPr id="21" name="Picture 20" descr="A structure of a molecule&#10;&#10;Description automatically generated">
            <a:extLst>
              <a:ext uri="{FF2B5EF4-FFF2-40B4-BE49-F238E27FC236}">
                <a16:creationId xmlns:a16="http://schemas.microsoft.com/office/drawing/2014/main" id="{4417EC0C-4B48-7180-70AE-734B67107E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975" t="15446" r="29111" b="18907"/>
          <a:stretch/>
        </p:blipFill>
        <p:spPr>
          <a:xfrm>
            <a:off x="3801373" y="2323628"/>
            <a:ext cx="2510829" cy="2692463"/>
          </a:xfrm>
          <a:prstGeom prst="rect">
            <a:avLst/>
          </a:prstGeom>
        </p:spPr>
      </p:pic>
      <p:pic>
        <p:nvPicPr>
          <p:cNvPr id="23" name="Picture 22" descr="A molecule model with a blue ball&#10;&#10;Description automatically generated">
            <a:extLst>
              <a:ext uri="{FF2B5EF4-FFF2-40B4-BE49-F238E27FC236}">
                <a16:creationId xmlns:a16="http://schemas.microsoft.com/office/drawing/2014/main" id="{EA428482-F262-DB0D-0E12-EB2501406B0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551" t="28425" r="26019" b="24199"/>
          <a:stretch/>
        </p:blipFill>
        <p:spPr>
          <a:xfrm>
            <a:off x="6288802" y="2898477"/>
            <a:ext cx="2654876" cy="217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4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3983</TotalTime>
  <Words>22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Figures for DART docs</vt:lpstr>
      <vt:lpstr>Quickstart: DART output without filters</vt:lpstr>
      <vt:lpstr>Quickstart: DART output with filters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 Sommer</dc:creator>
  <cp:lastModifiedBy>Timo Sommer</cp:lastModifiedBy>
  <cp:revision>2</cp:revision>
  <dcterms:created xsi:type="dcterms:W3CDTF">2024-08-23T13:44:43Z</dcterms:created>
  <dcterms:modified xsi:type="dcterms:W3CDTF">2024-08-26T08:08:21Z</dcterms:modified>
</cp:coreProperties>
</file>