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9"/>
  </p:normalViewPr>
  <p:slideViewPr>
    <p:cSldViewPr snapToGrid="0">
      <p:cViewPr varScale="1">
        <p:scale>
          <a:sx n="148" d="100"/>
          <a:sy n="148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94A9-4CA1-2F24-674A-572D059EA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94E36-9711-0410-215B-A5B985D8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FA76-4AA2-E17D-A581-3D663053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26B6-18F2-9589-14FD-EC5DEBFD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A17A-6AE8-0CB2-FC4A-74AFF19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4B9F-0EC1-0585-0BFF-53437F0D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932B-5FFC-4B9C-2610-EB1E97CC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80F2-C52F-DD24-63EC-A4823D00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AB07-6975-C38F-72E0-60264483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398B-C82C-5126-B27E-6B6F6841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09FA2-098A-D27B-6CB6-C1AAEF0FE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CEDA6-B2FC-6605-6014-5B3578CAB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84362-2C27-C652-B07E-29C3F917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79EA-89B8-7926-5E64-E4FA6522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05CF-B8CF-5FD6-549A-5B4EE8DF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630-C162-D44A-C077-7549C50D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275F-78C3-D0D8-19E1-012554D8D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167F-5BA0-886A-045A-D0A74712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F318-E62E-B046-1658-BA206BB1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A828-FD33-2796-7B71-37020DBB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3D0B-2E6D-5F2B-AB93-C836714D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69BF-10B8-DC29-9F45-16511C128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897D-C0FE-678A-C091-A51993C7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2155-11B0-F723-1E42-EF59AAE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10D3-86AD-7C3E-C91B-C93597CE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7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B0CB-AAF7-41B9-BFD4-02D5FE35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8474-3B7B-6891-98CC-659D38762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6E63-46A6-9677-2A24-AA71079A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7B13-E204-589E-C4E1-955A06B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AF35-11BA-8737-A9A0-1D5AA7D2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4D32-17BD-C5A4-B2DD-F2975D6F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EE9-E57D-ED1F-CC22-478D3B31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DE10A-0D89-195F-0998-9869E794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C72AC-D290-EBCD-2591-4E46E0885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5B652-2C21-1FDD-45E6-C18A37DC1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59444-97F2-8F73-1830-C7B4A1E48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0C9BE-275E-E348-7CA8-F02D06ED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8EB8-1CD9-1BDA-26E1-13F89C4A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3D5EA-9107-B596-9864-D98D54CB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C79D-3264-7335-9BBF-EF69DFF9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3CB3-5CBE-140E-9D8E-57F3E6EE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4A240-4924-C46A-E820-1B6527B2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AC999-0349-60E5-DD7A-CFE5008A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77CB5-E4DA-E305-F19A-B649D8A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E1D6D-8F23-4742-F6C5-E49BA72D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C557-1809-2284-B06E-E58AD3DE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00D8-25E8-B01B-02A6-3B30F0D8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CF8C-871D-6095-BF10-777E3E49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B9F95-4710-5B0F-E948-5CAB9118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1F5D-4A95-A6A8-483C-669DCE00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3FFA-EC97-F7E6-B87B-DA3A21BE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F1DCB-6C5B-8676-E823-764321D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DA4-C749-F667-3BD9-961B0E3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01505-6479-2DD4-9095-B6D6888C4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04811-503F-269B-19BC-7A467B3AD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9B46-0023-84EB-BC6E-BBD8044F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E0086-071A-0D8D-8AFA-97444F61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D486-8F04-1142-B58C-87C53BC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B1B11-A5AA-828D-2B9E-3EE489DB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88B7-BD0E-C990-602B-CD16BB01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5551-965D-EC3E-71B3-042F0522B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BC79B-757D-674D-AB9A-8AD3C85D62E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7AEC-BE76-7BAE-B838-43A739E3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DEAB-D5E5-48FB-40FB-94779F95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FE184-33DB-EB4F-ADE2-AB856013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8257-259C-9E38-AD2A-8B48A0399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DART docs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10B46-5109-7FF0-53BE-FC40626C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5CCB-421B-8AE4-6DC3-B55F328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Quickstart: DART output without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B65E-A815-C8EA-B5A8-A9A845D6F3E0}"/>
              </a:ext>
            </a:extLst>
          </p:cNvPr>
          <p:cNvSpPr txBox="1"/>
          <p:nvPr/>
        </p:nvSpPr>
        <p:spPr>
          <a:xfrm>
            <a:off x="4890975" y="5368774"/>
            <a:ext cx="1353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YOZEPECO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EEE52-5673-0079-E0FA-9C6A83924730}"/>
              </a:ext>
            </a:extLst>
          </p:cNvPr>
          <p:cNvSpPr txBox="1"/>
          <p:nvPr/>
        </p:nvSpPr>
        <p:spPr>
          <a:xfrm>
            <a:off x="7492826" y="5363345"/>
            <a:ext cx="1385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HOKEHAYA</a:t>
            </a:r>
          </a:p>
        </p:txBody>
      </p:sp>
      <p:pic>
        <p:nvPicPr>
          <p:cNvPr id="21" name="Picture 20" descr="A molecule model with colorful balls&#10;&#10;Description automatically generated with medium confidence">
            <a:extLst>
              <a:ext uri="{FF2B5EF4-FFF2-40B4-BE49-F238E27FC236}">
                <a16:creationId xmlns:a16="http://schemas.microsoft.com/office/drawing/2014/main" id="{6DF3EB8B-8D63-8009-5EFD-5B10E286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38" t="24811" r="25696" b="12491"/>
          <a:stretch/>
        </p:blipFill>
        <p:spPr>
          <a:xfrm>
            <a:off x="4359663" y="2812978"/>
            <a:ext cx="2389517" cy="2521292"/>
          </a:xfrm>
          <a:prstGeom prst="rect">
            <a:avLst/>
          </a:prstGeom>
        </p:spPr>
      </p:pic>
      <p:pic>
        <p:nvPicPr>
          <p:cNvPr id="23" name="Picture 22" descr="A structure of a molecule&#10;&#10;Description automatically generated">
            <a:extLst>
              <a:ext uri="{FF2B5EF4-FFF2-40B4-BE49-F238E27FC236}">
                <a16:creationId xmlns:a16="http://schemas.microsoft.com/office/drawing/2014/main" id="{DE698063-CAB9-982E-7376-F5201A41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33" t="18433" r="21218" b="17717"/>
          <a:stretch/>
        </p:blipFill>
        <p:spPr>
          <a:xfrm>
            <a:off x="6783680" y="2807549"/>
            <a:ext cx="2803586" cy="2521292"/>
          </a:xfrm>
          <a:prstGeom prst="rect">
            <a:avLst/>
          </a:prstGeom>
        </p:spPr>
      </p:pic>
      <p:pic>
        <p:nvPicPr>
          <p:cNvPr id="29" name="Picture 28" descr="A structure of a molecule&#10;&#10;Description automatically generated">
            <a:extLst>
              <a:ext uri="{FF2B5EF4-FFF2-40B4-BE49-F238E27FC236}">
                <a16:creationId xmlns:a16="http://schemas.microsoft.com/office/drawing/2014/main" id="{5DB18FAD-9C75-2BD5-CFD0-B2AE64B3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896" t="21547" r="31264" b="17336"/>
          <a:stretch/>
        </p:blipFill>
        <p:spPr>
          <a:xfrm>
            <a:off x="2079201" y="2807548"/>
            <a:ext cx="2216844" cy="24286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326898-DF19-2EC3-A641-F17350D65EA5}"/>
              </a:ext>
            </a:extLst>
          </p:cNvPr>
          <p:cNvSpPr txBox="1"/>
          <p:nvPr/>
        </p:nvSpPr>
        <p:spPr>
          <a:xfrm>
            <a:off x="2546947" y="5363345"/>
            <a:ext cx="1277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AMAPIHOJ</a:t>
            </a:r>
          </a:p>
        </p:txBody>
      </p:sp>
    </p:spTree>
    <p:extLst>
      <p:ext uri="{BB962C8B-B14F-4D97-AF65-F5344CB8AC3E}">
        <p14:creationId xmlns:p14="http://schemas.microsoft.com/office/powerpoint/2010/main" val="9443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843-2693-DC16-FEB6-BBEADE19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Quickstart: DART output with filters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FC8B4-A0EA-C4ED-EA39-3F85E14A5E1D}"/>
              </a:ext>
            </a:extLst>
          </p:cNvPr>
          <p:cNvSpPr txBox="1"/>
          <p:nvPr/>
        </p:nvSpPr>
        <p:spPr>
          <a:xfrm>
            <a:off x="4437191" y="5110976"/>
            <a:ext cx="1239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CIGIBENA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A1DFD-1EB0-1149-D7E3-779104D990A2}"/>
              </a:ext>
            </a:extLst>
          </p:cNvPr>
          <p:cNvSpPr txBox="1"/>
          <p:nvPr/>
        </p:nvSpPr>
        <p:spPr>
          <a:xfrm>
            <a:off x="1968986" y="5110976"/>
            <a:ext cx="1291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ITUXUGEB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FE8C8-1425-E3FB-13CD-378D29A3A85E}"/>
              </a:ext>
            </a:extLst>
          </p:cNvPr>
          <p:cNvSpPr txBox="1"/>
          <p:nvPr/>
        </p:nvSpPr>
        <p:spPr>
          <a:xfrm>
            <a:off x="6955326" y="5115119"/>
            <a:ext cx="1321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WOREDEKI</a:t>
            </a:r>
          </a:p>
        </p:txBody>
      </p:sp>
      <p:pic>
        <p:nvPicPr>
          <p:cNvPr id="19" name="Picture 18" descr="A molecule model with a blue ball&#10;&#10;Description automatically generated with medium confidence">
            <a:extLst>
              <a:ext uri="{FF2B5EF4-FFF2-40B4-BE49-F238E27FC236}">
                <a16:creationId xmlns:a16="http://schemas.microsoft.com/office/drawing/2014/main" id="{FA93E993-1CD7-5725-D63E-8D20F27D8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86" t="24260" r="29624" b="26256"/>
          <a:stretch/>
        </p:blipFill>
        <p:spPr>
          <a:xfrm>
            <a:off x="1435168" y="2924356"/>
            <a:ext cx="2359533" cy="2065856"/>
          </a:xfrm>
          <a:prstGeom prst="rect">
            <a:avLst/>
          </a:prstGeom>
        </p:spPr>
      </p:pic>
      <p:pic>
        <p:nvPicPr>
          <p:cNvPr id="21" name="Picture 20" descr="A structure of a molecule&#10;&#10;Description automatically generated">
            <a:extLst>
              <a:ext uri="{FF2B5EF4-FFF2-40B4-BE49-F238E27FC236}">
                <a16:creationId xmlns:a16="http://schemas.microsoft.com/office/drawing/2014/main" id="{4417EC0C-4B48-7180-70AE-734B6710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75" t="15446" r="29111" b="18907"/>
          <a:stretch/>
        </p:blipFill>
        <p:spPr>
          <a:xfrm>
            <a:off x="3801373" y="2323628"/>
            <a:ext cx="2510829" cy="2692463"/>
          </a:xfrm>
          <a:prstGeom prst="rect">
            <a:avLst/>
          </a:prstGeom>
        </p:spPr>
      </p:pic>
      <p:pic>
        <p:nvPicPr>
          <p:cNvPr id="23" name="Picture 22" descr="A molecule model with a blue ball&#10;&#10;Description automatically generated">
            <a:extLst>
              <a:ext uri="{FF2B5EF4-FFF2-40B4-BE49-F238E27FC236}">
                <a16:creationId xmlns:a16="http://schemas.microsoft.com/office/drawing/2014/main" id="{EA428482-F262-DB0D-0E12-EB250140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51" t="28425" r="26019" b="24199"/>
          <a:stretch/>
        </p:blipFill>
        <p:spPr>
          <a:xfrm>
            <a:off x="6288802" y="2898477"/>
            <a:ext cx="2654876" cy="21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3E5CFC5-0DBB-8928-62F9-A886070469C0}"/>
              </a:ext>
            </a:extLst>
          </p:cNvPr>
          <p:cNvGrpSpPr/>
          <p:nvPr/>
        </p:nvGrpSpPr>
        <p:grpSpPr>
          <a:xfrm>
            <a:off x="1825957" y="2169066"/>
            <a:ext cx="6244581" cy="2519867"/>
            <a:chOff x="1825957" y="2169066"/>
            <a:chExt cx="6244581" cy="25198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AEADA1-D228-E076-0270-BACA2AD7A45B}"/>
                </a:ext>
              </a:extLst>
            </p:cNvPr>
            <p:cNvSpPr txBox="1"/>
            <p:nvPr/>
          </p:nvSpPr>
          <p:spPr>
            <a:xfrm>
              <a:off x="2323453" y="4329327"/>
              <a:ext cx="287408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Cu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F17480-A566-5683-0869-1B117AA3D5B0}"/>
                </a:ext>
              </a:extLst>
            </p:cNvPr>
            <p:cNvSpPr txBox="1"/>
            <p:nvPr/>
          </p:nvSpPr>
          <p:spPr>
            <a:xfrm>
              <a:off x="2446037" y="4329326"/>
              <a:ext cx="27779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 dirty="0">
                  <a:solidFill>
                    <a:schemeClr val="bg1">
                      <a:lumMod val="50000"/>
                    </a:schemeClr>
                  </a:solidFill>
                </a:rPr>
                <a:t>Pd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193969-DBC6-F3E2-2D19-647F4921F9FF}"/>
                </a:ext>
              </a:extLst>
            </p:cNvPr>
            <p:cNvSpPr txBox="1"/>
            <p:nvPr/>
          </p:nvSpPr>
          <p:spPr>
            <a:xfrm>
              <a:off x="2571827" y="4329326"/>
              <a:ext cx="26176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Ni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AC52FF-966C-C127-A207-7E6B70D6DD3B}"/>
                </a:ext>
              </a:extLst>
            </p:cNvPr>
            <p:cNvSpPr txBox="1"/>
            <p:nvPr/>
          </p:nvSpPr>
          <p:spPr>
            <a:xfrm>
              <a:off x="2691205" y="4329326"/>
              <a:ext cx="258554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Pt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19BB38-3F78-5E29-0C08-982D932FC7F7}"/>
                </a:ext>
              </a:extLst>
            </p:cNvPr>
            <p:cNvSpPr txBox="1"/>
            <p:nvPr/>
          </p:nvSpPr>
          <p:spPr>
            <a:xfrm>
              <a:off x="2794552" y="4329327"/>
              <a:ext cx="287408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Co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38DE6C-B7FB-2235-FB82-15443F208415}"/>
                </a:ext>
              </a:extLst>
            </p:cNvPr>
            <p:cNvSpPr txBox="1"/>
            <p:nvPr/>
          </p:nvSpPr>
          <p:spPr>
            <a:xfrm>
              <a:off x="1962912" y="4254698"/>
              <a:ext cx="461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8000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BAA79E-74FC-5B3F-2D32-D473C39FD913}"/>
                </a:ext>
              </a:extLst>
            </p:cNvPr>
            <p:cNvSpPr txBox="1"/>
            <p:nvPr/>
          </p:nvSpPr>
          <p:spPr>
            <a:xfrm>
              <a:off x="2919539" y="4329326"/>
              <a:ext cx="27298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Zn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42BDCD-FAC9-9B94-2E07-19DA9D084886}"/>
                </a:ext>
              </a:extLst>
            </p:cNvPr>
            <p:cNvSpPr txBox="1"/>
            <p:nvPr/>
          </p:nvSpPr>
          <p:spPr>
            <a:xfrm>
              <a:off x="3038918" y="4329326"/>
              <a:ext cx="269775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Fe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B137C-2A54-CC88-395D-47BBE40A428F}"/>
                </a:ext>
              </a:extLst>
            </p:cNvPr>
            <p:cNvSpPr txBox="1"/>
            <p:nvPr/>
          </p:nvSpPr>
          <p:spPr>
            <a:xfrm>
              <a:off x="3151080" y="4329326"/>
              <a:ext cx="280996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Ru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5EFB9D-6DCA-F8EF-A438-D7439E31CB75}"/>
                </a:ext>
              </a:extLst>
            </p:cNvPr>
            <p:cNvSpPr txBox="1"/>
            <p:nvPr/>
          </p:nvSpPr>
          <p:spPr>
            <a:xfrm>
              <a:off x="3261643" y="4329326"/>
              <a:ext cx="295423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Mn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C6325-470A-8192-717B-8E437B337B54}"/>
                </a:ext>
              </a:extLst>
            </p:cNvPr>
            <p:cNvSpPr txBox="1"/>
            <p:nvPr/>
          </p:nvSpPr>
          <p:spPr>
            <a:xfrm>
              <a:off x="3397401" y="4329326"/>
              <a:ext cx="27939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 dirty="0">
                  <a:solidFill>
                    <a:schemeClr val="bg1">
                      <a:lumMod val="50000"/>
                    </a:schemeClr>
                  </a:solidFill>
                </a:rPr>
                <a:t>Au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C69C03-E736-9D5E-5EDF-2044079940CD}"/>
                </a:ext>
              </a:extLst>
            </p:cNvPr>
            <p:cNvSpPr txBox="1"/>
            <p:nvPr/>
          </p:nvSpPr>
          <p:spPr>
            <a:xfrm>
              <a:off x="3524342" y="4329326"/>
              <a:ext cx="280996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Rh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E348B8-C3D8-55D0-152B-C406910B21E1}"/>
                </a:ext>
              </a:extLst>
            </p:cNvPr>
            <p:cNvSpPr txBox="1"/>
            <p:nvPr/>
          </p:nvSpPr>
          <p:spPr>
            <a:xfrm>
              <a:off x="3666163" y="4329326"/>
              <a:ext cx="232905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Ir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904ED5-7641-8C74-E8F0-22F01CF0FB4D}"/>
                </a:ext>
              </a:extLst>
            </p:cNvPr>
            <p:cNvSpPr txBox="1"/>
            <p:nvPr/>
          </p:nvSpPr>
          <p:spPr>
            <a:xfrm>
              <a:off x="3752679" y="4329326"/>
              <a:ext cx="295423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Mo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925769-3DC7-9DE4-BBDC-0FB754568986}"/>
                </a:ext>
              </a:extLst>
            </p:cNvPr>
            <p:cNvSpPr txBox="1"/>
            <p:nvPr/>
          </p:nvSpPr>
          <p:spPr>
            <a:xfrm>
              <a:off x="3879269" y="4329326"/>
              <a:ext cx="27779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DE989D-1747-DEF6-CE50-26D2CD41C928}"/>
                </a:ext>
              </a:extLst>
            </p:cNvPr>
            <p:cNvSpPr txBox="1"/>
            <p:nvPr/>
          </p:nvSpPr>
          <p:spPr>
            <a:xfrm>
              <a:off x="3999449" y="4329327"/>
              <a:ext cx="27298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Ag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8B5945-2766-9421-2EFA-6443977ADB67}"/>
                </a:ext>
              </a:extLst>
            </p:cNvPr>
            <p:cNvSpPr txBox="1"/>
            <p:nvPr/>
          </p:nvSpPr>
          <p:spPr>
            <a:xfrm>
              <a:off x="4132451" y="4329326"/>
              <a:ext cx="242523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 err="1">
                  <a:solidFill>
                    <a:schemeClr val="bg1">
                      <a:lumMod val="50000"/>
                    </a:schemeClr>
                  </a:solidFill>
                </a:rPr>
                <a:t>Ti</a:t>
              </a:r>
              <a:endParaRPr lang="en-US" sz="6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4A90FC-DFCA-111B-A7F7-FE1CEB29F116}"/>
                </a:ext>
              </a:extLst>
            </p:cNvPr>
            <p:cNvSpPr txBox="1"/>
            <p:nvPr/>
          </p:nvSpPr>
          <p:spPr>
            <a:xfrm>
              <a:off x="4237402" y="4329326"/>
              <a:ext cx="26817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Cr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25354-A506-8F9E-6079-B9F3792C3CEE}"/>
                </a:ext>
              </a:extLst>
            </p:cNvPr>
            <p:cNvSpPr txBox="1"/>
            <p:nvPr/>
          </p:nvSpPr>
          <p:spPr>
            <a:xfrm>
              <a:off x="4345557" y="4329327"/>
              <a:ext cx="287408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Cd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70E40F-A68A-B054-690F-E33F9ED8F00C}"/>
                </a:ext>
              </a:extLst>
            </p:cNvPr>
            <p:cNvSpPr txBox="1"/>
            <p:nvPr/>
          </p:nvSpPr>
          <p:spPr>
            <a:xfrm>
              <a:off x="4491385" y="4329326"/>
              <a:ext cx="231303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 dirty="0">
                  <a:solidFill>
                    <a:schemeClr val="bg1">
                      <a:lumMod val="50000"/>
                    </a:schemeClr>
                  </a:solidFill>
                </a:rPr>
                <a:t>V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167DAC-575E-18E8-C323-F658028CD872}"/>
                </a:ext>
              </a:extLst>
            </p:cNvPr>
            <p:cNvSpPr txBox="1"/>
            <p:nvPr/>
          </p:nvSpPr>
          <p:spPr>
            <a:xfrm>
              <a:off x="4596336" y="4329326"/>
              <a:ext cx="256951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57A73C-4E75-B0B7-4034-EC9D968E6B8B}"/>
                </a:ext>
              </a:extLst>
            </p:cNvPr>
            <p:cNvSpPr txBox="1"/>
            <p:nvPr/>
          </p:nvSpPr>
          <p:spPr>
            <a:xfrm>
              <a:off x="4701285" y="4329326"/>
              <a:ext cx="282598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Hg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2BFCFD-E84D-4029-B3F1-C28C789F6835}"/>
                </a:ext>
              </a:extLst>
            </p:cNvPr>
            <p:cNvSpPr txBox="1"/>
            <p:nvPr/>
          </p:nvSpPr>
          <p:spPr>
            <a:xfrm>
              <a:off x="4833487" y="4329326"/>
              <a:ext cx="253745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Zr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67E1D9-EC8C-482A-2847-8E40C0550DB0}"/>
                </a:ext>
              </a:extLst>
            </p:cNvPr>
            <p:cNvSpPr txBox="1"/>
            <p:nvPr/>
          </p:nvSpPr>
          <p:spPr>
            <a:xfrm>
              <a:off x="4936034" y="4329327"/>
              <a:ext cx="28420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 err="1">
                  <a:solidFill>
                    <a:schemeClr val="bg1">
                      <a:lumMod val="50000"/>
                    </a:schemeClr>
                  </a:solidFill>
                </a:rPr>
                <a:t>Os</a:t>
              </a:r>
              <a:endParaRPr lang="en-US" sz="6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23768B-A4CF-9D8B-D036-56E4C6A6416A}"/>
                </a:ext>
              </a:extLst>
            </p:cNvPr>
            <p:cNvSpPr txBox="1"/>
            <p:nvPr/>
          </p:nvSpPr>
          <p:spPr>
            <a:xfrm>
              <a:off x="5076250" y="4329326"/>
              <a:ext cx="239317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B74444-6A75-DFF5-93F4-A4D06A03729B}"/>
                </a:ext>
              </a:extLst>
            </p:cNvPr>
            <p:cNvSpPr txBox="1"/>
            <p:nvPr/>
          </p:nvSpPr>
          <p:spPr>
            <a:xfrm>
              <a:off x="5199635" y="4329326"/>
              <a:ext cx="228096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B05B4A7-EC6C-6466-457A-CFB37C4244E4}"/>
                </a:ext>
              </a:extLst>
            </p:cNvPr>
            <p:cNvSpPr txBox="1"/>
            <p:nvPr/>
          </p:nvSpPr>
          <p:spPr>
            <a:xfrm>
              <a:off x="5293364" y="4329327"/>
              <a:ext cx="276187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Eu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3F793F-F6AA-ACDE-EEF8-F0157BF8C3A2}"/>
                </a:ext>
              </a:extLst>
            </p:cNvPr>
            <p:cNvSpPr txBox="1"/>
            <p:nvPr/>
          </p:nvSpPr>
          <p:spPr>
            <a:xfrm>
              <a:off x="5411939" y="4329327"/>
              <a:ext cx="274584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Yb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943F14-1540-189B-CD32-DEF37B3D9147}"/>
                </a:ext>
              </a:extLst>
            </p:cNvPr>
            <p:cNvSpPr txBox="1"/>
            <p:nvPr/>
          </p:nvSpPr>
          <p:spPr>
            <a:xfrm>
              <a:off x="5527309" y="4329326"/>
              <a:ext cx="27939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00EE1D-9085-B5C0-2331-FA70A1C396D6}"/>
                </a:ext>
              </a:extLst>
            </p:cNvPr>
            <p:cNvSpPr txBox="1"/>
            <p:nvPr/>
          </p:nvSpPr>
          <p:spPr>
            <a:xfrm>
              <a:off x="5634664" y="4329327"/>
              <a:ext cx="30023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 err="1">
                  <a:solidFill>
                    <a:schemeClr val="bg1">
                      <a:lumMod val="50000"/>
                    </a:schemeClr>
                  </a:solidFill>
                </a:rPr>
                <a:t>Sm</a:t>
              </a:r>
              <a:endParaRPr lang="en-US" sz="6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6DA0F3-8A39-2138-FA96-0E8FE9172895}"/>
                </a:ext>
              </a:extLst>
            </p:cNvPr>
            <p:cNvSpPr txBox="1"/>
            <p:nvPr/>
          </p:nvSpPr>
          <p:spPr>
            <a:xfrm>
              <a:off x="5758048" y="4329327"/>
              <a:ext cx="28901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Nd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788758-6298-25CD-29A4-94DE868361F5}"/>
                </a:ext>
              </a:extLst>
            </p:cNvPr>
            <p:cNvSpPr txBox="1"/>
            <p:nvPr/>
          </p:nvSpPr>
          <p:spPr>
            <a:xfrm>
              <a:off x="5885442" y="4329326"/>
              <a:ext cx="269775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La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C58CCF-4D8B-5011-2CB1-E00D56BC6D06}"/>
                </a:ext>
              </a:extLst>
            </p:cNvPr>
            <p:cNvSpPr txBox="1"/>
            <p:nvPr/>
          </p:nvSpPr>
          <p:spPr>
            <a:xfrm>
              <a:off x="6004016" y="4329326"/>
              <a:ext cx="26817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Ta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01D75D-DEA5-42E2-140C-847FEA899FA9}"/>
                </a:ext>
              </a:extLst>
            </p:cNvPr>
            <p:cNvSpPr txBox="1"/>
            <p:nvPr/>
          </p:nvSpPr>
          <p:spPr>
            <a:xfrm>
              <a:off x="6113776" y="4329326"/>
              <a:ext cx="28420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Ce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0F95A9-5D3B-1666-8118-631A77D1D0A4}"/>
                </a:ext>
              </a:extLst>
            </p:cNvPr>
            <p:cNvSpPr txBox="1"/>
            <p:nvPr/>
          </p:nvSpPr>
          <p:spPr>
            <a:xfrm>
              <a:off x="6245176" y="4329326"/>
              <a:ext cx="256951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378D5E-36F0-9BE3-8602-68A82FC22AED}"/>
                </a:ext>
              </a:extLst>
            </p:cNvPr>
            <p:cNvSpPr txBox="1"/>
            <p:nvPr/>
          </p:nvSpPr>
          <p:spPr>
            <a:xfrm>
              <a:off x="6356539" y="4329327"/>
              <a:ext cx="269775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Tb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0BB2A2-EA3E-9F90-9212-D8417A22A102}"/>
                </a:ext>
              </a:extLst>
            </p:cNvPr>
            <p:cNvSpPr txBox="1"/>
            <p:nvPr/>
          </p:nvSpPr>
          <p:spPr>
            <a:xfrm>
              <a:off x="6475115" y="4329326"/>
              <a:ext cx="268172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Hf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89A525-1F74-D474-AA5A-E772A4091CA3}"/>
                </a:ext>
              </a:extLst>
            </p:cNvPr>
            <p:cNvSpPr txBox="1"/>
            <p:nvPr/>
          </p:nvSpPr>
          <p:spPr>
            <a:xfrm>
              <a:off x="6590485" y="4329326"/>
              <a:ext cx="272981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Sc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7B12E3-22FF-4B1F-D06A-11B3CCDE8C5A}"/>
                </a:ext>
              </a:extLst>
            </p:cNvPr>
            <p:cNvSpPr txBox="1"/>
            <p:nvPr/>
          </p:nvSpPr>
          <p:spPr>
            <a:xfrm>
              <a:off x="6700243" y="4329326"/>
              <a:ext cx="28901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Gd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C69A77-FD85-BE50-2CE3-12792CF0D26D}"/>
                </a:ext>
              </a:extLst>
            </p:cNvPr>
            <p:cNvSpPr txBox="1"/>
            <p:nvPr/>
          </p:nvSpPr>
          <p:spPr>
            <a:xfrm>
              <a:off x="6818017" y="4329327"/>
              <a:ext cx="28901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Nb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4DA0A6-E9FE-4A66-FDF0-36F19F9EE324}"/>
                </a:ext>
              </a:extLst>
            </p:cNvPr>
            <p:cNvSpPr txBox="1"/>
            <p:nvPr/>
          </p:nvSpPr>
          <p:spPr>
            <a:xfrm>
              <a:off x="6947014" y="4329326"/>
              <a:ext cx="266569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Tc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BDE656-3023-335B-B307-2F5B6C915F09}"/>
                </a:ext>
              </a:extLst>
            </p:cNvPr>
            <p:cNvSpPr txBox="1"/>
            <p:nvPr/>
          </p:nvSpPr>
          <p:spPr>
            <a:xfrm>
              <a:off x="7062384" y="4329326"/>
              <a:ext cx="271378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Lu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77D109-5513-4409-B9A5-6647E1419F2D}"/>
                </a:ext>
              </a:extLst>
            </p:cNvPr>
            <p:cNvSpPr txBox="1"/>
            <p:nvPr/>
          </p:nvSpPr>
          <p:spPr>
            <a:xfrm>
              <a:off x="7180960" y="4329327"/>
              <a:ext cx="269774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C29ECA-C01E-DBBA-DCEC-C17B1A4B5A56}"/>
                </a:ext>
              </a:extLst>
            </p:cNvPr>
            <p:cNvSpPr txBox="1"/>
            <p:nvPr/>
          </p:nvSpPr>
          <p:spPr>
            <a:xfrm>
              <a:off x="7304343" y="4329327"/>
              <a:ext cx="258554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 err="1">
                  <a:solidFill>
                    <a:schemeClr val="bg1">
                      <a:lumMod val="50000"/>
                    </a:schemeClr>
                  </a:solidFill>
                </a:rPr>
                <a:t>Pr</a:t>
              </a:r>
              <a:endParaRPr lang="en-US" sz="65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960ADA-6905-3BBA-4086-54EEBD949F7B}"/>
                </a:ext>
              </a:extLst>
            </p:cNvPr>
            <p:cNvSpPr txBox="1"/>
            <p:nvPr/>
          </p:nvSpPr>
          <p:spPr>
            <a:xfrm>
              <a:off x="7406891" y="4329326"/>
              <a:ext cx="28901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Ho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756182-D3A7-F6B9-4159-91B25B1B2A9A}"/>
                </a:ext>
              </a:extLst>
            </p:cNvPr>
            <p:cNvSpPr txBox="1"/>
            <p:nvPr/>
          </p:nvSpPr>
          <p:spPr>
            <a:xfrm>
              <a:off x="7522260" y="4329326"/>
              <a:ext cx="29382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Tm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99D04B7-E5B2-A833-63C6-023926BB010E}"/>
                </a:ext>
              </a:extLst>
            </p:cNvPr>
            <p:cNvSpPr txBox="1"/>
            <p:nvPr/>
          </p:nvSpPr>
          <p:spPr>
            <a:xfrm>
              <a:off x="7642440" y="4329327"/>
              <a:ext cx="28901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F7ACB7-A466-AE05-BC1B-39438AA431A3}"/>
                </a:ext>
              </a:extLst>
            </p:cNvPr>
            <p:cNvSpPr txBox="1"/>
            <p:nvPr/>
          </p:nvSpPr>
          <p:spPr>
            <a:xfrm>
              <a:off x="7765813" y="4329326"/>
              <a:ext cx="277790" cy="192360"/>
            </a:xfrm>
            <a:prstGeom prst="rect">
              <a:avLst/>
            </a:prstGeom>
            <a:noFill/>
          </p:spPr>
          <p:txBody>
            <a:bodyPr wrap="none" rIns="90000" rtlCol="0">
              <a:spAutoFit/>
            </a:bodyPr>
            <a:lstStyle/>
            <a:p>
              <a:pPr algn="ctr" defTabSz="914400"/>
              <a:r>
                <a:rPr lang="en-US" sz="650">
                  <a:solidFill>
                    <a:schemeClr val="bg1">
                      <a:lumMod val="50000"/>
                    </a:schemeClr>
                  </a:solidFill>
                </a:rPr>
                <a:t>Pu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DA6854-8E60-81F1-B3DB-4FB510A27A88}"/>
                </a:ext>
              </a:extLst>
            </p:cNvPr>
            <p:cNvGrpSpPr/>
            <p:nvPr/>
          </p:nvGrpSpPr>
          <p:grpSpPr>
            <a:xfrm>
              <a:off x="6002843" y="3318135"/>
              <a:ext cx="1613518" cy="486433"/>
              <a:chOff x="3813055" y="223326"/>
              <a:chExt cx="1613518" cy="486433"/>
            </a:xfrm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92490B6D-6C3E-B70A-37A5-0F57B31151B0}"/>
                  </a:ext>
                </a:extLst>
              </p:cNvPr>
              <p:cNvSpPr/>
              <p:nvPr/>
            </p:nvSpPr>
            <p:spPr>
              <a:xfrm rot="5400000">
                <a:off x="4347861" y="-311480"/>
                <a:ext cx="486433" cy="1556046"/>
              </a:xfrm>
              <a:prstGeom prst="roundRect">
                <a:avLst>
                  <a:gd name="adj" fmla="val 8588"/>
                </a:avLst>
              </a:prstGeom>
              <a:noFill/>
              <a:ln w="6731">
                <a:solidFill>
                  <a:srgbClr val="DADADA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62B1F1D3-271A-A7EF-E519-E3C634261391}"/>
                  </a:ext>
                </a:extLst>
              </p:cNvPr>
              <p:cNvSpPr/>
              <p:nvPr/>
            </p:nvSpPr>
            <p:spPr>
              <a:xfrm rot="5400000">
                <a:off x="3952025" y="261813"/>
                <a:ext cx="100921" cy="211909"/>
              </a:xfrm>
              <a:prstGeom prst="roundRect">
                <a:avLst/>
              </a:prstGeom>
              <a:solidFill>
                <a:srgbClr val="94D2BD"/>
              </a:solidFill>
              <a:ln w="14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480A037-EDF7-C438-57D3-06190873C73A}"/>
                  </a:ext>
                </a:extLst>
              </p:cNvPr>
              <p:cNvSpPr txBox="1"/>
              <p:nvPr/>
            </p:nvSpPr>
            <p:spPr>
              <a:xfrm>
                <a:off x="4076977" y="260045"/>
                <a:ext cx="1349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First row transition metals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C94953B-0446-88B0-BD0D-7E98112DDCCE}"/>
                  </a:ext>
                </a:extLst>
              </p:cNvPr>
              <p:cNvSpPr txBox="1"/>
              <p:nvPr/>
            </p:nvSpPr>
            <p:spPr>
              <a:xfrm>
                <a:off x="4076977" y="472679"/>
                <a:ext cx="79837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Other Metals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4B0AB89F-79D0-BD1A-3E5B-F9BFA2505C04}"/>
                  </a:ext>
                </a:extLst>
              </p:cNvPr>
              <p:cNvSpPr/>
              <p:nvPr/>
            </p:nvSpPr>
            <p:spPr>
              <a:xfrm rot="5400000">
                <a:off x="3952025" y="474447"/>
                <a:ext cx="100921" cy="211908"/>
              </a:xfrm>
              <a:prstGeom prst="roundRect">
                <a:avLst/>
              </a:prstGeom>
              <a:solidFill>
                <a:srgbClr val="138BAD"/>
              </a:solidFill>
              <a:ln w="144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B508324-7163-77B6-6F4E-AA788CAB48B1}"/>
                </a:ext>
              </a:extLst>
            </p:cNvPr>
            <p:cNvGrpSpPr/>
            <p:nvPr/>
          </p:nvGrpSpPr>
          <p:grpSpPr>
            <a:xfrm>
              <a:off x="2363716" y="2169066"/>
              <a:ext cx="5706822" cy="2212135"/>
              <a:chOff x="2363716" y="2169066"/>
              <a:chExt cx="5706822" cy="2212135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CAE63A2-8D70-22CA-9521-3C33BDBE8B24}"/>
                  </a:ext>
                </a:extLst>
              </p:cNvPr>
              <p:cNvSpPr/>
              <p:nvPr/>
            </p:nvSpPr>
            <p:spPr>
              <a:xfrm>
                <a:off x="2363717" y="4364323"/>
                <a:ext cx="121411" cy="16878"/>
              </a:xfrm>
              <a:custGeom>
                <a:avLst/>
                <a:gdLst>
                  <a:gd name="connsiteX0" fmla="*/ 0 w 9369964"/>
                  <a:gd name="connsiteY0" fmla="*/ 0 h 14475"/>
                  <a:gd name="connsiteX1" fmla="*/ 9369965 w 9369964"/>
                  <a:gd name="connsiteY1" fmla="*/ 0 h 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69964" h="14475">
                    <a:moveTo>
                      <a:pt x="0" y="0"/>
                    </a:moveTo>
                    <a:lnTo>
                      <a:pt x="9369965" y="0"/>
                    </a:lnTo>
                  </a:path>
                </a:pathLst>
              </a:custGeom>
              <a:noFill/>
              <a:ln w="14476" cap="rnd">
                <a:solidFill>
                  <a:srgbClr val="FFFFFF">
                    <a:lumMod val="9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ound Same-side Corner of Rectangle 53">
                <a:extLst>
                  <a:ext uri="{FF2B5EF4-FFF2-40B4-BE49-F238E27FC236}">
                    <a16:creationId xmlns:a16="http://schemas.microsoft.com/office/drawing/2014/main" id="{182A9630-0653-CF36-578D-261C043F6E09}"/>
                  </a:ext>
                </a:extLst>
              </p:cNvPr>
              <p:cNvSpPr/>
              <p:nvPr/>
            </p:nvSpPr>
            <p:spPr>
              <a:xfrm>
                <a:off x="7976010" y="4359715"/>
                <a:ext cx="94528" cy="7662"/>
              </a:xfrm>
              <a:prstGeom prst="round2SameRect">
                <a:avLst/>
              </a:prstGeom>
              <a:solidFill>
                <a:srgbClr val="DDEBEB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67794922-1C5F-355D-8946-A157392C9E79}"/>
                  </a:ext>
                </a:extLst>
              </p:cNvPr>
              <p:cNvSpPr/>
              <p:nvPr/>
            </p:nvSpPr>
            <p:spPr>
              <a:xfrm>
                <a:off x="2363717" y="3863698"/>
                <a:ext cx="121411" cy="8327"/>
              </a:xfrm>
              <a:custGeom>
                <a:avLst/>
                <a:gdLst>
                  <a:gd name="connsiteX0" fmla="*/ 0 w 9369964"/>
                  <a:gd name="connsiteY0" fmla="*/ 0 h 14475"/>
                  <a:gd name="connsiteX1" fmla="*/ 9369965 w 9369964"/>
                  <a:gd name="connsiteY1" fmla="*/ 0 h 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69964" h="14475">
                    <a:moveTo>
                      <a:pt x="0" y="0"/>
                    </a:moveTo>
                    <a:lnTo>
                      <a:pt x="9369965" y="0"/>
                    </a:lnTo>
                  </a:path>
                </a:pathLst>
              </a:custGeom>
              <a:noFill/>
              <a:ln w="14476" cap="rnd">
                <a:solidFill>
                  <a:srgbClr val="FFFFFF">
                    <a:lumMod val="9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7CDFA3-E93C-B473-3841-C30ABF2253AA}"/>
                  </a:ext>
                </a:extLst>
              </p:cNvPr>
              <p:cNvSpPr/>
              <p:nvPr/>
            </p:nvSpPr>
            <p:spPr>
              <a:xfrm>
                <a:off x="2363717" y="3360017"/>
                <a:ext cx="121411" cy="8327"/>
              </a:xfrm>
              <a:custGeom>
                <a:avLst/>
                <a:gdLst>
                  <a:gd name="connsiteX0" fmla="*/ 0 w 9369964"/>
                  <a:gd name="connsiteY0" fmla="*/ 0 h 14475"/>
                  <a:gd name="connsiteX1" fmla="*/ 9369965 w 9369964"/>
                  <a:gd name="connsiteY1" fmla="*/ 0 h 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69964" h="14475">
                    <a:moveTo>
                      <a:pt x="0" y="0"/>
                    </a:moveTo>
                    <a:lnTo>
                      <a:pt x="9369965" y="0"/>
                    </a:lnTo>
                  </a:path>
                </a:pathLst>
              </a:custGeom>
              <a:noFill/>
              <a:ln w="14476" cap="rnd">
                <a:solidFill>
                  <a:srgbClr val="FFFFFF">
                    <a:lumMod val="9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ABB57C9E-6B86-338C-2E89-C0A952A4A8BD}"/>
                  </a:ext>
                </a:extLst>
              </p:cNvPr>
              <p:cNvSpPr/>
              <p:nvPr/>
            </p:nvSpPr>
            <p:spPr>
              <a:xfrm>
                <a:off x="2363717" y="2856338"/>
                <a:ext cx="121411" cy="8327"/>
              </a:xfrm>
              <a:custGeom>
                <a:avLst/>
                <a:gdLst>
                  <a:gd name="connsiteX0" fmla="*/ 0 w 9369964"/>
                  <a:gd name="connsiteY0" fmla="*/ 0 h 14475"/>
                  <a:gd name="connsiteX1" fmla="*/ 9369965 w 9369964"/>
                  <a:gd name="connsiteY1" fmla="*/ 0 h 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69964" h="14475">
                    <a:moveTo>
                      <a:pt x="0" y="0"/>
                    </a:moveTo>
                    <a:lnTo>
                      <a:pt x="9369965" y="0"/>
                    </a:lnTo>
                  </a:path>
                </a:pathLst>
              </a:custGeom>
              <a:noFill/>
              <a:ln w="14476" cap="rnd">
                <a:solidFill>
                  <a:srgbClr val="FFFFFF">
                    <a:lumMod val="9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E8D4719-78F6-0161-ED2A-470100AE9425}"/>
                  </a:ext>
                </a:extLst>
              </p:cNvPr>
              <p:cNvSpPr/>
              <p:nvPr/>
            </p:nvSpPr>
            <p:spPr>
              <a:xfrm>
                <a:off x="2363716" y="2352634"/>
                <a:ext cx="121411" cy="8327"/>
              </a:xfrm>
              <a:custGeom>
                <a:avLst/>
                <a:gdLst>
                  <a:gd name="connsiteX0" fmla="*/ 0 w 9369964"/>
                  <a:gd name="connsiteY0" fmla="*/ 0 h 14475"/>
                  <a:gd name="connsiteX1" fmla="*/ 9369965 w 9369964"/>
                  <a:gd name="connsiteY1" fmla="*/ 0 h 1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69964" h="14475">
                    <a:moveTo>
                      <a:pt x="0" y="0"/>
                    </a:moveTo>
                    <a:lnTo>
                      <a:pt x="9369965" y="0"/>
                    </a:lnTo>
                  </a:path>
                </a:pathLst>
              </a:custGeom>
              <a:noFill/>
              <a:ln w="14476" cap="rnd">
                <a:solidFill>
                  <a:srgbClr val="FFFFFF">
                    <a:lumMod val="95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ound Same-side Corner of Rectangle 62">
                <a:extLst>
                  <a:ext uri="{FF2B5EF4-FFF2-40B4-BE49-F238E27FC236}">
                    <a16:creationId xmlns:a16="http://schemas.microsoft.com/office/drawing/2014/main" id="{ACF885B4-E6E1-881A-9076-FFCC9D2ABACB}"/>
                  </a:ext>
                </a:extLst>
              </p:cNvPr>
              <p:cNvSpPr/>
              <p:nvPr/>
            </p:nvSpPr>
            <p:spPr>
              <a:xfrm>
                <a:off x="2422794" y="2169066"/>
                <a:ext cx="94528" cy="2198312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ound Same-side Corner of Rectangle 63">
                <a:extLst>
                  <a:ext uri="{FF2B5EF4-FFF2-40B4-BE49-F238E27FC236}">
                    <a16:creationId xmlns:a16="http://schemas.microsoft.com/office/drawing/2014/main" id="{58E63B9B-F0BF-D035-A1A4-F6F87930F561}"/>
                  </a:ext>
                </a:extLst>
              </p:cNvPr>
              <p:cNvSpPr/>
              <p:nvPr/>
            </p:nvSpPr>
            <p:spPr>
              <a:xfrm>
                <a:off x="2540949" y="2458431"/>
                <a:ext cx="94518" cy="1908947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Round Same-side Corner of Rectangle 64">
                <a:extLst>
                  <a:ext uri="{FF2B5EF4-FFF2-40B4-BE49-F238E27FC236}">
                    <a16:creationId xmlns:a16="http://schemas.microsoft.com/office/drawing/2014/main" id="{3E34C5B0-8540-0B13-7FE9-858F8782AE44}"/>
                  </a:ext>
                </a:extLst>
              </p:cNvPr>
              <p:cNvSpPr/>
              <p:nvPr/>
            </p:nvSpPr>
            <p:spPr>
              <a:xfrm>
                <a:off x="2659105" y="2470519"/>
                <a:ext cx="94518" cy="1896859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ound Same-side Corner of Rectangle 65">
                <a:extLst>
                  <a:ext uri="{FF2B5EF4-FFF2-40B4-BE49-F238E27FC236}">
                    <a16:creationId xmlns:a16="http://schemas.microsoft.com/office/drawing/2014/main" id="{53E72A68-EC79-35A1-BF00-3626316BDCDA}"/>
                  </a:ext>
                </a:extLst>
              </p:cNvPr>
              <p:cNvSpPr/>
              <p:nvPr/>
            </p:nvSpPr>
            <p:spPr>
              <a:xfrm>
                <a:off x="2777251" y="3113715"/>
                <a:ext cx="94528" cy="1253662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ound Same-side Corner of Rectangle 66">
                <a:extLst>
                  <a:ext uri="{FF2B5EF4-FFF2-40B4-BE49-F238E27FC236}">
                    <a16:creationId xmlns:a16="http://schemas.microsoft.com/office/drawing/2014/main" id="{DF8CFCDC-7C3B-D2B6-49A5-A9BB133E26EF}"/>
                  </a:ext>
                </a:extLst>
              </p:cNvPr>
              <p:cNvSpPr/>
              <p:nvPr/>
            </p:nvSpPr>
            <p:spPr>
              <a:xfrm>
                <a:off x="2895407" y="3125049"/>
                <a:ext cx="94528" cy="1242329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Round Same-side Corner of Rectangle 67">
                <a:extLst>
                  <a:ext uri="{FF2B5EF4-FFF2-40B4-BE49-F238E27FC236}">
                    <a16:creationId xmlns:a16="http://schemas.microsoft.com/office/drawing/2014/main" id="{8B888FCE-E0D2-57AA-1986-909C308200D2}"/>
                  </a:ext>
                </a:extLst>
              </p:cNvPr>
              <p:cNvSpPr/>
              <p:nvPr/>
            </p:nvSpPr>
            <p:spPr>
              <a:xfrm>
                <a:off x="3013563" y="3125557"/>
                <a:ext cx="94518" cy="1241821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Round Same-side Corner of Rectangle 68">
                <a:extLst>
                  <a:ext uri="{FF2B5EF4-FFF2-40B4-BE49-F238E27FC236}">
                    <a16:creationId xmlns:a16="http://schemas.microsoft.com/office/drawing/2014/main" id="{CD6B8E4F-CC1D-113E-266B-C9D640EFD584}"/>
                  </a:ext>
                </a:extLst>
              </p:cNvPr>
              <p:cNvSpPr/>
              <p:nvPr/>
            </p:nvSpPr>
            <p:spPr>
              <a:xfrm>
                <a:off x="3131719" y="3283210"/>
                <a:ext cx="94518" cy="1084167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Round Same-side Corner of Rectangle 69">
                <a:extLst>
                  <a:ext uri="{FF2B5EF4-FFF2-40B4-BE49-F238E27FC236}">
                    <a16:creationId xmlns:a16="http://schemas.microsoft.com/office/drawing/2014/main" id="{456C136F-DC12-C865-FA46-CC5D45A4CD86}"/>
                  </a:ext>
                </a:extLst>
              </p:cNvPr>
              <p:cNvSpPr/>
              <p:nvPr/>
            </p:nvSpPr>
            <p:spPr>
              <a:xfrm>
                <a:off x="3249874" y="3331814"/>
                <a:ext cx="94518" cy="1035563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Round Same-side Corner of Rectangle 70">
                <a:extLst>
                  <a:ext uri="{FF2B5EF4-FFF2-40B4-BE49-F238E27FC236}">
                    <a16:creationId xmlns:a16="http://schemas.microsoft.com/office/drawing/2014/main" id="{D62D9476-8F53-90D4-7501-7A8CD4BED12A}"/>
                  </a:ext>
                </a:extLst>
              </p:cNvPr>
              <p:cNvSpPr/>
              <p:nvPr/>
            </p:nvSpPr>
            <p:spPr>
              <a:xfrm>
                <a:off x="3368020" y="3810555"/>
                <a:ext cx="94528" cy="556822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Round Same-side Corner of Rectangle 71">
                <a:extLst>
                  <a:ext uri="{FF2B5EF4-FFF2-40B4-BE49-F238E27FC236}">
                    <a16:creationId xmlns:a16="http://schemas.microsoft.com/office/drawing/2014/main" id="{FFE958AF-7FD1-4182-70B9-F5E923067850}"/>
                  </a:ext>
                </a:extLst>
              </p:cNvPr>
              <p:cNvSpPr/>
              <p:nvPr/>
            </p:nvSpPr>
            <p:spPr>
              <a:xfrm>
                <a:off x="3486177" y="3816858"/>
                <a:ext cx="94518" cy="55051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Round Same-side Corner of Rectangle 72">
                <a:extLst>
                  <a:ext uri="{FF2B5EF4-FFF2-40B4-BE49-F238E27FC236}">
                    <a16:creationId xmlns:a16="http://schemas.microsoft.com/office/drawing/2014/main" id="{B4CFA21C-7E2D-7714-2022-A42ACFB17EA0}"/>
                  </a:ext>
                </a:extLst>
              </p:cNvPr>
              <p:cNvSpPr/>
              <p:nvPr/>
            </p:nvSpPr>
            <p:spPr>
              <a:xfrm>
                <a:off x="3604332" y="3867478"/>
                <a:ext cx="94518" cy="49989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Round Same-side Corner of Rectangle 73">
                <a:extLst>
                  <a:ext uri="{FF2B5EF4-FFF2-40B4-BE49-F238E27FC236}">
                    <a16:creationId xmlns:a16="http://schemas.microsoft.com/office/drawing/2014/main" id="{DC416760-B875-A935-AAD1-8EB83646BE07}"/>
                  </a:ext>
                </a:extLst>
              </p:cNvPr>
              <p:cNvSpPr/>
              <p:nvPr/>
            </p:nvSpPr>
            <p:spPr>
              <a:xfrm>
                <a:off x="3722488" y="3880826"/>
                <a:ext cx="94518" cy="486551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Round Same-side Corner of Rectangle 74">
                <a:extLst>
                  <a:ext uri="{FF2B5EF4-FFF2-40B4-BE49-F238E27FC236}">
                    <a16:creationId xmlns:a16="http://schemas.microsoft.com/office/drawing/2014/main" id="{6EF7EB67-A257-A411-328E-068AD40D9DA6}"/>
                  </a:ext>
                </a:extLst>
              </p:cNvPr>
              <p:cNvSpPr/>
              <p:nvPr/>
            </p:nvSpPr>
            <p:spPr>
              <a:xfrm>
                <a:off x="3840634" y="3918348"/>
                <a:ext cx="94528" cy="449030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Round Same-side Corner of Rectangle 75">
                <a:extLst>
                  <a:ext uri="{FF2B5EF4-FFF2-40B4-BE49-F238E27FC236}">
                    <a16:creationId xmlns:a16="http://schemas.microsoft.com/office/drawing/2014/main" id="{1FDBBC1F-F1AE-4AFD-9E71-C65E823FDB81}"/>
                  </a:ext>
                </a:extLst>
              </p:cNvPr>
              <p:cNvSpPr/>
              <p:nvPr/>
            </p:nvSpPr>
            <p:spPr>
              <a:xfrm>
                <a:off x="3958790" y="3930688"/>
                <a:ext cx="94528" cy="43668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Round Same-side Corner of Rectangle 76">
                <a:extLst>
                  <a:ext uri="{FF2B5EF4-FFF2-40B4-BE49-F238E27FC236}">
                    <a16:creationId xmlns:a16="http://schemas.microsoft.com/office/drawing/2014/main" id="{CCFCA468-E834-7E5D-4A86-240E76C28397}"/>
                  </a:ext>
                </a:extLst>
              </p:cNvPr>
              <p:cNvSpPr/>
              <p:nvPr/>
            </p:nvSpPr>
            <p:spPr>
              <a:xfrm>
                <a:off x="4076946" y="4003465"/>
                <a:ext cx="94518" cy="363912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Round Same-side Corner of Rectangle 77">
                <a:extLst>
                  <a:ext uri="{FF2B5EF4-FFF2-40B4-BE49-F238E27FC236}">
                    <a16:creationId xmlns:a16="http://schemas.microsoft.com/office/drawing/2014/main" id="{7A1B2D0D-36DC-F68D-0F04-90A27003F0CC}"/>
                  </a:ext>
                </a:extLst>
              </p:cNvPr>
              <p:cNvSpPr/>
              <p:nvPr/>
            </p:nvSpPr>
            <p:spPr>
              <a:xfrm>
                <a:off x="4195102" y="4016064"/>
                <a:ext cx="94519" cy="351314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ound Same-side Corner of Rectangle 78">
                <a:extLst>
                  <a:ext uri="{FF2B5EF4-FFF2-40B4-BE49-F238E27FC236}">
                    <a16:creationId xmlns:a16="http://schemas.microsoft.com/office/drawing/2014/main" id="{C3BB1965-1BEB-38C2-B90A-D32179F1A938}"/>
                  </a:ext>
                </a:extLst>
              </p:cNvPr>
              <p:cNvSpPr/>
              <p:nvPr/>
            </p:nvSpPr>
            <p:spPr>
              <a:xfrm>
                <a:off x="4313248" y="4033435"/>
                <a:ext cx="94528" cy="333943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ound Same-side Corner of Rectangle 79">
                <a:extLst>
                  <a:ext uri="{FF2B5EF4-FFF2-40B4-BE49-F238E27FC236}">
                    <a16:creationId xmlns:a16="http://schemas.microsoft.com/office/drawing/2014/main" id="{EAB96728-6F1D-EF3F-8404-6C2C570EF761}"/>
                  </a:ext>
                </a:extLst>
              </p:cNvPr>
              <p:cNvSpPr/>
              <p:nvPr/>
            </p:nvSpPr>
            <p:spPr>
              <a:xfrm>
                <a:off x="4431403" y="4036965"/>
                <a:ext cx="94528" cy="330413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ound Same-side Corner of Rectangle 80">
                <a:extLst>
                  <a:ext uri="{FF2B5EF4-FFF2-40B4-BE49-F238E27FC236}">
                    <a16:creationId xmlns:a16="http://schemas.microsoft.com/office/drawing/2014/main" id="{419E8C49-1194-CE54-D9E0-0D76AAC7A880}"/>
                  </a:ext>
                </a:extLst>
              </p:cNvPr>
              <p:cNvSpPr/>
              <p:nvPr/>
            </p:nvSpPr>
            <p:spPr>
              <a:xfrm>
                <a:off x="4549559" y="4043260"/>
                <a:ext cx="94518" cy="324118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ound Same-side Corner of Rectangle 81">
                <a:extLst>
                  <a:ext uri="{FF2B5EF4-FFF2-40B4-BE49-F238E27FC236}">
                    <a16:creationId xmlns:a16="http://schemas.microsoft.com/office/drawing/2014/main" id="{5C8098DF-F531-4452-3D9F-78E0A2B52549}"/>
                  </a:ext>
                </a:extLst>
              </p:cNvPr>
              <p:cNvSpPr/>
              <p:nvPr/>
            </p:nvSpPr>
            <p:spPr>
              <a:xfrm>
                <a:off x="4667715" y="4112016"/>
                <a:ext cx="94519" cy="255362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Round Same-side Corner of Rectangle 82">
                <a:extLst>
                  <a:ext uri="{FF2B5EF4-FFF2-40B4-BE49-F238E27FC236}">
                    <a16:creationId xmlns:a16="http://schemas.microsoft.com/office/drawing/2014/main" id="{64E22F52-A7E5-222E-1C97-0801311ED46B}"/>
                  </a:ext>
                </a:extLst>
              </p:cNvPr>
              <p:cNvSpPr/>
              <p:nvPr/>
            </p:nvSpPr>
            <p:spPr>
              <a:xfrm>
                <a:off x="4785861" y="4129644"/>
                <a:ext cx="94528" cy="237734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ound Same-side Corner of Rectangle 83">
                <a:extLst>
                  <a:ext uri="{FF2B5EF4-FFF2-40B4-BE49-F238E27FC236}">
                    <a16:creationId xmlns:a16="http://schemas.microsoft.com/office/drawing/2014/main" id="{9BF3EE12-F8B8-E4F8-9824-07171B05D23B}"/>
                  </a:ext>
                </a:extLst>
              </p:cNvPr>
              <p:cNvSpPr/>
              <p:nvPr/>
            </p:nvSpPr>
            <p:spPr>
              <a:xfrm>
                <a:off x="4904017" y="4190081"/>
                <a:ext cx="94528" cy="177297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ound Same-side Corner of Rectangle 84">
                <a:extLst>
                  <a:ext uri="{FF2B5EF4-FFF2-40B4-BE49-F238E27FC236}">
                    <a16:creationId xmlns:a16="http://schemas.microsoft.com/office/drawing/2014/main" id="{4BE8AD8F-9FFD-D11C-641A-686156A694F2}"/>
                  </a:ext>
                </a:extLst>
              </p:cNvPr>
              <p:cNvSpPr/>
              <p:nvPr/>
            </p:nvSpPr>
            <p:spPr>
              <a:xfrm>
                <a:off x="5022172" y="4190589"/>
                <a:ext cx="94518" cy="17678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ound Same-side Corner of Rectangle 85">
                <a:extLst>
                  <a:ext uri="{FF2B5EF4-FFF2-40B4-BE49-F238E27FC236}">
                    <a16:creationId xmlns:a16="http://schemas.microsoft.com/office/drawing/2014/main" id="{A797A4BA-6E06-D0E2-BE9B-48091F13B017}"/>
                  </a:ext>
                </a:extLst>
              </p:cNvPr>
              <p:cNvSpPr/>
              <p:nvPr/>
            </p:nvSpPr>
            <p:spPr>
              <a:xfrm>
                <a:off x="5140328" y="4201664"/>
                <a:ext cx="94519" cy="165714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ound Same-side Corner of Rectangle 86">
                <a:extLst>
                  <a:ext uri="{FF2B5EF4-FFF2-40B4-BE49-F238E27FC236}">
                    <a16:creationId xmlns:a16="http://schemas.microsoft.com/office/drawing/2014/main" id="{D022EBA3-A322-539F-7D98-19816F51A2E5}"/>
                  </a:ext>
                </a:extLst>
              </p:cNvPr>
              <p:cNvSpPr/>
              <p:nvPr/>
            </p:nvSpPr>
            <p:spPr>
              <a:xfrm>
                <a:off x="5258484" y="4225337"/>
                <a:ext cx="94518" cy="142040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Round Same-side Corner of Rectangle 87">
                <a:extLst>
                  <a:ext uri="{FF2B5EF4-FFF2-40B4-BE49-F238E27FC236}">
                    <a16:creationId xmlns:a16="http://schemas.microsoft.com/office/drawing/2014/main" id="{D6A22E38-C630-72E8-1091-D644CB277CD9}"/>
                  </a:ext>
                </a:extLst>
              </p:cNvPr>
              <p:cNvSpPr/>
              <p:nvPr/>
            </p:nvSpPr>
            <p:spPr>
              <a:xfrm>
                <a:off x="5376631" y="4239951"/>
                <a:ext cx="94528" cy="127427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Round Same-side Corner of Rectangle 88">
                <a:extLst>
                  <a:ext uri="{FF2B5EF4-FFF2-40B4-BE49-F238E27FC236}">
                    <a16:creationId xmlns:a16="http://schemas.microsoft.com/office/drawing/2014/main" id="{D4053D4F-F92E-FD66-A5E8-55700E79C7C9}"/>
                  </a:ext>
                </a:extLst>
              </p:cNvPr>
              <p:cNvSpPr/>
              <p:nvPr/>
            </p:nvSpPr>
            <p:spPr>
              <a:xfrm>
                <a:off x="5494786" y="4249519"/>
                <a:ext cx="94519" cy="11785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Round Same-side Corner of Rectangle 89">
                <a:extLst>
                  <a:ext uri="{FF2B5EF4-FFF2-40B4-BE49-F238E27FC236}">
                    <a16:creationId xmlns:a16="http://schemas.microsoft.com/office/drawing/2014/main" id="{C8ABCECA-F509-F871-5099-CEFE73850C1E}"/>
                  </a:ext>
                </a:extLst>
              </p:cNvPr>
              <p:cNvSpPr/>
              <p:nvPr/>
            </p:nvSpPr>
            <p:spPr>
              <a:xfrm>
                <a:off x="5612942" y="4261859"/>
                <a:ext cx="94519" cy="10551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ound Same-side Corner of Rectangle 90">
                <a:extLst>
                  <a:ext uri="{FF2B5EF4-FFF2-40B4-BE49-F238E27FC236}">
                    <a16:creationId xmlns:a16="http://schemas.microsoft.com/office/drawing/2014/main" id="{5622C1C3-AA1F-9B37-55C6-B5B1B9C31BFB}"/>
                  </a:ext>
                </a:extLst>
              </p:cNvPr>
              <p:cNvSpPr/>
              <p:nvPr/>
            </p:nvSpPr>
            <p:spPr>
              <a:xfrm>
                <a:off x="5731098" y="4262108"/>
                <a:ext cx="94518" cy="10526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Round Same-side Corner of Rectangle 91">
                <a:extLst>
                  <a:ext uri="{FF2B5EF4-FFF2-40B4-BE49-F238E27FC236}">
                    <a16:creationId xmlns:a16="http://schemas.microsoft.com/office/drawing/2014/main" id="{6E3665A3-8DEE-BE1D-D3E7-DEF13092C218}"/>
                  </a:ext>
                </a:extLst>
              </p:cNvPr>
              <p:cNvSpPr/>
              <p:nvPr/>
            </p:nvSpPr>
            <p:spPr>
              <a:xfrm>
                <a:off x="5849244" y="4268654"/>
                <a:ext cx="94528" cy="98724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Round Same-side Corner of Rectangle 92">
                <a:extLst>
                  <a:ext uri="{FF2B5EF4-FFF2-40B4-BE49-F238E27FC236}">
                    <a16:creationId xmlns:a16="http://schemas.microsoft.com/office/drawing/2014/main" id="{73E2BC43-4A4C-4FC3-58D8-59EF76C32E0C}"/>
                  </a:ext>
                </a:extLst>
              </p:cNvPr>
              <p:cNvSpPr/>
              <p:nvPr/>
            </p:nvSpPr>
            <p:spPr>
              <a:xfrm>
                <a:off x="5967400" y="4275706"/>
                <a:ext cx="94528" cy="91672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Round Same-side Corner of Rectangle 93">
                <a:extLst>
                  <a:ext uri="{FF2B5EF4-FFF2-40B4-BE49-F238E27FC236}">
                    <a16:creationId xmlns:a16="http://schemas.microsoft.com/office/drawing/2014/main" id="{4F0908BC-00E4-092D-1EF1-786C926C46B9}"/>
                  </a:ext>
                </a:extLst>
              </p:cNvPr>
              <p:cNvSpPr/>
              <p:nvPr/>
            </p:nvSpPr>
            <p:spPr>
              <a:xfrm>
                <a:off x="6085555" y="4280995"/>
                <a:ext cx="94518" cy="86383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Round Same-side Corner of Rectangle 94">
                <a:extLst>
                  <a:ext uri="{FF2B5EF4-FFF2-40B4-BE49-F238E27FC236}">
                    <a16:creationId xmlns:a16="http://schemas.microsoft.com/office/drawing/2014/main" id="{5B621495-09F5-F136-0804-67E18AF13ADF}"/>
                  </a:ext>
                </a:extLst>
              </p:cNvPr>
              <p:cNvSpPr/>
              <p:nvPr/>
            </p:nvSpPr>
            <p:spPr>
              <a:xfrm>
                <a:off x="6203711" y="4283259"/>
                <a:ext cx="94518" cy="84118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Round Same-side Corner of Rectangle 95">
                <a:extLst>
                  <a:ext uri="{FF2B5EF4-FFF2-40B4-BE49-F238E27FC236}">
                    <a16:creationId xmlns:a16="http://schemas.microsoft.com/office/drawing/2014/main" id="{9BC7C92D-3CB3-F9F0-147F-0A1CDFA574C6}"/>
                  </a:ext>
                </a:extLst>
              </p:cNvPr>
              <p:cNvSpPr/>
              <p:nvPr/>
            </p:nvSpPr>
            <p:spPr>
              <a:xfrm>
                <a:off x="6321858" y="4293335"/>
                <a:ext cx="94528" cy="74043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7" name="Round Same-side Corner of Rectangle 96">
                <a:extLst>
                  <a:ext uri="{FF2B5EF4-FFF2-40B4-BE49-F238E27FC236}">
                    <a16:creationId xmlns:a16="http://schemas.microsoft.com/office/drawing/2014/main" id="{82455182-AE6B-D985-C574-2F41FD14C984}"/>
                  </a:ext>
                </a:extLst>
              </p:cNvPr>
              <p:cNvSpPr/>
              <p:nvPr/>
            </p:nvSpPr>
            <p:spPr>
              <a:xfrm>
                <a:off x="6440014" y="4294092"/>
                <a:ext cx="94528" cy="73285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Round Same-side Corner of Rectangle 97">
                <a:extLst>
                  <a:ext uri="{FF2B5EF4-FFF2-40B4-BE49-F238E27FC236}">
                    <a16:creationId xmlns:a16="http://schemas.microsoft.com/office/drawing/2014/main" id="{766A700E-8E29-97DA-9275-BC5B0E5CD712}"/>
                  </a:ext>
                </a:extLst>
              </p:cNvPr>
              <p:cNvSpPr/>
              <p:nvPr/>
            </p:nvSpPr>
            <p:spPr>
              <a:xfrm>
                <a:off x="6558168" y="4295100"/>
                <a:ext cx="94519" cy="72277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ound Same-side Corner of Rectangle 98">
                <a:extLst>
                  <a:ext uri="{FF2B5EF4-FFF2-40B4-BE49-F238E27FC236}">
                    <a16:creationId xmlns:a16="http://schemas.microsoft.com/office/drawing/2014/main" id="{CCBD1683-D6D0-500E-48C0-80774B9D7117}"/>
                  </a:ext>
                </a:extLst>
              </p:cNvPr>
              <p:cNvSpPr/>
              <p:nvPr/>
            </p:nvSpPr>
            <p:spPr>
              <a:xfrm>
                <a:off x="6676325" y="4295350"/>
                <a:ext cx="94519" cy="72028"/>
              </a:xfrm>
              <a:prstGeom prst="round2SameRect">
                <a:avLst/>
              </a:prstGeom>
              <a:solidFill>
                <a:srgbClr val="94D2B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Round Same-side Corner of Rectangle 99">
                <a:extLst>
                  <a:ext uri="{FF2B5EF4-FFF2-40B4-BE49-F238E27FC236}">
                    <a16:creationId xmlns:a16="http://schemas.microsoft.com/office/drawing/2014/main" id="{0882815D-2395-FB10-5FCD-7A6BAFA6A85E}"/>
                  </a:ext>
                </a:extLst>
              </p:cNvPr>
              <p:cNvSpPr/>
              <p:nvPr/>
            </p:nvSpPr>
            <p:spPr>
              <a:xfrm>
                <a:off x="6794470" y="4296607"/>
                <a:ext cx="94528" cy="70770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Round Same-side Corner of Rectangle 100">
                <a:extLst>
                  <a:ext uri="{FF2B5EF4-FFF2-40B4-BE49-F238E27FC236}">
                    <a16:creationId xmlns:a16="http://schemas.microsoft.com/office/drawing/2014/main" id="{C2036B30-EC3C-DCCF-0788-A3CF2CA76F0C}"/>
                  </a:ext>
                </a:extLst>
              </p:cNvPr>
              <p:cNvSpPr/>
              <p:nvPr/>
            </p:nvSpPr>
            <p:spPr>
              <a:xfrm>
                <a:off x="6912627" y="4296865"/>
                <a:ext cx="94528" cy="70512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Round Same-side Corner of Rectangle 101">
                <a:extLst>
                  <a:ext uri="{FF2B5EF4-FFF2-40B4-BE49-F238E27FC236}">
                    <a16:creationId xmlns:a16="http://schemas.microsoft.com/office/drawing/2014/main" id="{6E88659B-A83F-02F6-4525-7B8DE5010110}"/>
                  </a:ext>
                </a:extLst>
              </p:cNvPr>
              <p:cNvSpPr/>
              <p:nvPr/>
            </p:nvSpPr>
            <p:spPr>
              <a:xfrm>
                <a:off x="7030782" y="4297615"/>
                <a:ext cx="94519" cy="69763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ound Same-side Corner of Rectangle 102">
                <a:extLst>
                  <a:ext uri="{FF2B5EF4-FFF2-40B4-BE49-F238E27FC236}">
                    <a16:creationId xmlns:a16="http://schemas.microsoft.com/office/drawing/2014/main" id="{E1C7C3BE-B9FD-2199-C356-D55046C01735}"/>
                  </a:ext>
                </a:extLst>
              </p:cNvPr>
              <p:cNvSpPr/>
              <p:nvPr/>
            </p:nvSpPr>
            <p:spPr>
              <a:xfrm>
                <a:off x="7148938" y="4307441"/>
                <a:ext cx="94518" cy="59937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Round Same-side Corner of Rectangle 103">
                <a:extLst>
                  <a:ext uri="{FF2B5EF4-FFF2-40B4-BE49-F238E27FC236}">
                    <a16:creationId xmlns:a16="http://schemas.microsoft.com/office/drawing/2014/main" id="{883A2794-80A3-C884-3492-9AE53797993A}"/>
                  </a:ext>
                </a:extLst>
              </p:cNvPr>
              <p:cNvSpPr/>
              <p:nvPr/>
            </p:nvSpPr>
            <p:spPr>
              <a:xfrm>
                <a:off x="7267094" y="4316759"/>
                <a:ext cx="94519" cy="50619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5" name="Round Same-side Corner of Rectangle 104">
                <a:extLst>
                  <a:ext uri="{FF2B5EF4-FFF2-40B4-BE49-F238E27FC236}">
                    <a16:creationId xmlns:a16="http://schemas.microsoft.com/office/drawing/2014/main" id="{D890F129-9E32-A8FD-1BF5-E70C1A2E513C}"/>
                  </a:ext>
                </a:extLst>
              </p:cNvPr>
              <p:cNvSpPr/>
              <p:nvPr/>
            </p:nvSpPr>
            <p:spPr>
              <a:xfrm>
                <a:off x="7385240" y="4317766"/>
                <a:ext cx="94528" cy="49612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ound Same-side Corner of Rectangle 105">
                <a:extLst>
                  <a:ext uri="{FF2B5EF4-FFF2-40B4-BE49-F238E27FC236}">
                    <a16:creationId xmlns:a16="http://schemas.microsoft.com/office/drawing/2014/main" id="{FBB566C0-9415-8C9B-A379-27929A755D92}"/>
                  </a:ext>
                </a:extLst>
              </p:cNvPr>
              <p:cNvSpPr/>
              <p:nvPr/>
            </p:nvSpPr>
            <p:spPr>
              <a:xfrm>
                <a:off x="7503396" y="4328591"/>
                <a:ext cx="94519" cy="38787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Round Same-side Corner of Rectangle 106">
                <a:extLst>
                  <a:ext uri="{FF2B5EF4-FFF2-40B4-BE49-F238E27FC236}">
                    <a16:creationId xmlns:a16="http://schemas.microsoft.com/office/drawing/2014/main" id="{7D7A957A-857E-CB77-5D9F-B6CDDE5ACBB3}"/>
                  </a:ext>
                </a:extLst>
              </p:cNvPr>
              <p:cNvSpPr/>
              <p:nvPr/>
            </p:nvSpPr>
            <p:spPr>
              <a:xfrm>
                <a:off x="7621551" y="4339924"/>
                <a:ext cx="94519" cy="27454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ound Same-side Corner of Rectangle 107">
                <a:extLst>
                  <a:ext uri="{FF2B5EF4-FFF2-40B4-BE49-F238E27FC236}">
                    <a16:creationId xmlns:a16="http://schemas.microsoft.com/office/drawing/2014/main" id="{348989C4-FDF7-04B2-1025-9DF78509FA0F}"/>
                  </a:ext>
                </a:extLst>
              </p:cNvPr>
              <p:cNvSpPr/>
              <p:nvPr/>
            </p:nvSpPr>
            <p:spPr>
              <a:xfrm>
                <a:off x="7742340" y="4346893"/>
                <a:ext cx="94519" cy="18000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Round Same-side Corner of Rectangle 108">
                <a:extLst>
                  <a:ext uri="{FF2B5EF4-FFF2-40B4-BE49-F238E27FC236}">
                    <a16:creationId xmlns:a16="http://schemas.microsoft.com/office/drawing/2014/main" id="{21569A65-DFC5-92EE-1E6B-8987EEF852A2}"/>
                  </a:ext>
                </a:extLst>
              </p:cNvPr>
              <p:cNvSpPr/>
              <p:nvPr/>
            </p:nvSpPr>
            <p:spPr>
              <a:xfrm>
                <a:off x="7860485" y="4346893"/>
                <a:ext cx="94528" cy="18000"/>
              </a:xfrm>
              <a:prstGeom prst="round2SameRect">
                <a:avLst/>
              </a:prstGeom>
              <a:solidFill>
                <a:srgbClr val="148AAD"/>
              </a:solidFill>
              <a:ln w="1447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64953F6-E6E3-BFBC-69D4-4E5C388F70FC}"/>
                </a:ext>
              </a:extLst>
            </p:cNvPr>
            <p:cNvSpPr txBox="1"/>
            <p:nvPr/>
          </p:nvSpPr>
          <p:spPr>
            <a:xfrm>
              <a:off x="1962912" y="2244912"/>
              <a:ext cx="461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8000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DFFC42F-E3DB-3D99-89F6-80B54F94CE88}"/>
                </a:ext>
              </a:extLst>
            </p:cNvPr>
            <p:cNvSpPr txBox="1"/>
            <p:nvPr/>
          </p:nvSpPr>
          <p:spPr>
            <a:xfrm>
              <a:off x="1962912" y="2747085"/>
              <a:ext cx="461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6000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135F49E-CC43-7EBC-C985-DBC865275781}"/>
                </a:ext>
              </a:extLst>
            </p:cNvPr>
            <p:cNvSpPr txBox="1"/>
            <p:nvPr/>
          </p:nvSpPr>
          <p:spPr>
            <a:xfrm>
              <a:off x="1962912" y="3250789"/>
              <a:ext cx="461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4000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D361E7F-D61D-B200-557A-A9F010EC890C}"/>
                </a:ext>
              </a:extLst>
            </p:cNvPr>
            <p:cNvSpPr txBox="1"/>
            <p:nvPr/>
          </p:nvSpPr>
          <p:spPr>
            <a:xfrm>
              <a:off x="1962912" y="3754468"/>
              <a:ext cx="46150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2000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96FD1F4-5E4D-CB79-6128-BBDF57F6CCBF}"/>
                </a:ext>
              </a:extLst>
            </p:cNvPr>
            <p:cNvSpPr txBox="1"/>
            <p:nvPr/>
          </p:nvSpPr>
          <p:spPr>
            <a:xfrm>
              <a:off x="4829301" y="4473489"/>
              <a:ext cx="88413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Metal Center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9E376B1-E253-A49C-C0F5-22DA0A78630E}"/>
                </a:ext>
              </a:extLst>
            </p:cNvPr>
            <p:cNvSpPr txBox="1"/>
            <p:nvPr/>
          </p:nvSpPr>
          <p:spPr>
            <a:xfrm rot="16200000">
              <a:off x="1329453" y="3160078"/>
              <a:ext cx="120845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Number of Ligands</a:t>
              </a:r>
            </a:p>
          </p:txBody>
        </p: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6E4D4416-60D9-4893-C967-DFB477ED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MetaLig: Bar chart of metal centers</a:t>
            </a:r>
          </a:p>
        </p:txBody>
      </p:sp>
    </p:spTree>
    <p:extLst>
      <p:ext uri="{BB962C8B-B14F-4D97-AF65-F5344CB8AC3E}">
        <p14:creationId xmlns:p14="http://schemas.microsoft.com/office/powerpoint/2010/main" val="106240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4BE-98EC-C23C-110E-40381931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MetaLig: Bar chart of donors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29C7E42-634F-3907-1666-A6C39F52169B}"/>
              </a:ext>
            </a:extLst>
          </p:cNvPr>
          <p:cNvGrpSpPr/>
          <p:nvPr/>
        </p:nvGrpSpPr>
        <p:grpSpPr>
          <a:xfrm>
            <a:off x="2029249" y="2300493"/>
            <a:ext cx="6178812" cy="4031257"/>
            <a:chOff x="2029249" y="2300493"/>
            <a:chExt cx="6178812" cy="4031257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E55B19A0-31EE-9820-D118-974E3B5D7EB1}"/>
                </a:ext>
              </a:extLst>
            </p:cNvPr>
            <p:cNvSpPr/>
            <p:nvPr/>
          </p:nvSpPr>
          <p:spPr>
            <a:xfrm rot="5400000">
              <a:off x="7165783" y="3956761"/>
              <a:ext cx="293276" cy="659925"/>
            </a:xfrm>
            <a:prstGeom prst="roundRect">
              <a:avLst>
                <a:gd name="adj" fmla="val 8588"/>
              </a:avLst>
            </a:prstGeom>
            <a:noFill/>
            <a:ln w="6731">
              <a:solidFill>
                <a:srgbClr val="DADAD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B7954F4-8BE8-ECCA-A399-6356237B233E}"/>
                </a:ext>
              </a:extLst>
            </p:cNvPr>
            <p:cNvGrpSpPr/>
            <p:nvPr/>
          </p:nvGrpSpPr>
          <p:grpSpPr>
            <a:xfrm>
              <a:off x="2029249" y="2300493"/>
              <a:ext cx="6178812" cy="4031257"/>
              <a:chOff x="253001" y="1028741"/>
              <a:chExt cx="6178812" cy="403125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21F4CD-F274-223B-5063-FE5185645833}"/>
                  </a:ext>
                </a:extLst>
              </p:cNvPr>
              <p:cNvGrpSpPr/>
              <p:nvPr/>
            </p:nvGrpSpPr>
            <p:grpSpPr>
              <a:xfrm>
                <a:off x="253001" y="1028741"/>
                <a:ext cx="6178812" cy="4031257"/>
                <a:chOff x="232193" y="1028741"/>
                <a:chExt cx="6178812" cy="40312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9741320-68A6-4E05-AE6D-04D9DA412C21}"/>
                    </a:ext>
                  </a:extLst>
                </p:cNvPr>
                <p:cNvGrpSpPr/>
                <p:nvPr/>
              </p:nvGrpSpPr>
              <p:grpSpPr>
                <a:xfrm>
                  <a:off x="1760371" y="2442782"/>
                  <a:ext cx="3627065" cy="1925299"/>
                  <a:chOff x="1643965" y="2733636"/>
                  <a:chExt cx="3627065" cy="1925299"/>
                </a:xfrm>
                <a:solidFill>
                  <a:srgbClr val="7F7F7F">
                    <a:alpha val="60000"/>
                  </a:srgbClr>
                </a:solidFill>
              </p:grpSpPr>
              <p:sp>
                <p:nvSpPr>
                  <p:cNvPr id="284" name="Triangle 283">
                    <a:extLst>
                      <a:ext uri="{FF2B5EF4-FFF2-40B4-BE49-F238E27FC236}">
                        <a16:creationId xmlns:a16="http://schemas.microsoft.com/office/drawing/2014/main" id="{71121AD4-DAC0-9D5A-4E33-DF7E0F6121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43965" y="4456705"/>
                    <a:ext cx="72000" cy="7200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Triangle 284">
                    <a:extLst>
                      <a:ext uri="{FF2B5EF4-FFF2-40B4-BE49-F238E27FC236}">
                        <a16:creationId xmlns:a16="http://schemas.microsoft.com/office/drawing/2014/main" id="{CAB5DC76-5EC7-EF8A-4A14-BAAC5A0B17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49227" y="2733636"/>
                    <a:ext cx="72000" cy="7200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6" name="Triangle 285">
                    <a:extLst>
                      <a:ext uri="{FF2B5EF4-FFF2-40B4-BE49-F238E27FC236}">
                        <a16:creationId xmlns:a16="http://schemas.microsoft.com/office/drawing/2014/main" id="{7CF5885A-B078-7F0B-6C6D-F9DB590074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31538" y="3241150"/>
                    <a:ext cx="72000" cy="7200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7" name="Triangle 286">
                    <a:extLst>
                      <a:ext uri="{FF2B5EF4-FFF2-40B4-BE49-F238E27FC236}">
                        <a16:creationId xmlns:a16="http://schemas.microsoft.com/office/drawing/2014/main" id="{48866FBB-9030-7F30-51E5-94D41D1A84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70168" y="4083521"/>
                    <a:ext cx="72000" cy="7200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8" name="Triangle 287">
                    <a:extLst>
                      <a:ext uri="{FF2B5EF4-FFF2-40B4-BE49-F238E27FC236}">
                        <a16:creationId xmlns:a16="http://schemas.microsoft.com/office/drawing/2014/main" id="{23559266-BB83-6A27-5C98-9F2D1D4A82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3390" y="4586935"/>
                    <a:ext cx="72000" cy="7200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Triangle 288">
                    <a:extLst>
                      <a:ext uri="{FF2B5EF4-FFF2-40B4-BE49-F238E27FC236}">
                        <a16:creationId xmlns:a16="http://schemas.microsoft.com/office/drawing/2014/main" id="{DB6590CA-4643-A403-CE8C-FAA7A08B07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99030" y="3277826"/>
                    <a:ext cx="72000" cy="7200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821016E-A7F8-E054-7A47-D1A84D766019}"/>
                    </a:ext>
                  </a:extLst>
                </p:cNvPr>
                <p:cNvGrpSpPr/>
                <p:nvPr/>
              </p:nvGrpSpPr>
              <p:grpSpPr>
                <a:xfrm>
                  <a:off x="232193" y="1028741"/>
                  <a:ext cx="6178812" cy="4031257"/>
                  <a:chOff x="60598" y="1041636"/>
                  <a:chExt cx="6329848" cy="4129798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8EAFD3E-4C7E-EA2F-7F9C-7D4BC15F69FF}"/>
                      </a:ext>
                    </a:extLst>
                  </p:cNvPr>
                  <p:cNvGrpSpPr/>
                  <p:nvPr/>
                </p:nvGrpSpPr>
                <p:grpSpPr>
                  <a:xfrm>
                    <a:off x="238017" y="1041636"/>
                    <a:ext cx="6152429" cy="3955656"/>
                    <a:chOff x="238733" y="1097612"/>
                    <a:chExt cx="5598616" cy="3599586"/>
                  </a:xfrm>
                </p:grpSpPr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FAE6394-3BFC-335C-18BC-57FA90E653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7296" y="4482010"/>
                      <a:ext cx="235722" cy="2151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0A54C58F-6F03-0942-6D85-AF5B4BA660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84863" y="4482010"/>
                      <a:ext cx="235722" cy="2151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0637775-BAF9-017B-AAF3-83CE4EA5FD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2719" y="4482010"/>
                      <a:ext cx="235722" cy="2151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BD6C2335-4B6A-825E-FB12-4CB9A48963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5458" y="4482010"/>
                      <a:ext cx="235722" cy="2151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44DB07A-BC27-2440-9F59-984D267AB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8304" y="4482010"/>
                      <a:ext cx="235722" cy="2151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9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AE183CF2-4927-F1E1-31CF-0C624229DA8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38733" y="1097612"/>
                      <a:ext cx="5598616" cy="3476795"/>
                      <a:chOff x="238733" y="1097612"/>
                      <a:chExt cx="5598616" cy="3476795"/>
                    </a:xfrm>
                  </p:grpSpPr>
                  <p:sp>
                    <p:nvSpPr>
                      <p:cNvPr id="20" name="Round Same-side Corner of Rectangle 19">
                        <a:extLst>
                          <a:ext uri="{FF2B5EF4-FFF2-40B4-BE49-F238E27FC236}">
                            <a16:creationId xmlns:a16="http://schemas.microsoft.com/office/drawing/2014/main" id="{A0B3BE03-837B-D00B-E84B-3C94A0ECC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347" y="2415821"/>
                        <a:ext cx="117857" cy="2051560"/>
                      </a:xfrm>
                      <a:prstGeom prst="round2SameRect">
                        <a:avLst/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" name="Round Same-side Corner of Rectangle 20">
                        <a:extLst>
                          <a:ext uri="{FF2B5EF4-FFF2-40B4-BE49-F238E27FC236}">
                            <a16:creationId xmlns:a16="http://schemas.microsoft.com/office/drawing/2014/main" id="{559114BB-0DC5-7CF1-B26D-6C9D54D6E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5204" y="2572970"/>
                        <a:ext cx="117857" cy="1894411"/>
                      </a:xfrm>
                      <a:prstGeom prst="round2SameRect">
                        <a:avLst/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" name="Round Same-side Corner of Rectangle 21">
                        <a:extLst>
                          <a:ext uri="{FF2B5EF4-FFF2-40B4-BE49-F238E27FC236}">
                            <a16:creationId xmlns:a16="http://schemas.microsoft.com/office/drawing/2014/main" id="{E679D820-E947-05F6-1C78-ED5E6254C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3062" y="3376152"/>
                        <a:ext cx="117856" cy="1091228"/>
                      </a:xfrm>
                      <a:prstGeom prst="round2SameRect">
                        <a:avLst/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" name="Round Same-side Corner of Rectangle 22">
                        <a:extLst>
                          <a:ext uri="{FF2B5EF4-FFF2-40B4-BE49-F238E27FC236}">
                            <a16:creationId xmlns:a16="http://schemas.microsoft.com/office/drawing/2014/main" id="{10280488-39BE-B54A-0573-2C1179371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0919" y="3913662"/>
                        <a:ext cx="117855" cy="553718"/>
                      </a:xfrm>
                      <a:prstGeom prst="round2SameRect">
                        <a:avLst/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" name="Round Same-side Corner of Rectangle 23">
                        <a:extLst>
                          <a:ext uri="{FF2B5EF4-FFF2-40B4-BE49-F238E27FC236}">
                            <a16:creationId xmlns:a16="http://schemas.microsoft.com/office/drawing/2014/main" id="{72293322-957B-EC62-B7D7-55E1C68AB6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8774" y="4034897"/>
                        <a:ext cx="117866" cy="432483"/>
                      </a:xfrm>
                      <a:prstGeom prst="round2SameRect">
                        <a:avLst/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" name="Round Same-side Corner of Rectangle 24">
                        <a:extLst>
                          <a:ext uri="{FF2B5EF4-FFF2-40B4-BE49-F238E27FC236}">
                            <a16:creationId xmlns:a16="http://schemas.microsoft.com/office/drawing/2014/main" id="{E338329C-93B2-7A9D-9E4D-2C2D1F66E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76640" y="4136079"/>
                        <a:ext cx="117851" cy="331302"/>
                      </a:xfrm>
                      <a:prstGeom prst="round2SameRect">
                        <a:avLst/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" name="Round Same-side Corner of Rectangle 25">
                        <a:extLst>
                          <a:ext uri="{FF2B5EF4-FFF2-40B4-BE49-F238E27FC236}">
                            <a16:creationId xmlns:a16="http://schemas.microsoft.com/office/drawing/2014/main" id="{743913AA-D216-3EA9-F265-72370AC8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94492" y="4373934"/>
                        <a:ext cx="117851" cy="93447"/>
                      </a:xfrm>
                      <a:prstGeom prst="round2SameRect">
                        <a:avLst>
                          <a:gd name="adj1" fmla="val 22851"/>
                          <a:gd name="adj2" fmla="val 0"/>
                        </a:avLst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" name="Round Same-side Corner of Rectangle 26">
                        <a:extLst>
                          <a:ext uri="{FF2B5EF4-FFF2-40B4-BE49-F238E27FC236}">
                            <a16:creationId xmlns:a16="http://schemas.microsoft.com/office/drawing/2014/main" id="{6FED2236-094F-FBAE-DADE-263F081B7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2343" y="4411399"/>
                        <a:ext cx="117866" cy="55982"/>
                      </a:xfrm>
                      <a:prstGeom prst="round2SameRect">
                        <a:avLst>
                          <a:gd name="adj1" fmla="val 39232"/>
                          <a:gd name="adj2" fmla="val 0"/>
                        </a:avLst>
                      </a:prstGeom>
                      <a:solidFill>
                        <a:srgbClr val="EF6461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" name="Round Same-side Corner of Rectangle 27">
                        <a:extLst>
                          <a:ext uri="{FF2B5EF4-FFF2-40B4-BE49-F238E27FC236}">
                            <a16:creationId xmlns:a16="http://schemas.microsoft.com/office/drawing/2014/main" id="{0E068BA1-6FE6-1250-6D62-A526B990A2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0210" y="1374011"/>
                        <a:ext cx="117851" cy="3093370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" name="Round Same-side Corner of Rectangle 28">
                        <a:extLst>
                          <a:ext uri="{FF2B5EF4-FFF2-40B4-BE49-F238E27FC236}">
                            <a16:creationId xmlns:a16="http://schemas.microsoft.com/office/drawing/2014/main" id="{98C57E0A-7070-DC78-33E0-F923CC10F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8062" y="2537840"/>
                        <a:ext cx="117851" cy="1929541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Round Same-side Corner of Rectangle 29">
                        <a:extLst>
                          <a:ext uri="{FF2B5EF4-FFF2-40B4-BE49-F238E27FC236}">
                            <a16:creationId xmlns:a16="http://schemas.microsoft.com/office/drawing/2014/main" id="{7F7542F0-1A4B-FD89-F943-23DCB73D2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65914" y="3100439"/>
                        <a:ext cx="117866" cy="1366942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Round Same-side Corner of Rectangle 30">
                        <a:extLst>
                          <a:ext uri="{FF2B5EF4-FFF2-40B4-BE49-F238E27FC236}">
                            <a16:creationId xmlns:a16="http://schemas.microsoft.com/office/drawing/2014/main" id="{B4BD8A49-6AF4-DB59-0F7C-930F4E5E9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83780" y="3566906"/>
                        <a:ext cx="117851" cy="900475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" name="Round Same-side Corner of Rectangle 31">
                        <a:extLst>
                          <a:ext uri="{FF2B5EF4-FFF2-40B4-BE49-F238E27FC236}">
                            <a16:creationId xmlns:a16="http://schemas.microsoft.com/office/drawing/2014/main" id="{5C11608A-5B46-4CEA-7D0A-DD9079C198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1633" y="3804385"/>
                        <a:ext cx="117851" cy="662996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" name="Round Same-side Corner of Rectangle 32">
                        <a:extLst>
                          <a:ext uri="{FF2B5EF4-FFF2-40B4-BE49-F238E27FC236}">
                            <a16:creationId xmlns:a16="http://schemas.microsoft.com/office/drawing/2014/main" id="{13891CCB-9CD9-BDB5-C819-FD2341AB7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484" y="3821754"/>
                        <a:ext cx="117866" cy="645627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4" name="Round Same-side Corner of Rectangle 33">
                        <a:extLst>
                          <a:ext uri="{FF2B5EF4-FFF2-40B4-BE49-F238E27FC236}">
                            <a16:creationId xmlns:a16="http://schemas.microsoft.com/office/drawing/2014/main" id="{C3D53D29-3448-F71D-A2AF-8FA42C177D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7351" y="3841836"/>
                        <a:ext cx="117851" cy="625545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5" name="Round Same-side Corner of Rectangle 34">
                        <a:extLst>
                          <a:ext uri="{FF2B5EF4-FFF2-40B4-BE49-F238E27FC236}">
                            <a16:creationId xmlns:a16="http://schemas.microsoft.com/office/drawing/2014/main" id="{EC818881-6BAD-BD55-DA84-8630E5382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5202" y="4004019"/>
                        <a:ext cx="117866" cy="463362"/>
                      </a:xfrm>
                      <a:prstGeom prst="round2SameRect">
                        <a:avLst/>
                      </a:prstGeom>
                      <a:solidFill>
                        <a:srgbClr val="61A0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6" name="Round Same-side Corner of Rectangle 35">
                        <a:extLst>
                          <a:ext uri="{FF2B5EF4-FFF2-40B4-BE49-F238E27FC236}">
                            <a16:creationId xmlns:a16="http://schemas.microsoft.com/office/drawing/2014/main" id="{557D1897-9F18-3317-A393-31BD14EC2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73069" y="3003132"/>
                        <a:ext cx="117851" cy="1464249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7" name="Round Same-side Corner of Rectangle 36">
                        <a:extLst>
                          <a:ext uri="{FF2B5EF4-FFF2-40B4-BE49-F238E27FC236}">
                            <a16:creationId xmlns:a16="http://schemas.microsoft.com/office/drawing/2014/main" id="{4790CD20-8DA1-8B4C-B22B-C8A36FC504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0921" y="3105852"/>
                        <a:ext cx="117851" cy="1361529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" name="Round Same-side Corner of Rectangle 37">
                        <a:extLst>
                          <a:ext uri="{FF2B5EF4-FFF2-40B4-BE49-F238E27FC236}">
                            <a16:creationId xmlns:a16="http://schemas.microsoft.com/office/drawing/2014/main" id="{DB6CA998-9CE9-24ED-5CFA-4A2B96CDD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8773" y="3857666"/>
                        <a:ext cx="117866" cy="609714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" name="Round Same-side Corner of Rectangle 38">
                        <a:extLst>
                          <a:ext uri="{FF2B5EF4-FFF2-40B4-BE49-F238E27FC236}">
                            <a16:creationId xmlns:a16="http://schemas.microsoft.com/office/drawing/2014/main" id="{3FCAE944-EB3F-116D-3AE9-A7E368AE62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26639" y="3987405"/>
                        <a:ext cx="117851" cy="479976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0" name="Round Same-side Corner of Rectangle 39">
                        <a:extLst>
                          <a:ext uri="{FF2B5EF4-FFF2-40B4-BE49-F238E27FC236}">
                            <a16:creationId xmlns:a16="http://schemas.microsoft.com/office/drawing/2014/main" id="{680AA11A-3C4B-671E-D0D3-35D94730B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4492" y="4168901"/>
                        <a:ext cx="117851" cy="298480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" name="Round Same-side Corner of Rectangle 40">
                        <a:extLst>
                          <a:ext uri="{FF2B5EF4-FFF2-40B4-BE49-F238E27FC236}">
                            <a16:creationId xmlns:a16="http://schemas.microsoft.com/office/drawing/2014/main" id="{B40F14FA-02C2-93D9-E450-5782647B8B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62343" y="4226813"/>
                        <a:ext cx="117866" cy="240568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" name="Round Same-side Corner of Rectangle 41">
                        <a:extLst>
                          <a:ext uri="{FF2B5EF4-FFF2-40B4-BE49-F238E27FC236}">
                            <a16:creationId xmlns:a16="http://schemas.microsoft.com/office/drawing/2014/main" id="{799D89BF-0E42-3FC4-200B-104FC40441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0210" y="4267747"/>
                        <a:ext cx="117851" cy="199634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" name="Round Same-side Corner of Rectangle 42">
                        <a:extLst>
                          <a:ext uri="{FF2B5EF4-FFF2-40B4-BE49-F238E27FC236}">
                            <a16:creationId xmlns:a16="http://schemas.microsoft.com/office/drawing/2014/main" id="{95187A04-24A2-F640-47A1-6777D2EDF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8061" y="4293619"/>
                        <a:ext cx="117851" cy="173763"/>
                      </a:xfrm>
                      <a:prstGeom prst="round2SameRect">
                        <a:avLst/>
                      </a:prstGeom>
                      <a:solidFill>
                        <a:srgbClr val="075057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Round Same-side Corner of Rectangle 43">
                        <a:extLst>
                          <a:ext uri="{FF2B5EF4-FFF2-40B4-BE49-F238E27FC236}">
                            <a16:creationId xmlns:a16="http://schemas.microsoft.com/office/drawing/2014/main" id="{EB071750-5C1A-AE9F-E35B-BA5F71787A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5914" y="3056037"/>
                        <a:ext cx="117866" cy="1411343"/>
                      </a:xfrm>
                      <a:prstGeom prst="round2SameRect">
                        <a:avLst/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5" name="Round Same-side Corner of Rectangle 44">
                        <a:extLst>
                          <a:ext uri="{FF2B5EF4-FFF2-40B4-BE49-F238E27FC236}">
                            <a16:creationId xmlns:a16="http://schemas.microsoft.com/office/drawing/2014/main" id="{6E14ECB3-EDF8-7A50-5E54-3828414F53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3780" y="3802455"/>
                        <a:ext cx="117851" cy="664926"/>
                      </a:xfrm>
                      <a:prstGeom prst="round2SameRect">
                        <a:avLst/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Round Same-side Corner of Rectangle 45">
                        <a:extLst>
                          <a:ext uri="{FF2B5EF4-FFF2-40B4-BE49-F238E27FC236}">
                            <a16:creationId xmlns:a16="http://schemas.microsoft.com/office/drawing/2014/main" id="{B609E4B2-8C34-EC0D-36A4-80A280D0F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1632" y="3839906"/>
                        <a:ext cx="117866" cy="627475"/>
                      </a:xfrm>
                      <a:prstGeom prst="round2SameRect">
                        <a:avLst/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7" name="Round Same-side Corner of Rectangle 46">
                        <a:extLst>
                          <a:ext uri="{FF2B5EF4-FFF2-40B4-BE49-F238E27FC236}">
                            <a16:creationId xmlns:a16="http://schemas.microsoft.com/office/drawing/2014/main" id="{F699B1E8-D91E-1C88-663E-FAC79CDC8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69498" y="4191683"/>
                        <a:ext cx="117851" cy="275698"/>
                      </a:xfrm>
                      <a:prstGeom prst="round2SameRect">
                        <a:avLst/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" name="Round Same-side Corner of Rectangle 47">
                        <a:extLst>
                          <a:ext uri="{FF2B5EF4-FFF2-40B4-BE49-F238E27FC236}">
                            <a16:creationId xmlns:a16="http://schemas.microsoft.com/office/drawing/2014/main" id="{3F0EADE7-C697-B288-FE46-6DC8E16AB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7351" y="4298639"/>
                        <a:ext cx="117851" cy="168741"/>
                      </a:xfrm>
                      <a:prstGeom prst="round2SameRect">
                        <a:avLst>
                          <a:gd name="adj1" fmla="val 21570"/>
                          <a:gd name="adj2" fmla="val 0"/>
                        </a:avLst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9" name="Round Same-side Corner of Rectangle 48">
                        <a:extLst>
                          <a:ext uri="{FF2B5EF4-FFF2-40B4-BE49-F238E27FC236}">
                            <a16:creationId xmlns:a16="http://schemas.microsoft.com/office/drawing/2014/main" id="{89DAAFF6-9A83-8C78-6AEE-275A41343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05202" y="4305590"/>
                        <a:ext cx="117866" cy="161792"/>
                      </a:xfrm>
                      <a:prstGeom prst="round2SameRect">
                        <a:avLst>
                          <a:gd name="adj1" fmla="val 19118"/>
                          <a:gd name="adj2" fmla="val 0"/>
                        </a:avLst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0" name="Round Same-side Corner of Rectangle 49">
                        <a:extLst>
                          <a:ext uri="{FF2B5EF4-FFF2-40B4-BE49-F238E27FC236}">
                            <a16:creationId xmlns:a16="http://schemas.microsoft.com/office/drawing/2014/main" id="{76105DA7-882C-B4E3-21D5-45E62C60C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3068" y="4384367"/>
                        <a:ext cx="117851" cy="83013"/>
                      </a:xfrm>
                      <a:prstGeom prst="round2SameRect">
                        <a:avLst>
                          <a:gd name="adj1" fmla="val 27108"/>
                          <a:gd name="adj2" fmla="val 0"/>
                        </a:avLst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1" name="Round Same-side Corner of Rectangle 50">
                        <a:extLst>
                          <a:ext uri="{FF2B5EF4-FFF2-40B4-BE49-F238E27FC236}">
                            <a16:creationId xmlns:a16="http://schemas.microsoft.com/office/drawing/2014/main" id="{E04FD319-CA6B-B668-82E5-BA9F173D3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0920" y="4388995"/>
                        <a:ext cx="117851" cy="78385"/>
                      </a:xfrm>
                      <a:prstGeom prst="round2SameRect">
                        <a:avLst>
                          <a:gd name="adj1" fmla="val 27725"/>
                          <a:gd name="adj2" fmla="val 0"/>
                        </a:avLst>
                      </a:prstGeom>
                      <a:solidFill>
                        <a:srgbClr val="F6D8AE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" name="Round Same-side Corner of Rectangle 51">
                        <a:extLst>
                          <a:ext uri="{FF2B5EF4-FFF2-40B4-BE49-F238E27FC236}">
                            <a16:creationId xmlns:a16="http://schemas.microsoft.com/office/drawing/2014/main" id="{49484BC9-1A3D-F231-D7AA-E6B2452BE6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8773" y="4264278"/>
                        <a:ext cx="117866" cy="203103"/>
                      </a:xfrm>
                      <a:prstGeom prst="round2SameRect">
                        <a:avLst>
                          <a:gd name="adj1" fmla="val 21570"/>
                          <a:gd name="adj2" fmla="val 0"/>
                        </a:avLst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" name="Round Same-side Corner of Rectangle 52">
                        <a:extLst>
                          <a:ext uri="{FF2B5EF4-FFF2-40B4-BE49-F238E27FC236}">
                            <a16:creationId xmlns:a16="http://schemas.microsoft.com/office/drawing/2014/main" id="{E44F44B9-7945-A70A-2BB4-3A3B49F3F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6639" y="4281255"/>
                        <a:ext cx="117851" cy="186125"/>
                      </a:xfrm>
                      <a:prstGeom prst="round2SameRect">
                        <a:avLst>
                          <a:gd name="adj1" fmla="val 24021"/>
                          <a:gd name="adj2" fmla="val 0"/>
                        </a:avLst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" name="Round Same-side Corner of Rectangle 53">
                        <a:extLst>
                          <a:ext uri="{FF2B5EF4-FFF2-40B4-BE49-F238E27FC236}">
                            <a16:creationId xmlns:a16="http://schemas.microsoft.com/office/drawing/2014/main" id="{1810F041-9A6F-047F-134F-FC699274A8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4491" y="4355404"/>
                        <a:ext cx="117851" cy="111976"/>
                      </a:xfrm>
                      <a:prstGeom prst="round2SameRect">
                        <a:avLst>
                          <a:gd name="adj1" fmla="val 21828"/>
                          <a:gd name="adj2" fmla="val 0"/>
                        </a:avLst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5" name="Round Same-side Corner of Rectangle 54">
                        <a:extLst>
                          <a:ext uri="{FF2B5EF4-FFF2-40B4-BE49-F238E27FC236}">
                            <a16:creationId xmlns:a16="http://schemas.microsoft.com/office/drawing/2014/main" id="{B907F9F4-657E-5494-DB25-D946E762A8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12342" y="4360032"/>
                        <a:ext cx="117866" cy="107348"/>
                      </a:xfrm>
                      <a:prstGeom prst="round2SameRect">
                        <a:avLst>
                          <a:gd name="adj1" fmla="val 19359"/>
                          <a:gd name="adj2" fmla="val 0"/>
                        </a:avLst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" name="Round Same-side Corner of Rectangle 55">
                        <a:extLst>
                          <a:ext uri="{FF2B5EF4-FFF2-40B4-BE49-F238E27FC236}">
                            <a16:creationId xmlns:a16="http://schemas.microsoft.com/office/drawing/2014/main" id="{2858AEAD-C82D-12E2-4ED4-19D75C2920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0208" y="4400704"/>
                        <a:ext cx="117851" cy="66675"/>
                      </a:xfrm>
                      <a:prstGeom prst="round2SameRect">
                        <a:avLst>
                          <a:gd name="adj1" fmla="val 24021"/>
                          <a:gd name="adj2" fmla="val 0"/>
                        </a:avLst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" name="Round Same-side Corner of Rectangle 56">
                        <a:extLst>
                          <a:ext uri="{FF2B5EF4-FFF2-40B4-BE49-F238E27FC236}">
                            <a16:creationId xmlns:a16="http://schemas.microsoft.com/office/drawing/2014/main" id="{E3CF1D9A-36A3-1621-B737-9E31D78E12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8061" y="4440360"/>
                        <a:ext cx="117866" cy="29484"/>
                      </a:xfrm>
                      <a:prstGeom prst="round2SameRect">
                        <a:avLst>
                          <a:gd name="adj1" fmla="val 31375"/>
                          <a:gd name="adj2" fmla="val 0"/>
                        </a:avLst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" name="Round Same-side Corner of Rectangle 57">
                        <a:extLst>
                          <a:ext uri="{FF2B5EF4-FFF2-40B4-BE49-F238E27FC236}">
                            <a16:creationId xmlns:a16="http://schemas.microsoft.com/office/drawing/2014/main" id="{F43C5A61-94B1-63B4-53F8-128C65BC4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65927" y="4444208"/>
                        <a:ext cx="117851" cy="23173"/>
                      </a:xfrm>
                      <a:prstGeom prst="round2SameRect">
                        <a:avLst/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9" name="Round Same-side Corner of Rectangle 58">
                        <a:extLst>
                          <a:ext uri="{FF2B5EF4-FFF2-40B4-BE49-F238E27FC236}">
                            <a16:creationId xmlns:a16="http://schemas.microsoft.com/office/drawing/2014/main" id="{B7F08D25-F810-3649-7DB9-DE4A1D86E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83779" y="4453480"/>
                        <a:ext cx="117851" cy="13901"/>
                      </a:xfrm>
                      <a:prstGeom prst="round2SameRect">
                        <a:avLst/>
                      </a:prstGeom>
                      <a:solidFill>
                        <a:srgbClr val="FFA01C"/>
                      </a:solidFill>
                      <a:ln w="12666" cap="flat">
                        <a:solidFill>
                          <a:srgbClr val="FFFFFF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" name="Freeform 59">
                        <a:extLst>
                          <a:ext uri="{FF2B5EF4-FFF2-40B4-BE49-F238E27FC236}">
                            <a16:creationId xmlns:a16="http://schemas.microsoft.com/office/drawing/2014/main" id="{6C1CC6DC-073F-2489-9B34-B3AA754ED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8840" y="4467389"/>
                        <a:ext cx="14521" cy="50786"/>
                      </a:xfrm>
                      <a:custGeom>
                        <a:avLst/>
                        <a:gdLst>
                          <a:gd name="connsiteX0" fmla="*/ 106 w 12672"/>
                          <a:gd name="connsiteY0" fmla="*/ 308 h 44321"/>
                          <a:gd name="connsiteX1" fmla="*/ 106 w 12672"/>
                          <a:gd name="connsiteY1" fmla="*/ 44629 h 44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672" h="44321">
                            <a:moveTo>
                              <a:pt x="106" y="308"/>
                            </a:moveTo>
                            <a:lnTo>
                              <a:pt x="106" y="4462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" name="Freeform 60">
                        <a:extLst>
                          <a:ext uri="{FF2B5EF4-FFF2-40B4-BE49-F238E27FC236}">
                            <a16:creationId xmlns:a16="http://schemas.microsoft.com/office/drawing/2014/main" id="{FD59DED2-67D9-41BB-E7A2-69C0156726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1538" y="4467389"/>
                        <a:ext cx="14520" cy="50786"/>
                      </a:xfrm>
                      <a:custGeom>
                        <a:avLst/>
                        <a:gdLst>
                          <a:gd name="connsiteX0" fmla="*/ 171 w 12672"/>
                          <a:gd name="connsiteY0" fmla="*/ 308 h 44321"/>
                          <a:gd name="connsiteX1" fmla="*/ 171 w 12672"/>
                          <a:gd name="connsiteY1" fmla="*/ 44629 h 44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672" h="44321">
                            <a:moveTo>
                              <a:pt x="171" y="308"/>
                            </a:moveTo>
                            <a:lnTo>
                              <a:pt x="171" y="4462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Freeform 61">
                        <a:extLst>
                          <a:ext uri="{FF2B5EF4-FFF2-40B4-BE49-F238E27FC236}">
                            <a16:creationId xmlns:a16="http://schemas.microsoft.com/office/drawing/2014/main" id="{A82F7C29-50DC-652B-3B80-61C3AD22C4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44370" y="4467395"/>
                        <a:ext cx="14520" cy="50786"/>
                      </a:xfrm>
                      <a:custGeom>
                        <a:avLst/>
                        <a:gdLst>
                          <a:gd name="connsiteX0" fmla="*/ 236 w 12672"/>
                          <a:gd name="connsiteY0" fmla="*/ 308 h 44321"/>
                          <a:gd name="connsiteX1" fmla="*/ 236 w 12672"/>
                          <a:gd name="connsiteY1" fmla="*/ 44629 h 44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672" h="44321">
                            <a:moveTo>
                              <a:pt x="236" y="308"/>
                            </a:moveTo>
                            <a:lnTo>
                              <a:pt x="236" y="4462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Freeform 62">
                        <a:extLst>
                          <a:ext uri="{FF2B5EF4-FFF2-40B4-BE49-F238E27FC236}">
                            <a16:creationId xmlns:a16="http://schemas.microsoft.com/office/drawing/2014/main" id="{9077609B-BB21-613F-7720-20772804B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87213" y="4467389"/>
                        <a:ext cx="14520" cy="50786"/>
                      </a:xfrm>
                      <a:custGeom>
                        <a:avLst/>
                        <a:gdLst>
                          <a:gd name="connsiteX0" fmla="*/ 301 w 12672"/>
                          <a:gd name="connsiteY0" fmla="*/ 308 h 44321"/>
                          <a:gd name="connsiteX1" fmla="*/ 301 w 12672"/>
                          <a:gd name="connsiteY1" fmla="*/ 44629 h 44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672" h="44321">
                            <a:moveTo>
                              <a:pt x="301" y="308"/>
                            </a:moveTo>
                            <a:lnTo>
                              <a:pt x="301" y="4462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Freeform 63">
                        <a:extLst>
                          <a:ext uri="{FF2B5EF4-FFF2-40B4-BE49-F238E27FC236}">
                            <a16:creationId xmlns:a16="http://schemas.microsoft.com/office/drawing/2014/main" id="{7A067862-C2B1-B018-46EA-0CC9881357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30396" y="4467392"/>
                        <a:ext cx="14521" cy="50786"/>
                      </a:xfrm>
                      <a:custGeom>
                        <a:avLst/>
                        <a:gdLst>
                          <a:gd name="connsiteX0" fmla="*/ 366 w 12672"/>
                          <a:gd name="connsiteY0" fmla="*/ 308 h 44321"/>
                          <a:gd name="connsiteX1" fmla="*/ 366 w 12672"/>
                          <a:gd name="connsiteY1" fmla="*/ 44629 h 44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2672" h="44321">
                            <a:moveTo>
                              <a:pt x="366" y="308"/>
                            </a:moveTo>
                            <a:lnTo>
                              <a:pt x="366" y="4462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5" name="Freeform 64">
                        <a:extLst>
                          <a:ext uri="{FF2B5EF4-FFF2-40B4-BE49-F238E27FC236}">
                            <a16:creationId xmlns:a16="http://schemas.microsoft.com/office/drawing/2014/main" id="{F462354B-C9DF-C093-501C-9548B2A31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809" y="4467381"/>
                        <a:ext cx="50822" cy="14510"/>
                      </a:xfrm>
                      <a:custGeom>
                        <a:avLst/>
                        <a:gdLst>
                          <a:gd name="connsiteX0" fmla="*/ 44411 w 44353"/>
                          <a:gd name="connsiteY0" fmla="*/ 308 h 12663"/>
                          <a:gd name="connsiteX1" fmla="*/ 58 w 44353"/>
                          <a:gd name="connsiteY1" fmla="*/ 308 h 126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4353" h="12663">
                            <a:moveTo>
                              <a:pt x="44411" y="308"/>
                            </a:moveTo>
                            <a:lnTo>
                              <a:pt x="58" y="308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" name="Freeform 65">
                        <a:extLst>
                          <a:ext uri="{FF2B5EF4-FFF2-40B4-BE49-F238E27FC236}">
                            <a16:creationId xmlns:a16="http://schemas.microsoft.com/office/drawing/2014/main" id="{7582B6B9-03FD-B230-C07C-0BE359BA7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809" y="3695106"/>
                        <a:ext cx="50823" cy="14510"/>
                      </a:xfrm>
                      <a:custGeom>
                        <a:avLst/>
                        <a:gdLst>
                          <a:gd name="connsiteX0" fmla="*/ 44411 w 44353"/>
                          <a:gd name="connsiteY0" fmla="*/ 254 h 12663"/>
                          <a:gd name="connsiteX1" fmla="*/ 58 w 44353"/>
                          <a:gd name="connsiteY1" fmla="*/ 254 h 126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4353" h="12663">
                            <a:moveTo>
                              <a:pt x="44411" y="254"/>
                            </a:moveTo>
                            <a:lnTo>
                              <a:pt x="58" y="25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" name="Freeform 66">
                        <a:extLst>
                          <a:ext uri="{FF2B5EF4-FFF2-40B4-BE49-F238E27FC236}">
                            <a16:creationId xmlns:a16="http://schemas.microsoft.com/office/drawing/2014/main" id="{CBEB5A89-4B4B-69A9-242C-697042DD2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809" y="2922817"/>
                        <a:ext cx="50823" cy="14510"/>
                      </a:xfrm>
                      <a:custGeom>
                        <a:avLst/>
                        <a:gdLst>
                          <a:gd name="connsiteX0" fmla="*/ 44411 w 44353"/>
                          <a:gd name="connsiteY0" fmla="*/ 201 h 12663"/>
                          <a:gd name="connsiteX1" fmla="*/ 58 w 44353"/>
                          <a:gd name="connsiteY1" fmla="*/ 201 h 126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4353" h="12663">
                            <a:moveTo>
                              <a:pt x="44411" y="201"/>
                            </a:moveTo>
                            <a:lnTo>
                              <a:pt x="58" y="201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" name="Freeform 67">
                        <a:extLst>
                          <a:ext uri="{FF2B5EF4-FFF2-40B4-BE49-F238E27FC236}">
                            <a16:creationId xmlns:a16="http://schemas.microsoft.com/office/drawing/2014/main" id="{52DCFA8E-0261-3D25-9F1A-2E5D8B6E67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809" y="2150542"/>
                        <a:ext cx="50823" cy="14510"/>
                      </a:xfrm>
                      <a:custGeom>
                        <a:avLst/>
                        <a:gdLst>
                          <a:gd name="connsiteX0" fmla="*/ 44411 w 44353"/>
                          <a:gd name="connsiteY0" fmla="*/ 148 h 12663"/>
                          <a:gd name="connsiteX1" fmla="*/ 58 w 44353"/>
                          <a:gd name="connsiteY1" fmla="*/ 148 h 126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4353" h="12663">
                            <a:moveTo>
                              <a:pt x="44411" y="148"/>
                            </a:moveTo>
                            <a:lnTo>
                              <a:pt x="58" y="148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" name="Freeform 68">
                        <a:extLst>
                          <a:ext uri="{FF2B5EF4-FFF2-40B4-BE49-F238E27FC236}">
                            <a16:creationId xmlns:a16="http://schemas.microsoft.com/office/drawing/2014/main" id="{D92C4035-37AB-BEF4-5468-C115EA2F70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809" y="1378259"/>
                        <a:ext cx="50823" cy="14510"/>
                      </a:xfrm>
                      <a:custGeom>
                        <a:avLst/>
                        <a:gdLst>
                          <a:gd name="connsiteX0" fmla="*/ 44411 w 44353"/>
                          <a:gd name="connsiteY0" fmla="*/ 95 h 12663"/>
                          <a:gd name="connsiteX1" fmla="*/ 58 w 44353"/>
                          <a:gd name="connsiteY1" fmla="*/ 95 h 126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4353" h="12663">
                            <a:moveTo>
                              <a:pt x="44411" y="95"/>
                            </a:moveTo>
                            <a:lnTo>
                              <a:pt x="58" y="95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10132" cap="flat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" name="Freeform 69">
                        <a:extLst>
                          <a:ext uri="{FF2B5EF4-FFF2-40B4-BE49-F238E27FC236}">
                            <a16:creationId xmlns:a16="http://schemas.microsoft.com/office/drawing/2014/main" id="{9528BF27-76DB-259D-462E-24F1C6E2CF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141" y="1378645"/>
                        <a:ext cx="3491" cy="3088737"/>
                      </a:xfrm>
                      <a:custGeom>
                        <a:avLst/>
                        <a:gdLst>
                          <a:gd name="connsiteX0" fmla="*/ 0 w 12672"/>
                          <a:gd name="connsiteY0" fmla="*/ 3369855 h 3369854"/>
                          <a:gd name="connsiteX1" fmla="*/ 0 w 12672"/>
                          <a:gd name="connsiteY1" fmla="*/ 0 h 3369854"/>
                          <a:gd name="connsiteX0" fmla="*/ 3047 w 3047"/>
                          <a:gd name="connsiteY0" fmla="*/ 3369855 h 3369855"/>
                          <a:gd name="connsiteX1" fmla="*/ 0 w 3047"/>
                          <a:gd name="connsiteY1" fmla="*/ 674406 h 3369855"/>
                          <a:gd name="connsiteX2" fmla="*/ 3047 w 3047"/>
                          <a:gd name="connsiteY2" fmla="*/ 0 h 3369855"/>
                          <a:gd name="connsiteX0" fmla="*/ 10000 w 10000"/>
                          <a:gd name="connsiteY0" fmla="*/ 7999 h 7999"/>
                          <a:gd name="connsiteX1" fmla="*/ 0 w 10000"/>
                          <a:gd name="connsiteY1" fmla="*/ 0 h 79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000" h="7999">
                            <a:moveTo>
                              <a:pt x="10000" y="7999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132" cap="sq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Freeform 70">
                        <a:extLst>
                          <a:ext uri="{FF2B5EF4-FFF2-40B4-BE49-F238E27FC236}">
                            <a16:creationId xmlns:a16="http://schemas.microsoft.com/office/drawing/2014/main" id="{108B56EC-44D0-398F-B9BA-6F65949C6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1633" y="4467382"/>
                        <a:ext cx="5185716" cy="14510"/>
                      </a:xfrm>
                      <a:custGeom>
                        <a:avLst/>
                        <a:gdLst>
                          <a:gd name="connsiteX0" fmla="*/ 0 w 4525585"/>
                          <a:gd name="connsiteY0" fmla="*/ 0 h 12663"/>
                          <a:gd name="connsiteX1" fmla="*/ 4525586 w 4525585"/>
                          <a:gd name="connsiteY1" fmla="*/ 0 h 126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525585" h="12663">
                            <a:moveTo>
                              <a:pt x="0" y="0"/>
                            </a:moveTo>
                            <a:lnTo>
                              <a:pt x="4525586" y="0"/>
                            </a:lnTo>
                          </a:path>
                        </a:pathLst>
                      </a:custGeom>
                      <a:noFill/>
                      <a:ln w="10132" cap="sq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2" name="Freeform 71">
                        <a:extLst>
                          <a:ext uri="{FF2B5EF4-FFF2-40B4-BE49-F238E27FC236}">
                            <a16:creationId xmlns:a16="http://schemas.microsoft.com/office/drawing/2014/main" id="{68D96745-552B-AEED-BB88-9B323147CDD7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924999" y="2303352"/>
                        <a:ext cx="42689" cy="54878"/>
                      </a:xfrm>
                      <a:custGeom>
                        <a:avLst/>
                        <a:gdLst>
                          <a:gd name="connsiteX0" fmla="*/ 35092 w 37255"/>
                          <a:gd name="connsiteY0" fmla="*/ 41331 h 47892"/>
                          <a:gd name="connsiteX1" fmla="*/ 35092 w 37255"/>
                          <a:gd name="connsiteY1" fmla="*/ 34752 h 47892"/>
                          <a:gd name="connsiteX2" fmla="*/ 28360 w 37255"/>
                          <a:gd name="connsiteY2" fmla="*/ 39135 h 47892"/>
                          <a:gd name="connsiteX3" fmla="*/ 20767 w 37255"/>
                          <a:gd name="connsiteY3" fmla="*/ 40589 h 47892"/>
                          <a:gd name="connsiteX4" fmla="*/ 8639 w 37255"/>
                          <a:gd name="connsiteY4" fmla="*/ 35751 h 47892"/>
                          <a:gd name="connsiteX5" fmla="*/ 4431 w 37255"/>
                          <a:gd name="connsiteY5" fmla="*/ 21762 h 47892"/>
                          <a:gd name="connsiteX6" fmla="*/ 8639 w 37255"/>
                          <a:gd name="connsiteY6" fmla="*/ 7803 h 47892"/>
                          <a:gd name="connsiteX7" fmla="*/ 20767 w 37255"/>
                          <a:gd name="connsiteY7" fmla="*/ 2965 h 47892"/>
                          <a:gd name="connsiteX8" fmla="*/ 28360 w 37255"/>
                          <a:gd name="connsiteY8" fmla="*/ 4420 h 47892"/>
                          <a:gd name="connsiteX9" fmla="*/ 35092 w 37255"/>
                          <a:gd name="connsiteY9" fmla="*/ 8812 h 47892"/>
                          <a:gd name="connsiteX10" fmla="*/ 35092 w 37255"/>
                          <a:gd name="connsiteY10" fmla="*/ 2283 h 47892"/>
                          <a:gd name="connsiteX11" fmla="*/ 28142 w 37255"/>
                          <a:gd name="connsiteY11" fmla="*/ -1061 h 47892"/>
                          <a:gd name="connsiteX12" fmla="*/ 20400 w 37255"/>
                          <a:gd name="connsiteY12" fmla="*/ -2169 h 47892"/>
                          <a:gd name="connsiteX13" fmla="*/ 3867 w 37255"/>
                          <a:gd name="connsiteY13" fmla="*/ 4242 h 47892"/>
                          <a:gd name="connsiteX14" fmla="*/ -2163 w 37255"/>
                          <a:gd name="connsiteY14" fmla="*/ 21762 h 47892"/>
                          <a:gd name="connsiteX15" fmla="*/ 3867 w 37255"/>
                          <a:gd name="connsiteY15" fmla="*/ 39303 h 47892"/>
                          <a:gd name="connsiteX16" fmla="*/ 20400 w 37255"/>
                          <a:gd name="connsiteY16" fmla="*/ 45724 h 47892"/>
                          <a:gd name="connsiteX17" fmla="*/ 28202 w 37255"/>
                          <a:gd name="connsiteY17" fmla="*/ 44626 h 47892"/>
                          <a:gd name="connsiteX18" fmla="*/ 35092 w 37255"/>
                          <a:gd name="connsiteY18" fmla="*/ 41331 h 47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7255" h="47892">
                            <a:moveTo>
                              <a:pt x="35092" y="41331"/>
                            </a:moveTo>
                            <a:lnTo>
                              <a:pt x="35092" y="34752"/>
                            </a:lnTo>
                            <a:cubicBezTo>
                              <a:pt x="32987" y="36711"/>
                              <a:pt x="30743" y="38172"/>
                              <a:pt x="28360" y="39135"/>
                            </a:cubicBezTo>
                            <a:cubicBezTo>
                              <a:pt x="25977" y="40104"/>
                              <a:pt x="23446" y="40589"/>
                              <a:pt x="20767" y="40589"/>
                            </a:cubicBezTo>
                            <a:cubicBezTo>
                              <a:pt x="15486" y="40589"/>
                              <a:pt x="11444" y="38977"/>
                              <a:pt x="8639" y="35751"/>
                            </a:cubicBezTo>
                            <a:cubicBezTo>
                              <a:pt x="5834" y="32526"/>
                              <a:pt x="4431" y="27863"/>
                              <a:pt x="4431" y="21762"/>
                            </a:cubicBezTo>
                            <a:cubicBezTo>
                              <a:pt x="4431" y="15681"/>
                              <a:pt x="5834" y="11028"/>
                              <a:pt x="8639" y="7803"/>
                            </a:cubicBezTo>
                            <a:cubicBezTo>
                              <a:pt x="11444" y="4578"/>
                              <a:pt x="15486" y="2965"/>
                              <a:pt x="20767" y="2965"/>
                            </a:cubicBezTo>
                            <a:cubicBezTo>
                              <a:pt x="23446" y="2965"/>
                              <a:pt x="25977" y="3450"/>
                              <a:pt x="28360" y="4420"/>
                            </a:cubicBezTo>
                            <a:cubicBezTo>
                              <a:pt x="30743" y="5389"/>
                              <a:pt x="32987" y="6853"/>
                              <a:pt x="35092" y="8812"/>
                            </a:cubicBezTo>
                            <a:lnTo>
                              <a:pt x="35092" y="2283"/>
                            </a:lnTo>
                            <a:cubicBezTo>
                              <a:pt x="32908" y="799"/>
                              <a:pt x="30591" y="-316"/>
                              <a:pt x="28142" y="-1061"/>
                            </a:cubicBezTo>
                            <a:cubicBezTo>
                              <a:pt x="25700" y="-1800"/>
                              <a:pt x="23120" y="-2169"/>
                              <a:pt x="20400" y="-2169"/>
                            </a:cubicBezTo>
                            <a:cubicBezTo>
                              <a:pt x="13404" y="-2169"/>
                              <a:pt x="7893" y="-32"/>
                              <a:pt x="3867" y="4242"/>
                            </a:cubicBezTo>
                            <a:cubicBezTo>
                              <a:pt x="-153" y="8522"/>
                              <a:pt x="-2163" y="14362"/>
                              <a:pt x="-2163" y="21762"/>
                            </a:cubicBezTo>
                            <a:cubicBezTo>
                              <a:pt x="-2163" y="29182"/>
                              <a:pt x="-153" y="35029"/>
                              <a:pt x="3867" y="39303"/>
                            </a:cubicBezTo>
                            <a:cubicBezTo>
                              <a:pt x="7893" y="43584"/>
                              <a:pt x="13404" y="45724"/>
                              <a:pt x="20400" y="45724"/>
                            </a:cubicBezTo>
                            <a:cubicBezTo>
                              <a:pt x="23159" y="45724"/>
                              <a:pt x="25760" y="45358"/>
                              <a:pt x="28202" y="44626"/>
                            </a:cubicBezTo>
                            <a:cubicBezTo>
                              <a:pt x="30650" y="43894"/>
                              <a:pt x="32947" y="42795"/>
                              <a:pt x="35092" y="41331"/>
                            </a:cubicBezTo>
                            <a:close/>
                          </a:path>
                        </a:pathLst>
                      </a:custGeom>
                      <a:solidFill>
                        <a:srgbClr val="696969"/>
                      </a:solidFill>
                      <a:ln w="1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3" name="Freeform 72">
                        <a:extLst>
                          <a:ext uri="{FF2B5EF4-FFF2-40B4-BE49-F238E27FC236}">
                            <a16:creationId xmlns:a16="http://schemas.microsoft.com/office/drawing/2014/main" id="{9FF4C674-E0B1-D3A4-F6F1-1C97BD1D561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044099" y="2461467"/>
                        <a:ext cx="40057" cy="52894"/>
                      </a:xfrm>
                      <a:custGeom>
                        <a:avLst/>
                        <a:gdLst>
                          <a:gd name="connsiteX0" fmla="*/ -2307 w 34958"/>
                          <a:gd name="connsiteY0" fmla="*/ 44000 h 46161"/>
                          <a:gd name="connsiteX1" fmla="*/ 6108 w 34958"/>
                          <a:gd name="connsiteY1" fmla="*/ 44000 h 46161"/>
                          <a:gd name="connsiteX2" fmla="*/ 26592 w 34958"/>
                          <a:gd name="connsiteY2" fmla="*/ 5387 h 46161"/>
                          <a:gd name="connsiteX3" fmla="*/ 26592 w 34958"/>
                          <a:gd name="connsiteY3" fmla="*/ 44000 h 46161"/>
                          <a:gd name="connsiteX4" fmla="*/ 32651 w 34958"/>
                          <a:gd name="connsiteY4" fmla="*/ 44000 h 46161"/>
                          <a:gd name="connsiteX5" fmla="*/ 32651 w 34958"/>
                          <a:gd name="connsiteY5" fmla="*/ -2162 h 46161"/>
                          <a:gd name="connsiteX6" fmla="*/ 24235 w 34958"/>
                          <a:gd name="connsiteY6" fmla="*/ -2162 h 46161"/>
                          <a:gd name="connsiteX7" fmla="*/ 3761 w 34958"/>
                          <a:gd name="connsiteY7" fmla="*/ 36451 h 46161"/>
                          <a:gd name="connsiteX8" fmla="*/ 3761 w 34958"/>
                          <a:gd name="connsiteY8" fmla="*/ -2162 h 46161"/>
                          <a:gd name="connsiteX9" fmla="*/ -2307 w 34958"/>
                          <a:gd name="connsiteY9" fmla="*/ -2162 h 46161"/>
                          <a:gd name="connsiteX10" fmla="*/ -2307 w 34958"/>
                          <a:gd name="connsiteY10" fmla="*/ 44000 h 461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4958" h="46161">
                            <a:moveTo>
                              <a:pt x="-2307" y="44000"/>
                            </a:moveTo>
                            <a:lnTo>
                              <a:pt x="6108" y="44000"/>
                            </a:lnTo>
                            <a:lnTo>
                              <a:pt x="26592" y="5387"/>
                            </a:lnTo>
                            <a:lnTo>
                              <a:pt x="26592" y="44000"/>
                            </a:lnTo>
                            <a:lnTo>
                              <a:pt x="32651" y="44000"/>
                            </a:lnTo>
                            <a:lnTo>
                              <a:pt x="32651" y="-2162"/>
                            </a:lnTo>
                            <a:lnTo>
                              <a:pt x="24235" y="-2162"/>
                            </a:lnTo>
                            <a:lnTo>
                              <a:pt x="3761" y="36451"/>
                            </a:lnTo>
                            <a:lnTo>
                              <a:pt x="3761" y="-2162"/>
                            </a:lnTo>
                            <a:lnTo>
                              <a:pt x="-2307" y="-2162"/>
                            </a:lnTo>
                            <a:lnTo>
                              <a:pt x="-2307" y="44000"/>
                            </a:lnTo>
                            <a:close/>
                          </a:path>
                        </a:pathLst>
                      </a:custGeom>
                      <a:solidFill>
                        <a:srgbClr val="696969"/>
                      </a:solidFill>
                      <a:ln w="1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" name="Freeform 73">
                        <a:extLst>
                          <a:ext uri="{FF2B5EF4-FFF2-40B4-BE49-F238E27FC236}">
                            <a16:creationId xmlns:a16="http://schemas.microsoft.com/office/drawing/2014/main" id="{8E1C341C-E777-9012-1123-95180FCA3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167225" y="3264634"/>
                        <a:ext cx="34180" cy="52894"/>
                      </a:xfrm>
                      <a:custGeom>
                        <a:avLst/>
                        <a:gdLst>
                          <a:gd name="connsiteX0" fmla="*/ 4207 w 29829"/>
                          <a:gd name="connsiteY0" fmla="*/ 38921 h 46161"/>
                          <a:gd name="connsiteX1" fmla="*/ 4207 w 29829"/>
                          <a:gd name="connsiteY1" fmla="*/ 21578 h 46161"/>
                          <a:gd name="connsiteX2" fmla="*/ 12068 w 29829"/>
                          <a:gd name="connsiteY2" fmla="*/ 21578 h 46161"/>
                          <a:gd name="connsiteX3" fmla="*/ 18810 w 29829"/>
                          <a:gd name="connsiteY3" fmla="*/ 23833 h 46161"/>
                          <a:gd name="connsiteX4" fmla="*/ 21196 w 29829"/>
                          <a:gd name="connsiteY4" fmla="*/ 30264 h 46161"/>
                          <a:gd name="connsiteX5" fmla="*/ 18810 w 29829"/>
                          <a:gd name="connsiteY5" fmla="*/ 36665 h 46161"/>
                          <a:gd name="connsiteX6" fmla="*/ 12068 w 29829"/>
                          <a:gd name="connsiteY6" fmla="*/ 38921 h 46161"/>
                          <a:gd name="connsiteX7" fmla="*/ 4207 w 29829"/>
                          <a:gd name="connsiteY7" fmla="*/ 38921 h 46161"/>
                          <a:gd name="connsiteX8" fmla="*/ -2040 w 29829"/>
                          <a:gd name="connsiteY8" fmla="*/ 44055 h 46161"/>
                          <a:gd name="connsiteX9" fmla="*/ 12068 w 29829"/>
                          <a:gd name="connsiteY9" fmla="*/ 44055 h 46161"/>
                          <a:gd name="connsiteX10" fmla="*/ 23810 w 29829"/>
                          <a:gd name="connsiteY10" fmla="*/ 40543 h 46161"/>
                          <a:gd name="connsiteX11" fmla="*/ 27790 w 29829"/>
                          <a:gd name="connsiteY11" fmla="*/ 30264 h 46161"/>
                          <a:gd name="connsiteX12" fmla="*/ 23810 w 29829"/>
                          <a:gd name="connsiteY12" fmla="*/ 19936 h 46161"/>
                          <a:gd name="connsiteX13" fmla="*/ 12068 w 29829"/>
                          <a:gd name="connsiteY13" fmla="*/ 16443 h 46161"/>
                          <a:gd name="connsiteX14" fmla="*/ 4207 w 29829"/>
                          <a:gd name="connsiteY14" fmla="*/ 16443 h 46161"/>
                          <a:gd name="connsiteX15" fmla="*/ 4207 w 29829"/>
                          <a:gd name="connsiteY15" fmla="*/ -2106 h 46161"/>
                          <a:gd name="connsiteX16" fmla="*/ -2040 w 29829"/>
                          <a:gd name="connsiteY16" fmla="*/ -2106 h 46161"/>
                          <a:gd name="connsiteX17" fmla="*/ -2040 w 29829"/>
                          <a:gd name="connsiteY17" fmla="*/ 44055 h 461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9829" h="46161">
                            <a:moveTo>
                              <a:pt x="4207" y="38921"/>
                            </a:moveTo>
                            <a:lnTo>
                              <a:pt x="4207" y="21578"/>
                            </a:lnTo>
                            <a:lnTo>
                              <a:pt x="12068" y="21578"/>
                            </a:lnTo>
                            <a:cubicBezTo>
                              <a:pt x="14978" y="21578"/>
                              <a:pt x="17226" y="22330"/>
                              <a:pt x="18810" y="23833"/>
                            </a:cubicBezTo>
                            <a:cubicBezTo>
                              <a:pt x="20401" y="25337"/>
                              <a:pt x="21196" y="27481"/>
                              <a:pt x="21196" y="30264"/>
                            </a:cubicBezTo>
                            <a:cubicBezTo>
                              <a:pt x="21196" y="33028"/>
                              <a:pt x="20401" y="35161"/>
                              <a:pt x="18810" y="36665"/>
                            </a:cubicBezTo>
                            <a:cubicBezTo>
                              <a:pt x="17226" y="38169"/>
                              <a:pt x="14978" y="38921"/>
                              <a:pt x="12068" y="38921"/>
                            </a:cubicBezTo>
                            <a:lnTo>
                              <a:pt x="4207" y="38921"/>
                            </a:lnTo>
                            <a:close/>
                            <a:moveTo>
                              <a:pt x="-2040" y="44055"/>
                            </a:moveTo>
                            <a:lnTo>
                              <a:pt x="12068" y="44055"/>
                            </a:lnTo>
                            <a:cubicBezTo>
                              <a:pt x="17249" y="44055"/>
                              <a:pt x="21163" y="42885"/>
                              <a:pt x="23810" y="40543"/>
                            </a:cubicBezTo>
                            <a:cubicBezTo>
                              <a:pt x="26463" y="38202"/>
                              <a:pt x="27790" y="34775"/>
                              <a:pt x="27790" y="30264"/>
                            </a:cubicBezTo>
                            <a:cubicBezTo>
                              <a:pt x="27790" y="25707"/>
                              <a:pt x="26463" y="22264"/>
                              <a:pt x="23810" y="19936"/>
                            </a:cubicBezTo>
                            <a:cubicBezTo>
                              <a:pt x="21163" y="17607"/>
                              <a:pt x="17249" y="16443"/>
                              <a:pt x="12068" y="16443"/>
                            </a:cubicBezTo>
                            <a:lnTo>
                              <a:pt x="4207" y="16443"/>
                            </a:lnTo>
                            <a:lnTo>
                              <a:pt x="4207" y="-2106"/>
                            </a:lnTo>
                            <a:lnTo>
                              <a:pt x="-2040" y="-2106"/>
                            </a:lnTo>
                            <a:lnTo>
                              <a:pt x="-2040" y="44055"/>
                            </a:lnTo>
                            <a:close/>
                          </a:path>
                        </a:pathLst>
                      </a:custGeom>
                      <a:solidFill>
                        <a:srgbClr val="696969"/>
                      </a:solidFill>
                      <a:ln w="1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5" name="Freeform 74">
                        <a:extLst>
                          <a:ext uri="{FF2B5EF4-FFF2-40B4-BE49-F238E27FC236}">
                            <a16:creationId xmlns:a16="http://schemas.microsoft.com/office/drawing/2014/main" id="{15B484BD-910F-8722-2592-9BB1053E4A7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275343" y="3801193"/>
                        <a:ext cx="48996" cy="54878"/>
                      </a:xfrm>
                      <a:custGeom>
                        <a:avLst/>
                        <a:gdLst>
                          <a:gd name="connsiteX0" fmla="*/ 18998 w 42759"/>
                          <a:gd name="connsiteY0" fmla="*/ 40762 h 47892"/>
                          <a:gd name="connsiteX1" fmla="*/ 8177 w 42759"/>
                          <a:gd name="connsiteY1" fmla="*/ 35687 h 47892"/>
                          <a:gd name="connsiteX2" fmla="*/ 4177 w 42759"/>
                          <a:gd name="connsiteY2" fmla="*/ 21866 h 47892"/>
                          <a:gd name="connsiteX3" fmla="*/ 8177 w 42759"/>
                          <a:gd name="connsiteY3" fmla="*/ 8075 h 47892"/>
                          <a:gd name="connsiteX4" fmla="*/ 18998 w 42759"/>
                          <a:gd name="connsiteY4" fmla="*/ 3009 h 47892"/>
                          <a:gd name="connsiteX5" fmla="*/ 29780 w 42759"/>
                          <a:gd name="connsiteY5" fmla="*/ 8075 h 47892"/>
                          <a:gd name="connsiteX6" fmla="*/ 33760 w 42759"/>
                          <a:gd name="connsiteY6" fmla="*/ 21866 h 47892"/>
                          <a:gd name="connsiteX7" fmla="*/ 29780 w 42759"/>
                          <a:gd name="connsiteY7" fmla="*/ 35687 h 47892"/>
                          <a:gd name="connsiteX8" fmla="*/ 18998 w 42759"/>
                          <a:gd name="connsiteY8" fmla="*/ 40762 h 47892"/>
                          <a:gd name="connsiteX9" fmla="*/ 18998 w 42759"/>
                          <a:gd name="connsiteY9" fmla="*/ 45827 h 47892"/>
                          <a:gd name="connsiteX10" fmla="*/ 34522 w 42759"/>
                          <a:gd name="connsiteY10" fmla="*/ 39317 h 47892"/>
                          <a:gd name="connsiteX11" fmla="*/ 40343 w 42759"/>
                          <a:gd name="connsiteY11" fmla="*/ 21866 h 47892"/>
                          <a:gd name="connsiteX12" fmla="*/ 34522 w 42759"/>
                          <a:gd name="connsiteY12" fmla="*/ 4444 h 47892"/>
                          <a:gd name="connsiteX13" fmla="*/ 18998 w 42759"/>
                          <a:gd name="connsiteY13" fmla="*/ -2066 h 47892"/>
                          <a:gd name="connsiteX14" fmla="*/ 3415 w 42759"/>
                          <a:gd name="connsiteY14" fmla="*/ 4424 h 47892"/>
                          <a:gd name="connsiteX15" fmla="*/ -2416 w 42759"/>
                          <a:gd name="connsiteY15" fmla="*/ 21866 h 47892"/>
                          <a:gd name="connsiteX16" fmla="*/ 3415 w 42759"/>
                          <a:gd name="connsiteY16" fmla="*/ 39317 h 47892"/>
                          <a:gd name="connsiteX17" fmla="*/ 18998 w 42759"/>
                          <a:gd name="connsiteY17" fmla="*/ 45827 h 47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42759" h="47892">
                            <a:moveTo>
                              <a:pt x="18998" y="40762"/>
                            </a:moveTo>
                            <a:cubicBezTo>
                              <a:pt x="14457" y="40762"/>
                              <a:pt x="10850" y="39070"/>
                              <a:pt x="8177" y="35687"/>
                            </a:cubicBezTo>
                            <a:cubicBezTo>
                              <a:pt x="5511" y="32310"/>
                              <a:pt x="4177" y="27703"/>
                              <a:pt x="4177" y="21866"/>
                            </a:cubicBezTo>
                            <a:cubicBezTo>
                              <a:pt x="4177" y="16055"/>
                              <a:pt x="5511" y="11458"/>
                              <a:pt x="8177" y="8075"/>
                            </a:cubicBezTo>
                            <a:cubicBezTo>
                              <a:pt x="10850" y="4698"/>
                              <a:pt x="14457" y="3009"/>
                              <a:pt x="18998" y="3009"/>
                            </a:cubicBezTo>
                            <a:cubicBezTo>
                              <a:pt x="23533" y="3009"/>
                              <a:pt x="27126" y="4698"/>
                              <a:pt x="29780" y="8075"/>
                            </a:cubicBezTo>
                            <a:cubicBezTo>
                              <a:pt x="32433" y="11458"/>
                              <a:pt x="33760" y="16055"/>
                              <a:pt x="33760" y="21866"/>
                            </a:cubicBezTo>
                            <a:cubicBezTo>
                              <a:pt x="33760" y="27703"/>
                              <a:pt x="32433" y="32310"/>
                              <a:pt x="29780" y="35687"/>
                            </a:cubicBezTo>
                            <a:cubicBezTo>
                              <a:pt x="27126" y="39070"/>
                              <a:pt x="23533" y="40762"/>
                              <a:pt x="18998" y="40762"/>
                            </a:cubicBezTo>
                            <a:close/>
                            <a:moveTo>
                              <a:pt x="18998" y="45827"/>
                            </a:moveTo>
                            <a:cubicBezTo>
                              <a:pt x="25473" y="45827"/>
                              <a:pt x="30648" y="43657"/>
                              <a:pt x="34522" y="39317"/>
                            </a:cubicBezTo>
                            <a:cubicBezTo>
                              <a:pt x="38403" y="34977"/>
                              <a:pt x="40343" y="29160"/>
                              <a:pt x="40343" y="21866"/>
                            </a:cubicBezTo>
                            <a:cubicBezTo>
                              <a:pt x="40343" y="14591"/>
                              <a:pt x="38403" y="8784"/>
                              <a:pt x="34522" y="4444"/>
                            </a:cubicBezTo>
                            <a:cubicBezTo>
                              <a:pt x="30648" y="104"/>
                              <a:pt x="25473" y="-2066"/>
                              <a:pt x="18998" y="-2066"/>
                            </a:cubicBezTo>
                            <a:cubicBezTo>
                              <a:pt x="12504" y="-2066"/>
                              <a:pt x="7309" y="97"/>
                              <a:pt x="3415" y="4424"/>
                            </a:cubicBezTo>
                            <a:cubicBezTo>
                              <a:pt x="-472" y="8757"/>
                              <a:pt x="-2416" y="14571"/>
                              <a:pt x="-2416" y="21866"/>
                            </a:cubicBezTo>
                            <a:cubicBezTo>
                              <a:pt x="-2416" y="29160"/>
                              <a:pt x="-472" y="34977"/>
                              <a:pt x="3415" y="39317"/>
                            </a:cubicBezTo>
                            <a:cubicBezTo>
                              <a:pt x="7309" y="43657"/>
                              <a:pt x="12504" y="45827"/>
                              <a:pt x="18998" y="45827"/>
                            </a:cubicBezTo>
                            <a:close/>
                          </a:path>
                        </a:pathLst>
                      </a:custGeom>
                      <a:solidFill>
                        <a:srgbClr val="696969"/>
                      </a:solidFill>
                      <a:ln w="1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" name="Freeform 75">
                        <a:extLst>
                          <a:ext uri="{FF2B5EF4-FFF2-40B4-BE49-F238E27FC236}">
                            <a16:creationId xmlns:a16="http://schemas.microsoft.com/office/drawing/2014/main" id="{B0D2344F-ADF7-5881-E557-40341925310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399441" y="3922442"/>
                        <a:ext cx="37254" cy="54878"/>
                      </a:xfrm>
                      <a:custGeom>
                        <a:avLst/>
                        <a:gdLst>
                          <a:gd name="connsiteX0" fmla="*/ 27777 w 32512"/>
                          <a:gd name="connsiteY0" fmla="*/ 43491 h 47892"/>
                          <a:gd name="connsiteX1" fmla="*/ 27777 w 32512"/>
                          <a:gd name="connsiteY1" fmla="*/ 37396 h 47892"/>
                          <a:gd name="connsiteX2" fmla="*/ 21065 w 32512"/>
                          <a:gd name="connsiteY2" fmla="*/ 39929 h 47892"/>
                          <a:gd name="connsiteX3" fmla="*/ 14966 w 32512"/>
                          <a:gd name="connsiteY3" fmla="*/ 40770 h 47892"/>
                          <a:gd name="connsiteX4" fmla="*/ 7095 w 32512"/>
                          <a:gd name="connsiteY4" fmla="*/ 38791 h 47892"/>
                          <a:gd name="connsiteX5" fmla="*/ 4323 w 32512"/>
                          <a:gd name="connsiteY5" fmla="*/ 33162 h 47892"/>
                          <a:gd name="connsiteX6" fmla="*/ 6165 w 32512"/>
                          <a:gd name="connsiteY6" fmla="*/ 28532 h 47892"/>
                          <a:gd name="connsiteX7" fmla="*/ 13144 w 32512"/>
                          <a:gd name="connsiteY7" fmla="*/ 26019 h 47892"/>
                          <a:gd name="connsiteX8" fmla="*/ 16916 w 32512"/>
                          <a:gd name="connsiteY8" fmla="*/ 25248 h 47892"/>
                          <a:gd name="connsiteX9" fmla="*/ 27233 w 32512"/>
                          <a:gd name="connsiteY9" fmla="*/ 20558 h 47892"/>
                          <a:gd name="connsiteX10" fmla="*/ 30559 w 32512"/>
                          <a:gd name="connsiteY10" fmla="*/ 11585 h 47892"/>
                          <a:gd name="connsiteX11" fmla="*/ 26054 w 32512"/>
                          <a:gd name="connsiteY11" fmla="*/ 1405 h 47892"/>
                          <a:gd name="connsiteX12" fmla="*/ 12867 w 32512"/>
                          <a:gd name="connsiteY12" fmla="*/ -2058 h 47892"/>
                          <a:gd name="connsiteX13" fmla="*/ 5887 w 32512"/>
                          <a:gd name="connsiteY13" fmla="*/ -1316 h 47892"/>
                          <a:gd name="connsiteX14" fmla="*/ -1766 w 32512"/>
                          <a:gd name="connsiteY14" fmla="*/ 881 h 47892"/>
                          <a:gd name="connsiteX15" fmla="*/ -1766 w 32512"/>
                          <a:gd name="connsiteY15" fmla="*/ 7311 h 47892"/>
                          <a:gd name="connsiteX16" fmla="*/ 5689 w 32512"/>
                          <a:gd name="connsiteY16" fmla="*/ 4096 h 47892"/>
                          <a:gd name="connsiteX17" fmla="*/ 12867 w 32512"/>
                          <a:gd name="connsiteY17" fmla="*/ 3018 h 47892"/>
                          <a:gd name="connsiteX18" fmla="*/ 21124 w 32512"/>
                          <a:gd name="connsiteY18" fmla="*/ 5115 h 47892"/>
                          <a:gd name="connsiteX19" fmla="*/ 24035 w 32512"/>
                          <a:gd name="connsiteY19" fmla="*/ 11120 h 47892"/>
                          <a:gd name="connsiteX20" fmla="*/ 21946 w 32512"/>
                          <a:gd name="connsiteY20" fmla="*/ 16433 h 47892"/>
                          <a:gd name="connsiteX21" fmla="*/ 15095 w 32512"/>
                          <a:gd name="connsiteY21" fmla="*/ 19312 h 47892"/>
                          <a:gd name="connsiteX22" fmla="*/ 11283 w 32512"/>
                          <a:gd name="connsiteY22" fmla="*/ 20054 h 47892"/>
                          <a:gd name="connsiteX23" fmla="*/ 1165 w 32512"/>
                          <a:gd name="connsiteY23" fmla="*/ 24407 h 47892"/>
                          <a:gd name="connsiteX24" fmla="*/ -1954 w 32512"/>
                          <a:gd name="connsiteY24" fmla="*/ 32668 h 47892"/>
                          <a:gd name="connsiteX25" fmla="*/ 2363 w 32512"/>
                          <a:gd name="connsiteY25" fmla="*/ 42313 h 47892"/>
                          <a:gd name="connsiteX26" fmla="*/ 14253 w 32512"/>
                          <a:gd name="connsiteY26" fmla="*/ 45835 h 47892"/>
                          <a:gd name="connsiteX27" fmla="*/ 20877 w 32512"/>
                          <a:gd name="connsiteY27" fmla="*/ 45242 h 47892"/>
                          <a:gd name="connsiteX28" fmla="*/ 27777 w 32512"/>
                          <a:gd name="connsiteY28" fmla="*/ 43491 h 47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2512" h="47892">
                            <a:moveTo>
                              <a:pt x="27777" y="43491"/>
                            </a:moveTo>
                            <a:lnTo>
                              <a:pt x="27777" y="37396"/>
                            </a:lnTo>
                            <a:cubicBezTo>
                              <a:pt x="25408" y="38531"/>
                              <a:pt x="23170" y="39375"/>
                              <a:pt x="21065" y="39929"/>
                            </a:cubicBezTo>
                            <a:cubicBezTo>
                              <a:pt x="18959" y="40490"/>
                              <a:pt x="16926" y="40770"/>
                              <a:pt x="14966" y="40770"/>
                            </a:cubicBezTo>
                            <a:cubicBezTo>
                              <a:pt x="11567" y="40770"/>
                              <a:pt x="8943" y="40111"/>
                              <a:pt x="7095" y="38791"/>
                            </a:cubicBezTo>
                            <a:cubicBezTo>
                              <a:pt x="5247" y="37472"/>
                              <a:pt x="4323" y="35596"/>
                              <a:pt x="4323" y="33162"/>
                            </a:cubicBezTo>
                            <a:cubicBezTo>
                              <a:pt x="4323" y="31118"/>
                              <a:pt x="4937" y="29574"/>
                              <a:pt x="6165" y="28532"/>
                            </a:cubicBezTo>
                            <a:cubicBezTo>
                              <a:pt x="7392" y="27497"/>
                              <a:pt x="9719" y="26659"/>
                              <a:pt x="13144" y="26019"/>
                            </a:cubicBezTo>
                            <a:lnTo>
                              <a:pt x="16916" y="25248"/>
                            </a:lnTo>
                            <a:cubicBezTo>
                              <a:pt x="21576" y="24357"/>
                              <a:pt x="25015" y="22794"/>
                              <a:pt x="27233" y="20558"/>
                            </a:cubicBezTo>
                            <a:cubicBezTo>
                              <a:pt x="29450" y="18322"/>
                              <a:pt x="30559" y="15331"/>
                              <a:pt x="30559" y="11585"/>
                            </a:cubicBezTo>
                            <a:cubicBezTo>
                              <a:pt x="30559" y="7107"/>
                              <a:pt x="29058" y="3713"/>
                              <a:pt x="26054" y="1405"/>
                            </a:cubicBezTo>
                            <a:cubicBezTo>
                              <a:pt x="23058" y="-903"/>
                              <a:pt x="18662" y="-2058"/>
                              <a:pt x="12867" y="-2058"/>
                            </a:cubicBezTo>
                            <a:cubicBezTo>
                              <a:pt x="10682" y="-2058"/>
                              <a:pt x="8356" y="-1810"/>
                              <a:pt x="5887" y="-1316"/>
                            </a:cubicBezTo>
                            <a:cubicBezTo>
                              <a:pt x="3426" y="-821"/>
                              <a:pt x="875" y="-89"/>
                              <a:pt x="-1766" y="881"/>
                            </a:cubicBezTo>
                            <a:lnTo>
                              <a:pt x="-1766" y="7311"/>
                            </a:lnTo>
                            <a:cubicBezTo>
                              <a:pt x="769" y="5893"/>
                              <a:pt x="3254" y="4821"/>
                              <a:pt x="5689" y="4096"/>
                            </a:cubicBezTo>
                            <a:cubicBezTo>
                              <a:pt x="8125" y="3377"/>
                              <a:pt x="10518" y="3018"/>
                              <a:pt x="12867" y="3018"/>
                            </a:cubicBezTo>
                            <a:cubicBezTo>
                              <a:pt x="16431" y="3018"/>
                              <a:pt x="19184" y="3717"/>
                              <a:pt x="21124" y="5115"/>
                            </a:cubicBezTo>
                            <a:cubicBezTo>
                              <a:pt x="23065" y="6520"/>
                              <a:pt x="24035" y="8522"/>
                              <a:pt x="24035" y="11120"/>
                            </a:cubicBezTo>
                            <a:cubicBezTo>
                              <a:pt x="24035" y="13382"/>
                              <a:pt x="23339" y="15153"/>
                              <a:pt x="21946" y="16433"/>
                            </a:cubicBezTo>
                            <a:cubicBezTo>
                              <a:pt x="20553" y="17712"/>
                              <a:pt x="18270" y="18672"/>
                              <a:pt x="15095" y="19312"/>
                            </a:cubicBezTo>
                            <a:lnTo>
                              <a:pt x="11283" y="20054"/>
                            </a:lnTo>
                            <a:cubicBezTo>
                              <a:pt x="6623" y="20977"/>
                              <a:pt x="3251" y="22428"/>
                              <a:pt x="1165" y="24407"/>
                            </a:cubicBezTo>
                            <a:cubicBezTo>
                              <a:pt x="-914" y="26385"/>
                              <a:pt x="-1954" y="29139"/>
                              <a:pt x="-1954" y="32668"/>
                            </a:cubicBezTo>
                            <a:cubicBezTo>
                              <a:pt x="-1954" y="36750"/>
                              <a:pt x="-515" y="39965"/>
                              <a:pt x="2363" y="42313"/>
                            </a:cubicBezTo>
                            <a:cubicBezTo>
                              <a:pt x="5241" y="44661"/>
                              <a:pt x="9204" y="45835"/>
                              <a:pt x="14253" y="45835"/>
                            </a:cubicBezTo>
                            <a:cubicBezTo>
                              <a:pt x="16425" y="45835"/>
                              <a:pt x="18632" y="45638"/>
                              <a:pt x="20877" y="45242"/>
                            </a:cubicBezTo>
                            <a:cubicBezTo>
                              <a:pt x="23127" y="44853"/>
                              <a:pt x="25427" y="44269"/>
                              <a:pt x="27777" y="43491"/>
                            </a:cubicBezTo>
                            <a:close/>
                          </a:path>
                        </a:pathLst>
                      </a:custGeom>
                      <a:solidFill>
                        <a:srgbClr val="696969"/>
                      </a:solidFill>
                      <a:ln w="1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7" name="Graphic 4">
                        <a:extLst>
                          <a:ext uri="{FF2B5EF4-FFF2-40B4-BE49-F238E27FC236}">
                            <a16:creationId xmlns:a16="http://schemas.microsoft.com/office/drawing/2014/main" id="{0C835B25-BA05-3C47-2F27-7E9B4D9CF5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25310" y="4257172"/>
                        <a:ext cx="56759" cy="55128"/>
                        <a:chOff x="1827761" y="4101971"/>
                        <a:chExt cx="49534" cy="48110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82" name="Freeform 281">
                          <a:extLst>
                            <a:ext uri="{FF2B5EF4-FFF2-40B4-BE49-F238E27FC236}">
                              <a16:creationId xmlns:a16="http://schemas.microsoft.com/office/drawing/2014/main" id="{CD4D1420-A36A-FAD3-82AC-7D2D967A65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1827761" y="4102068"/>
                          <a:ext cx="32512" cy="47892"/>
                        </a:xfrm>
                        <a:custGeom>
                          <a:avLst/>
                          <a:gdLst>
                            <a:gd name="connsiteX0" fmla="*/ 27793 w 32512"/>
                            <a:gd name="connsiteY0" fmla="*/ 43508 h 47892"/>
                            <a:gd name="connsiteX1" fmla="*/ 27793 w 32512"/>
                            <a:gd name="connsiteY1" fmla="*/ 37414 h 47892"/>
                            <a:gd name="connsiteX2" fmla="*/ 21081 w 32512"/>
                            <a:gd name="connsiteY2" fmla="*/ 39947 h 47892"/>
                            <a:gd name="connsiteX3" fmla="*/ 14982 w 32512"/>
                            <a:gd name="connsiteY3" fmla="*/ 40788 h 47892"/>
                            <a:gd name="connsiteX4" fmla="*/ 7112 w 32512"/>
                            <a:gd name="connsiteY4" fmla="*/ 38809 h 47892"/>
                            <a:gd name="connsiteX5" fmla="*/ 4339 w 32512"/>
                            <a:gd name="connsiteY5" fmla="*/ 33180 h 47892"/>
                            <a:gd name="connsiteX6" fmla="*/ 6181 w 32512"/>
                            <a:gd name="connsiteY6" fmla="*/ 28550 h 47892"/>
                            <a:gd name="connsiteX7" fmla="*/ 13161 w 32512"/>
                            <a:gd name="connsiteY7" fmla="*/ 26037 h 47892"/>
                            <a:gd name="connsiteX8" fmla="*/ 16933 w 32512"/>
                            <a:gd name="connsiteY8" fmla="*/ 25265 h 47892"/>
                            <a:gd name="connsiteX9" fmla="*/ 27249 w 32512"/>
                            <a:gd name="connsiteY9" fmla="*/ 20576 h 47892"/>
                            <a:gd name="connsiteX10" fmla="*/ 30575 w 32512"/>
                            <a:gd name="connsiteY10" fmla="*/ 11603 h 47892"/>
                            <a:gd name="connsiteX11" fmla="*/ 26071 w 32512"/>
                            <a:gd name="connsiteY11" fmla="*/ 1423 h 47892"/>
                            <a:gd name="connsiteX12" fmla="*/ 12883 w 32512"/>
                            <a:gd name="connsiteY12" fmla="*/ -2040 h 47892"/>
                            <a:gd name="connsiteX13" fmla="*/ 5904 w 32512"/>
                            <a:gd name="connsiteY13" fmla="*/ -1298 h 47892"/>
                            <a:gd name="connsiteX14" fmla="*/ -1749 w 32512"/>
                            <a:gd name="connsiteY14" fmla="*/ 898 h 47892"/>
                            <a:gd name="connsiteX15" fmla="*/ -1749 w 32512"/>
                            <a:gd name="connsiteY15" fmla="*/ 7329 h 47892"/>
                            <a:gd name="connsiteX16" fmla="*/ 5706 w 32512"/>
                            <a:gd name="connsiteY16" fmla="*/ 4114 h 47892"/>
                            <a:gd name="connsiteX17" fmla="*/ 12883 w 32512"/>
                            <a:gd name="connsiteY17" fmla="*/ 3035 h 47892"/>
                            <a:gd name="connsiteX18" fmla="*/ 21140 w 32512"/>
                            <a:gd name="connsiteY18" fmla="*/ 5133 h 47892"/>
                            <a:gd name="connsiteX19" fmla="*/ 24051 w 32512"/>
                            <a:gd name="connsiteY19" fmla="*/ 11138 h 47892"/>
                            <a:gd name="connsiteX20" fmla="*/ 21962 w 32512"/>
                            <a:gd name="connsiteY20" fmla="*/ 16451 h 47892"/>
                            <a:gd name="connsiteX21" fmla="*/ 15111 w 32512"/>
                            <a:gd name="connsiteY21" fmla="*/ 19329 h 47892"/>
                            <a:gd name="connsiteX22" fmla="*/ 11299 w 32512"/>
                            <a:gd name="connsiteY22" fmla="*/ 20071 h 47892"/>
                            <a:gd name="connsiteX23" fmla="*/ 1181 w 32512"/>
                            <a:gd name="connsiteY23" fmla="*/ 24424 h 47892"/>
                            <a:gd name="connsiteX24" fmla="*/ -1937 w 32512"/>
                            <a:gd name="connsiteY24" fmla="*/ 32685 h 47892"/>
                            <a:gd name="connsiteX25" fmla="*/ 2379 w 32512"/>
                            <a:gd name="connsiteY25" fmla="*/ 42331 h 47892"/>
                            <a:gd name="connsiteX26" fmla="*/ 14269 w 32512"/>
                            <a:gd name="connsiteY26" fmla="*/ 45853 h 47892"/>
                            <a:gd name="connsiteX27" fmla="*/ 20893 w 32512"/>
                            <a:gd name="connsiteY27" fmla="*/ 45260 h 47892"/>
                            <a:gd name="connsiteX28" fmla="*/ 27793 w 32512"/>
                            <a:gd name="connsiteY28" fmla="*/ 43508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793" y="43508"/>
                              </a:moveTo>
                              <a:lnTo>
                                <a:pt x="27793" y="37414"/>
                              </a:lnTo>
                              <a:cubicBezTo>
                                <a:pt x="25424" y="38549"/>
                                <a:pt x="23186" y="39393"/>
                                <a:pt x="21081" y="39947"/>
                              </a:cubicBezTo>
                              <a:cubicBezTo>
                                <a:pt x="18975" y="40508"/>
                                <a:pt x="16943" y="40788"/>
                                <a:pt x="14982" y="40788"/>
                              </a:cubicBezTo>
                              <a:cubicBezTo>
                                <a:pt x="11583" y="40788"/>
                                <a:pt x="8960" y="40128"/>
                                <a:pt x="7112" y="38809"/>
                              </a:cubicBezTo>
                              <a:cubicBezTo>
                                <a:pt x="5263" y="37490"/>
                                <a:pt x="4339" y="35614"/>
                                <a:pt x="4339" y="33180"/>
                              </a:cubicBezTo>
                              <a:cubicBezTo>
                                <a:pt x="4339" y="31135"/>
                                <a:pt x="4953" y="29592"/>
                                <a:pt x="6181" y="28550"/>
                              </a:cubicBezTo>
                              <a:cubicBezTo>
                                <a:pt x="7409" y="27514"/>
                                <a:pt x="9735" y="26677"/>
                                <a:pt x="13161" y="26037"/>
                              </a:cubicBezTo>
                              <a:lnTo>
                                <a:pt x="16933" y="25265"/>
                              </a:lnTo>
                              <a:cubicBezTo>
                                <a:pt x="21592" y="24375"/>
                                <a:pt x="25031" y="22812"/>
                                <a:pt x="27249" y="20576"/>
                              </a:cubicBezTo>
                              <a:cubicBezTo>
                                <a:pt x="29467" y="18340"/>
                                <a:pt x="30575" y="15349"/>
                                <a:pt x="30575" y="11603"/>
                              </a:cubicBezTo>
                              <a:cubicBezTo>
                                <a:pt x="30575" y="7125"/>
                                <a:pt x="29074" y="3731"/>
                                <a:pt x="26071" y="1423"/>
                              </a:cubicBezTo>
                              <a:cubicBezTo>
                                <a:pt x="23074" y="-886"/>
                                <a:pt x="18678" y="-2040"/>
                                <a:pt x="12883" y="-2040"/>
                              </a:cubicBezTo>
                              <a:cubicBezTo>
                                <a:pt x="10699" y="-2040"/>
                                <a:pt x="8372" y="-1792"/>
                                <a:pt x="5904" y="-1298"/>
                              </a:cubicBezTo>
                              <a:cubicBezTo>
                                <a:pt x="3442" y="-803"/>
                                <a:pt x="891" y="-71"/>
                                <a:pt x="-1749" y="898"/>
                              </a:cubicBezTo>
                              <a:lnTo>
                                <a:pt x="-1749" y="7329"/>
                              </a:lnTo>
                              <a:cubicBezTo>
                                <a:pt x="785" y="5911"/>
                                <a:pt x="3270" y="4839"/>
                                <a:pt x="5706" y="4114"/>
                              </a:cubicBezTo>
                              <a:cubicBezTo>
                                <a:pt x="8141" y="3395"/>
                                <a:pt x="10534" y="3035"/>
                                <a:pt x="12883" y="3035"/>
                              </a:cubicBezTo>
                              <a:cubicBezTo>
                                <a:pt x="16448" y="3035"/>
                                <a:pt x="19200" y="3735"/>
                                <a:pt x="21140" y="5133"/>
                              </a:cubicBezTo>
                              <a:cubicBezTo>
                                <a:pt x="23081" y="6538"/>
                                <a:pt x="24051" y="8539"/>
                                <a:pt x="24051" y="11138"/>
                              </a:cubicBezTo>
                              <a:cubicBezTo>
                                <a:pt x="24051" y="13400"/>
                                <a:pt x="23355" y="15171"/>
                                <a:pt x="21962" y="16451"/>
                              </a:cubicBezTo>
                              <a:cubicBezTo>
                                <a:pt x="20569" y="17730"/>
                                <a:pt x="18286" y="18690"/>
                                <a:pt x="15111" y="19329"/>
                              </a:cubicBezTo>
                              <a:lnTo>
                                <a:pt x="11299" y="20071"/>
                              </a:lnTo>
                              <a:cubicBezTo>
                                <a:pt x="6640" y="20995"/>
                                <a:pt x="3267" y="22446"/>
                                <a:pt x="1181" y="24424"/>
                              </a:cubicBezTo>
                              <a:cubicBezTo>
                                <a:pt x="-898" y="26403"/>
                                <a:pt x="-1937" y="29157"/>
                                <a:pt x="-1937" y="32685"/>
                              </a:cubicBezTo>
                              <a:cubicBezTo>
                                <a:pt x="-1937" y="36768"/>
                                <a:pt x="-499" y="39983"/>
                                <a:pt x="2379" y="42331"/>
                              </a:cubicBezTo>
                              <a:cubicBezTo>
                                <a:pt x="5257" y="44679"/>
                                <a:pt x="9220" y="45853"/>
                                <a:pt x="14269" y="45853"/>
                              </a:cubicBezTo>
                              <a:cubicBezTo>
                                <a:pt x="16441" y="45853"/>
                                <a:pt x="18649" y="45655"/>
                                <a:pt x="20893" y="45260"/>
                              </a:cubicBezTo>
                              <a:cubicBezTo>
                                <a:pt x="23143" y="44870"/>
                                <a:pt x="25444" y="44287"/>
                                <a:pt x="27793" y="4350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3" name="Freeform 282">
                          <a:extLst>
                            <a:ext uri="{FF2B5EF4-FFF2-40B4-BE49-F238E27FC236}">
                              <a16:creationId xmlns:a16="http://schemas.microsoft.com/office/drawing/2014/main" id="{58D2B595-FBE5-1BEB-31F1-BC72F512F2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1871603" y="4101971"/>
                          <a:ext cx="5692" cy="48110"/>
                        </a:xfrm>
                        <a:custGeom>
                          <a:avLst/>
                          <a:gdLst>
                            <a:gd name="connsiteX0" fmla="*/ -764 w 5692"/>
                            <a:gd name="connsiteY0" fmla="*/ 32490 h 48110"/>
                            <a:gd name="connsiteX1" fmla="*/ 4929 w 5692"/>
                            <a:gd name="connsiteY1" fmla="*/ 32490 h 48110"/>
                            <a:gd name="connsiteX2" fmla="*/ 4929 w 5692"/>
                            <a:gd name="connsiteY2" fmla="*/ -2136 h 48110"/>
                            <a:gd name="connsiteX3" fmla="*/ -764 w 5692"/>
                            <a:gd name="connsiteY3" fmla="*/ -2136 h 48110"/>
                            <a:gd name="connsiteX4" fmla="*/ -764 w 5692"/>
                            <a:gd name="connsiteY4" fmla="*/ 32490 h 48110"/>
                            <a:gd name="connsiteX5" fmla="*/ -764 w 5692"/>
                            <a:gd name="connsiteY5" fmla="*/ 45974 h 48110"/>
                            <a:gd name="connsiteX6" fmla="*/ 4929 w 5692"/>
                            <a:gd name="connsiteY6" fmla="*/ 45974 h 48110"/>
                            <a:gd name="connsiteX7" fmla="*/ 4929 w 5692"/>
                            <a:gd name="connsiteY7" fmla="*/ 38762 h 48110"/>
                            <a:gd name="connsiteX8" fmla="*/ -764 w 5692"/>
                            <a:gd name="connsiteY8" fmla="*/ 38762 h 48110"/>
                            <a:gd name="connsiteX9" fmla="*/ -764 w 5692"/>
                            <a:gd name="connsiteY9" fmla="*/ 45974 h 481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5692" h="48110">
                              <a:moveTo>
                                <a:pt x="-764" y="32490"/>
                              </a:moveTo>
                              <a:lnTo>
                                <a:pt x="4929" y="32490"/>
                              </a:lnTo>
                              <a:lnTo>
                                <a:pt x="4929" y="-2136"/>
                              </a:lnTo>
                              <a:lnTo>
                                <a:pt x="-764" y="-2136"/>
                              </a:lnTo>
                              <a:lnTo>
                                <a:pt x="-764" y="32490"/>
                              </a:lnTo>
                              <a:close/>
                              <a:moveTo>
                                <a:pt x="-764" y="45974"/>
                              </a:moveTo>
                              <a:lnTo>
                                <a:pt x="4929" y="45974"/>
                              </a:lnTo>
                              <a:lnTo>
                                <a:pt x="4929" y="38762"/>
                              </a:lnTo>
                              <a:lnTo>
                                <a:pt x="-764" y="38762"/>
                              </a:lnTo>
                              <a:lnTo>
                                <a:pt x="-764" y="4597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78" name="Graphic 4">
                        <a:extLst>
                          <a:ext uri="{FF2B5EF4-FFF2-40B4-BE49-F238E27FC236}">
                            <a16:creationId xmlns:a16="http://schemas.microsoft.com/office/drawing/2014/main" id="{ACF45457-BE4B-19DA-FBD1-9CDC5FE2B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1207" y="4284964"/>
                        <a:ext cx="85734" cy="59102"/>
                        <a:chOff x="1920157" y="4126289"/>
                        <a:chExt cx="74820" cy="51579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80" name="Freeform 279">
                          <a:extLst>
                            <a:ext uri="{FF2B5EF4-FFF2-40B4-BE49-F238E27FC236}">
                              <a16:creationId xmlns:a16="http://schemas.microsoft.com/office/drawing/2014/main" id="{7603D080-06E3-0D57-12D5-9F0AFE0A06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1920157" y="4126289"/>
                          <a:ext cx="32512" cy="47892"/>
                        </a:xfrm>
                        <a:custGeom>
                          <a:avLst/>
                          <a:gdLst>
                            <a:gd name="connsiteX0" fmla="*/ 27801 w 32512"/>
                            <a:gd name="connsiteY0" fmla="*/ 43511 h 47892"/>
                            <a:gd name="connsiteX1" fmla="*/ 27801 w 32512"/>
                            <a:gd name="connsiteY1" fmla="*/ 37417 h 47892"/>
                            <a:gd name="connsiteX2" fmla="*/ 21089 w 32512"/>
                            <a:gd name="connsiteY2" fmla="*/ 39950 h 47892"/>
                            <a:gd name="connsiteX3" fmla="*/ 14990 w 32512"/>
                            <a:gd name="connsiteY3" fmla="*/ 40790 h 47892"/>
                            <a:gd name="connsiteX4" fmla="*/ 7120 w 32512"/>
                            <a:gd name="connsiteY4" fmla="*/ 38812 h 47892"/>
                            <a:gd name="connsiteX5" fmla="*/ 4348 w 32512"/>
                            <a:gd name="connsiteY5" fmla="*/ 33183 h 47892"/>
                            <a:gd name="connsiteX6" fmla="*/ 6189 w 32512"/>
                            <a:gd name="connsiteY6" fmla="*/ 28553 h 47892"/>
                            <a:gd name="connsiteX7" fmla="*/ 13169 w 32512"/>
                            <a:gd name="connsiteY7" fmla="*/ 26040 h 47892"/>
                            <a:gd name="connsiteX8" fmla="*/ 16941 w 32512"/>
                            <a:gd name="connsiteY8" fmla="*/ 25268 h 47892"/>
                            <a:gd name="connsiteX9" fmla="*/ 27257 w 32512"/>
                            <a:gd name="connsiteY9" fmla="*/ 20579 h 47892"/>
                            <a:gd name="connsiteX10" fmla="*/ 30583 w 32512"/>
                            <a:gd name="connsiteY10" fmla="*/ 11605 h 47892"/>
                            <a:gd name="connsiteX11" fmla="*/ 26079 w 32512"/>
                            <a:gd name="connsiteY11" fmla="*/ 1425 h 47892"/>
                            <a:gd name="connsiteX12" fmla="*/ 12892 w 32512"/>
                            <a:gd name="connsiteY12" fmla="*/ -2037 h 47892"/>
                            <a:gd name="connsiteX13" fmla="*/ 5912 w 32512"/>
                            <a:gd name="connsiteY13" fmla="*/ -1295 h 47892"/>
                            <a:gd name="connsiteX14" fmla="*/ -1741 w 32512"/>
                            <a:gd name="connsiteY14" fmla="*/ 901 h 47892"/>
                            <a:gd name="connsiteX15" fmla="*/ -1741 w 32512"/>
                            <a:gd name="connsiteY15" fmla="*/ 7332 h 47892"/>
                            <a:gd name="connsiteX16" fmla="*/ 5714 w 32512"/>
                            <a:gd name="connsiteY16" fmla="*/ 4116 h 47892"/>
                            <a:gd name="connsiteX17" fmla="*/ 12892 w 32512"/>
                            <a:gd name="connsiteY17" fmla="*/ 3038 h 47892"/>
                            <a:gd name="connsiteX18" fmla="*/ 21148 w 32512"/>
                            <a:gd name="connsiteY18" fmla="*/ 5135 h 47892"/>
                            <a:gd name="connsiteX19" fmla="*/ 24059 w 32512"/>
                            <a:gd name="connsiteY19" fmla="*/ 11141 h 47892"/>
                            <a:gd name="connsiteX20" fmla="*/ 21970 w 32512"/>
                            <a:gd name="connsiteY20" fmla="*/ 16453 h 47892"/>
                            <a:gd name="connsiteX21" fmla="*/ 15119 w 32512"/>
                            <a:gd name="connsiteY21" fmla="*/ 19332 h 47892"/>
                            <a:gd name="connsiteX22" fmla="*/ 11308 w 32512"/>
                            <a:gd name="connsiteY22" fmla="*/ 20074 h 47892"/>
                            <a:gd name="connsiteX23" fmla="*/ 1189 w 32512"/>
                            <a:gd name="connsiteY23" fmla="*/ 24427 h 47892"/>
                            <a:gd name="connsiteX24" fmla="*/ -1929 w 32512"/>
                            <a:gd name="connsiteY24" fmla="*/ 32688 h 47892"/>
                            <a:gd name="connsiteX25" fmla="*/ 2387 w 32512"/>
                            <a:gd name="connsiteY25" fmla="*/ 42334 h 47892"/>
                            <a:gd name="connsiteX26" fmla="*/ 14278 w 32512"/>
                            <a:gd name="connsiteY26" fmla="*/ 45856 h 47892"/>
                            <a:gd name="connsiteX27" fmla="*/ 20901 w 32512"/>
                            <a:gd name="connsiteY27" fmla="*/ 45262 h 47892"/>
                            <a:gd name="connsiteX28" fmla="*/ 27801 w 32512"/>
                            <a:gd name="connsiteY28" fmla="*/ 4351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801" y="43511"/>
                              </a:moveTo>
                              <a:lnTo>
                                <a:pt x="27801" y="37417"/>
                              </a:lnTo>
                              <a:cubicBezTo>
                                <a:pt x="25432" y="38551"/>
                                <a:pt x="23195" y="39395"/>
                                <a:pt x="21089" y="39950"/>
                              </a:cubicBezTo>
                              <a:cubicBezTo>
                                <a:pt x="18984" y="40510"/>
                                <a:pt x="16951" y="40790"/>
                                <a:pt x="14990" y="40790"/>
                              </a:cubicBezTo>
                              <a:cubicBezTo>
                                <a:pt x="11591" y="40790"/>
                                <a:pt x="8968" y="40131"/>
                                <a:pt x="7120" y="38812"/>
                              </a:cubicBezTo>
                              <a:cubicBezTo>
                                <a:pt x="5272" y="37493"/>
                                <a:pt x="4348" y="35616"/>
                                <a:pt x="4348" y="33183"/>
                              </a:cubicBezTo>
                              <a:cubicBezTo>
                                <a:pt x="4348" y="31138"/>
                                <a:pt x="4961" y="29595"/>
                                <a:pt x="6189" y="28553"/>
                              </a:cubicBezTo>
                              <a:cubicBezTo>
                                <a:pt x="7417" y="27517"/>
                                <a:pt x="9743" y="26679"/>
                                <a:pt x="13169" y="26040"/>
                              </a:cubicBezTo>
                              <a:lnTo>
                                <a:pt x="16941" y="25268"/>
                              </a:lnTo>
                              <a:cubicBezTo>
                                <a:pt x="21601" y="24378"/>
                                <a:pt x="25039" y="22814"/>
                                <a:pt x="27257" y="20579"/>
                              </a:cubicBezTo>
                              <a:cubicBezTo>
                                <a:pt x="29475" y="18343"/>
                                <a:pt x="30583" y="15352"/>
                                <a:pt x="30583" y="11605"/>
                              </a:cubicBezTo>
                              <a:cubicBezTo>
                                <a:pt x="30583" y="7127"/>
                                <a:pt x="29082" y="3734"/>
                                <a:pt x="26079" y="1425"/>
                              </a:cubicBezTo>
                              <a:cubicBezTo>
                                <a:pt x="23082" y="-883"/>
                                <a:pt x="18687" y="-2037"/>
                                <a:pt x="12892" y="-2037"/>
                              </a:cubicBezTo>
                              <a:cubicBezTo>
                                <a:pt x="10707" y="-2037"/>
                                <a:pt x="8380" y="-1790"/>
                                <a:pt x="5912" y="-1295"/>
                              </a:cubicBezTo>
                              <a:cubicBezTo>
                                <a:pt x="3450" y="-801"/>
                                <a:pt x="899" y="-68"/>
                                <a:pt x="-1741" y="901"/>
                              </a:cubicBezTo>
                              <a:lnTo>
                                <a:pt x="-1741" y="7332"/>
                              </a:lnTo>
                              <a:cubicBezTo>
                                <a:pt x="793" y="5914"/>
                                <a:pt x="3278" y="4842"/>
                                <a:pt x="5714" y="4116"/>
                              </a:cubicBezTo>
                              <a:cubicBezTo>
                                <a:pt x="8149" y="3397"/>
                                <a:pt x="10542" y="3038"/>
                                <a:pt x="12892" y="3038"/>
                              </a:cubicBezTo>
                              <a:cubicBezTo>
                                <a:pt x="16456" y="3038"/>
                                <a:pt x="19208" y="3737"/>
                                <a:pt x="21148" y="5135"/>
                              </a:cubicBezTo>
                              <a:cubicBezTo>
                                <a:pt x="23089" y="6540"/>
                                <a:pt x="24059" y="8542"/>
                                <a:pt x="24059" y="11141"/>
                              </a:cubicBezTo>
                              <a:cubicBezTo>
                                <a:pt x="24059" y="13403"/>
                                <a:pt x="23363" y="15174"/>
                                <a:pt x="21970" y="16453"/>
                              </a:cubicBezTo>
                              <a:cubicBezTo>
                                <a:pt x="20578" y="17733"/>
                                <a:pt x="18294" y="18692"/>
                                <a:pt x="15119" y="19332"/>
                              </a:cubicBezTo>
                              <a:lnTo>
                                <a:pt x="11308" y="20074"/>
                              </a:lnTo>
                              <a:cubicBezTo>
                                <a:pt x="6648" y="20997"/>
                                <a:pt x="3275" y="22448"/>
                                <a:pt x="1189" y="24427"/>
                              </a:cubicBezTo>
                              <a:cubicBezTo>
                                <a:pt x="-890" y="26406"/>
                                <a:pt x="-1929" y="29159"/>
                                <a:pt x="-1929" y="32688"/>
                              </a:cubicBezTo>
                              <a:cubicBezTo>
                                <a:pt x="-1929" y="36771"/>
                                <a:pt x="-490" y="39986"/>
                                <a:pt x="2387" y="42334"/>
                              </a:cubicBezTo>
                              <a:cubicBezTo>
                                <a:pt x="5265" y="44682"/>
                                <a:pt x="9228" y="45856"/>
                                <a:pt x="14278" y="45856"/>
                              </a:cubicBezTo>
                              <a:cubicBezTo>
                                <a:pt x="16449" y="45856"/>
                                <a:pt x="18657" y="45658"/>
                                <a:pt x="20901" y="45262"/>
                              </a:cubicBezTo>
                              <a:cubicBezTo>
                                <a:pt x="23152" y="44873"/>
                                <a:pt x="25452" y="44289"/>
                                <a:pt x="27801" y="4351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81" name="Freeform 280">
                          <a:extLst>
                            <a:ext uri="{FF2B5EF4-FFF2-40B4-BE49-F238E27FC236}">
                              <a16:creationId xmlns:a16="http://schemas.microsoft.com/office/drawing/2014/main" id="{C083ECF0-5EA1-DC96-0145-8CFF1926B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1962861" y="4141511"/>
                          <a:ext cx="32116" cy="36357"/>
                        </a:xfrm>
                        <a:custGeom>
                          <a:avLst/>
                          <a:gdLst>
                            <a:gd name="connsiteX0" fmla="*/ 30276 w 32116"/>
                            <a:gd name="connsiteY0" fmla="*/ 18190 h 36357"/>
                            <a:gd name="connsiteX1" fmla="*/ 30276 w 32116"/>
                            <a:gd name="connsiteY1" fmla="*/ 15410 h 36357"/>
                            <a:gd name="connsiteX2" fmla="*/ 4100 w 32116"/>
                            <a:gd name="connsiteY2" fmla="*/ 15410 h 36357"/>
                            <a:gd name="connsiteX3" fmla="*/ 7644 w 32116"/>
                            <a:gd name="connsiteY3" fmla="*/ 6456 h 36357"/>
                            <a:gd name="connsiteX4" fmla="*/ 16475 w 32116"/>
                            <a:gd name="connsiteY4" fmla="*/ 3380 h 36357"/>
                            <a:gd name="connsiteX5" fmla="*/ 22831 w 32116"/>
                            <a:gd name="connsiteY5" fmla="*/ 4181 h 36357"/>
                            <a:gd name="connsiteX6" fmla="*/ 28950 w 32116"/>
                            <a:gd name="connsiteY6" fmla="*/ 6595 h 36357"/>
                            <a:gd name="connsiteX7" fmla="*/ 28950 w 32116"/>
                            <a:gd name="connsiteY7" fmla="*/ 1213 h 36357"/>
                            <a:gd name="connsiteX8" fmla="*/ 22663 w 32116"/>
                            <a:gd name="connsiteY8" fmla="*/ -766 h 36357"/>
                            <a:gd name="connsiteX9" fmla="*/ 16139 w 32116"/>
                            <a:gd name="connsiteY9" fmla="*/ -1448 h 36357"/>
                            <a:gd name="connsiteX10" fmla="*/ 3001 w 32116"/>
                            <a:gd name="connsiteY10" fmla="*/ 3370 h 36357"/>
                            <a:gd name="connsiteX11" fmla="*/ -1840 w 32116"/>
                            <a:gd name="connsiteY11" fmla="*/ 16429 h 36357"/>
                            <a:gd name="connsiteX12" fmla="*/ 2753 w 32116"/>
                            <a:gd name="connsiteY12" fmla="*/ 29913 h 36357"/>
                            <a:gd name="connsiteX13" fmla="*/ 15149 w 32116"/>
                            <a:gd name="connsiteY13" fmla="*/ 34909 h 36357"/>
                            <a:gd name="connsiteX14" fmla="*/ 26207 w 32116"/>
                            <a:gd name="connsiteY14" fmla="*/ 30408 h 36357"/>
                            <a:gd name="connsiteX15" fmla="*/ 30276 w 32116"/>
                            <a:gd name="connsiteY15" fmla="*/ 18190 h 36357"/>
                            <a:gd name="connsiteX16" fmla="*/ 24584 w 32116"/>
                            <a:gd name="connsiteY16" fmla="*/ 19862 h 36357"/>
                            <a:gd name="connsiteX17" fmla="*/ 21970 w 32116"/>
                            <a:gd name="connsiteY17" fmla="*/ 27301 h 36357"/>
                            <a:gd name="connsiteX18" fmla="*/ 15208 w 32116"/>
                            <a:gd name="connsiteY18" fmla="*/ 30091 h 36357"/>
                            <a:gd name="connsiteX19" fmla="*/ 7585 w 32116"/>
                            <a:gd name="connsiteY19" fmla="*/ 27400 h 36357"/>
                            <a:gd name="connsiteX20" fmla="*/ 4288 w 32116"/>
                            <a:gd name="connsiteY20" fmla="*/ 19822 h 36357"/>
                            <a:gd name="connsiteX21" fmla="*/ 24584 w 32116"/>
                            <a:gd name="connsiteY21" fmla="*/ 19862 h 363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32116" h="36357">
                              <a:moveTo>
                                <a:pt x="30276" y="18190"/>
                              </a:moveTo>
                              <a:lnTo>
                                <a:pt x="30276" y="15410"/>
                              </a:lnTo>
                              <a:lnTo>
                                <a:pt x="4100" y="15410"/>
                              </a:lnTo>
                              <a:cubicBezTo>
                                <a:pt x="4351" y="11492"/>
                                <a:pt x="5532" y="8508"/>
                                <a:pt x="7644" y="6456"/>
                              </a:cubicBezTo>
                              <a:cubicBezTo>
                                <a:pt x="9756" y="4405"/>
                                <a:pt x="12700" y="3380"/>
                                <a:pt x="16475" y="3380"/>
                              </a:cubicBezTo>
                              <a:cubicBezTo>
                                <a:pt x="18660" y="3380"/>
                                <a:pt x="20779" y="3647"/>
                                <a:pt x="22831" y="4181"/>
                              </a:cubicBezTo>
                              <a:cubicBezTo>
                                <a:pt x="24884" y="4715"/>
                                <a:pt x="26924" y="5520"/>
                                <a:pt x="28950" y="6595"/>
                              </a:cubicBezTo>
                              <a:lnTo>
                                <a:pt x="28950" y="1213"/>
                              </a:lnTo>
                              <a:cubicBezTo>
                                <a:pt x="26904" y="349"/>
                                <a:pt x="24808" y="-310"/>
                                <a:pt x="22663" y="-766"/>
                              </a:cubicBezTo>
                              <a:cubicBezTo>
                                <a:pt x="20518" y="-1221"/>
                                <a:pt x="18343" y="-1448"/>
                                <a:pt x="16139" y="-1448"/>
                              </a:cubicBezTo>
                              <a:cubicBezTo>
                                <a:pt x="10608" y="-1448"/>
                                <a:pt x="6228" y="158"/>
                                <a:pt x="3001" y="3370"/>
                              </a:cubicBezTo>
                              <a:cubicBezTo>
                                <a:pt x="-227" y="6588"/>
                                <a:pt x="-1840" y="10941"/>
                                <a:pt x="-1840" y="16429"/>
                              </a:cubicBezTo>
                              <a:cubicBezTo>
                                <a:pt x="-1840" y="22094"/>
                                <a:pt x="-309" y="26589"/>
                                <a:pt x="2753" y="29913"/>
                              </a:cubicBezTo>
                              <a:cubicBezTo>
                                <a:pt x="5816" y="33244"/>
                                <a:pt x="9948" y="34909"/>
                                <a:pt x="15149" y="34909"/>
                              </a:cubicBezTo>
                              <a:cubicBezTo>
                                <a:pt x="19809" y="34909"/>
                                <a:pt x="23495" y="33409"/>
                                <a:pt x="26207" y="30408"/>
                              </a:cubicBezTo>
                              <a:cubicBezTo>
                                <a:pt x="28920" y="27414"/>
                                <a:pt x="30276" y="23341"/>
                                <a:pt x="30276" y="18190"/>
                              </a:cubicBezTo>
                              <a:close/>
                              <a:moveTo>
                                <a:pt x="24584" y="19862"/>
                              </a:moveTo>
                              <a:cubicBezTo>
                                <a:pt x="24544" y="22968"/>
                                <a:pt x="23673" y="25448"/>
                                <a:pt x="21970" y="27301"/>
                              </a:cubicBezTo>
                              <a:cubicBezTo>
                                <a:pt x="20267" y="29161"/>
                                <a:pt x="18013" y="30091"/>
                                <a:pt x="15208" y="30091"/>
                              </a:cubicBezTo>
                              <a:cubicBezTo>
                                <a:pt x="12033" y="30091"/>
                                <a:pt x="9492" y="29194"/>
                                <a:pt x="7585" y="27400"/>
                              </a:cubicBezTo>
                              <a:cubicBezTo>
                                <a:pt x="5677" y="25606"/>
                                <a:pt x="4578" y="23080"/>
                                <a:pt x="4288" y="19822"/>
                              </a:cubicBezTo>
                              <a:lnTo>
                                <a:pt x="24584" y="198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79" name="Graphic 4">
                        <a:extLst>
                          <a:ext uri="{FF2B5EF4-FFF2-40B4-BE49-F238E27FC236}">
                            <a16:creationId xmlns:a16="http://schemas.microsoft.com/office/drawing/2014/main" id="{D6DED87E-F2ED-967B-4B61-83CA994CBA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69106" y="1097612"/>
                        <a:ext cx="40057" cy="217778"/>
                        <a:chOff x="2040531" y="1344637"/>
                        <a:chExt cx="34958" cy="190055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77" name="Freeform 276">
                          <a:extLst>
                            <a:ext uri="{FF2B5EF4-FFF2-40B4-BE49-F238E27FC236}">
                              <a16:creationId xmlns:a16="http://schemas.microsoft.com/office/drawing/2014/main" id="{9008CD0D-FDF1-8CBE-F4BB-8DFCCF0851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040531" y="1344637"/>
                          <a:ext cx="34958" cy="46161"/>
                        </a:xfrm>
                        <a:custGeom>
                          <a:avLst/>
                          <a:gdLst>
                            <a:gd name="connsiteX0" fmla="*/ -2251 w 34958"/>
                            <a:gd name="connsiteY0" fmla="*/ 43906 h 46161"/>
                            <a:gd name="connsiteX1" fmla="*/ 6165 w 34958"/>
                            <a:gd name="connsiteY1" fmla="*/ 43906 h 46161"/>
                            <a:gd name="connsiteX2" fmla="*/ 26648 w 34958"/>
                            <a:gd name="connsiteY2" fmla="*/ 5293 h 46161"/>
                            <a:gd name="connsiteX3" fmla="*/ 26648 w 34958"/>
                            <a:gd name="connsiteY3" fmla="*/ 43906 h 46161"/>
                            <a:gd name="connsiteX4" fmla="*/ 32707 w 34958"/>
                            <a:gd name="connsiteY4" fmla="*/ 43906 h 46161"/>
                            <a:gd name="connsiteX5" fmla="*/ 32707 w 34958"/>
                            <a:gd name="connsiteY5" fmla="*/ -2256 h 46161"/>
                            <a:gd name="connsiteX6" fmla="*/ 24292 w 34958"/>
                            <a:gd name="connsiteY6" fmla="*/ -2256 h 46161"/>
                            <a:gd name="connsiteX7" fmla="*/ 3818 w 34958"/>
                            <a:gd name="connsiteY7" fmla="*/ 36357 h 46161"/>
                            <a:gd name="connsiteX8" fmla="*/ 3818 w 34958"/>
                            <a:gd name="connsiteY8" fmla="*/ -2256 h 46161"/>
                            <a:gd name="connsiteX9" fmla="*/ -2251 w 34958"/>
                            <a:gd name="connsiteY9" fmla="*/ -2256 h 46161"/>
                            <a:gd name="connsiteX10" fmla="*/ -2251 w 34958"/>
                            <a:gd name="connsiteY10" fmla="*/ 43906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251" y="43906"/>
                              </a:moveTo>
                              <a:lnTo>
                                <a:pt x="6165" y="43906"/>
                              </a:lnTo>
                              <a:lnTo>
                                <a:pt x="26648" y="5293"/>
                              </a:lnTo>
                              <a:lnTo>
                                <a:pt x="26648" y="43906"/>
                              </a:lnTo>
                              <a:lnTo>
                                <a:pt x="32707" y="43906"/>
                              </a:lnTo>
                              <a:lnTo>
                                <a:pt x="32707" y="-2256"/>
                              </a:lnTo>
                              <a:lnTo>
                                <a:pt x="24292" y="-2256"/>
                              </a:lnTo>
                              <a:lnTo>
                                <a:pt x="3818" y="36357"/>
                              </a:lnTo>
                              <a:lnTo>
                                <a:pt x="3818" y="-2256"/>
                              </a:lnTo>
                              <a:lnTo>
                                <a:pt x="-2251" y="-2256"/>
                              </a:lnTo>
                              <a:lnTo>
                                <a:pt x="-2251" y="4390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8" name="Freeform 277">
                          <a:extLst>
                            <a:ext uri="{FF2B5EF4-FFF2-40B4-BE49-F238E27FC236}">
                              <a16:creationId xmlns:a16="http://schemas.microsoft.com/office/drawing/2014/main" id="{5850B5B2-9B96-5BA4-9F06-8938409BD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055390" y="1413644"/>
                          <a:ext cx="5257" cy="63316"/>
                        </a:xfrm>
                        <a:custGeom>
                          <a:avLst/>
                          <a:gdLst>
                            <a:gd name="connsiteX0" fmla="*/ 4321 w 5257"/>
                            <a:gd name="connsiteY0" fmla="*/ 61709 h 63316"/>
                            <a:gd name="connsiteX1" fmla="*/ 4321 w 5257"/>
                            <a:gd name="connsiteY1" fmla="*/ -1608 h 63316"/>
                            <a:gd name="connsiteX2" fmla="*/ -936 w 5257"/>
                            <a:gd name="connsiteY2" fmla="*/ -1608 h 63316"/>
                            <a:gd name="connsiteX3" fmla="*/ -936 w 5257"/>
                            <a:gd name="connsiteY3" fmla="*/ 61709 h 63316"/>
                            <a:gd name="connsiteX4" fmla="*/ 4321 w 5257"/>
                            <a:gd name="connsiteY4" fmla="*/ 6170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21" y="61709"/>
                              </a:moveTo>
                              <a:lnTo>
                                <a:pt x="4321" y="-1608"/>
                              </a:lnTo>
                              <a:lnTo>
                                <a:pt x="-936" y="-1608"/>
                              </a:lnTo>
                              <a:lnTo>
                                <a:pt x="-936" y="61709"/>
                              </a:lnTo>
                              <a:lnTo>
                                <a:pt x="4321" y="617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9" name="Freeform 278">
                          <a:extLst>
                            <a:ext uri="{FF2B5EF4-FFF2-40B4-BE49-F238E27FC236}">
                              <a16:creationId xmlns:a16="http://schemas.microsoft.com/office/drawing/2014/main" id="{C82E1486-C9AC-0D17-0C79-893B4DE5B9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040531" y="1488531"/>
                          <a:ext cx="34958" cy="46161"/>
                        </a:xfrm>
                        <a:custGeom>
                          <a:avLst/>
                          <a:gdLst>
                            <a:gd name="connsiteX0" fmla="*/ -2251 w 34958"/>
                            <a:gd name="connsiteY0" fmla="*/ 43917 h 46161"/>
                            <a:gd name="connsiteX1" fmla="*/ 6165 w 34958"/>
                            <a:gd name="connsiteY1" fmla="*/ 43917 h 46161"/>
                            <a:gd name="connsiteX2" fmla="*/ 26648 w 34958"/>
                            <a:gd name="connsiteY2" fmla="*/ 5304 h 46161"/>
                            <a:gd name="connsiteX3" fmla="*/ 26648 w 34958"/>
                            <a:gd name="connsiteY3" fmla="*/ 43917 h 46161"/>
                            <a:gd name="connsiteX4" fmla="*/ 32707 w 34958"/>
                            <a:gd name="connsiteY4" fmla="*/ 43917 h 46161"/>
                            <a:gd name="connsiteX5" fmla="*/ 32707 w 34958"/>
                            <a:gd name="connsiteY5" fmla="*/ -2244 h 46161"/>
                            <a:gd name="connsiteX6" fmla="*/ 24292 w 34958"/>
                            <a:gd name="connsiteY6" fmla="*/ -2244 h 46161"/>
                            <a:gd name="connsiteX7" fmla="*/ 3818 w 34958"/>
                            <a:gd name="connsiteY7" fmla="*/ 36369 h 46161"/>
                            <a:gd name="connsiteX8" fmla="*/ 3818 w 34958"/>
                            <a:gd name="connsiteY8" fmla="*/ -2244 h 46161"/>
                            <a:gd name="connsiteX9" fmla="*/ -2251 w 34958"/>
                            <a:gd name="connsiteY9" fmla="*/ -2244 h 46161"/>
                            <a:gd name="connsiteX10" fmla="*/ -2251 w 34958"/>
                            <a:gd name="connsiteY10" fmla="*/ 43917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251" y="43917"/>
                              </a:moveTo>
                              <a:lnTo>
                                <a:pt x="6165" y="43917"/>
                              </a:lnTo>
                              <a:lnTo>
                                <a:pt x="26648" y="5304"/>
                              </a:lnTo>
                              <a:lnTo>
                                <a:pt x="26648" y="43917"/>
                              </a:lnTo>
                              <a:lnTo>
                                <a:pt x="32707" y="43917"/>
                              </a:lnTo>
                              <a:lnTo>
                                <a:pt x="32707" y="-2244"/>
                              </a:lnTo>
                              <a:lnTo>
                                <a:pt x="24292" y="-2244"/>
                              </a:lnTo>
                              <a:lnTo>
                                <a:pt x="3818" y="36369"/>
                              </a:lnTo>
                              <a:lnTo>
                                <a:pt x="3818" y="-2244"/>
                              </a:lnTo>
                              <a:lnTo>
                                <a:pt x="-2251" y="-2244"/>
                              </a:lnTo>
                              <a:lnTo>
                                <a:pt x="-2251" y="439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0" name="Graphic 4">
                        <a:extLst>
                          <a:ext uri="{FF2B5EF4-FFF2-40B4-BE49-F238E27FC236}">
                            <a16:creationId xmlns:a16="http://schemas.microsoft.com/office/drawing/2014/main" id="{B0B127D3-DE9F-8B92-41D0-3B24952752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0350" y="2824040"/>
                        <a:ext cx="48996" cy="218823"/>
                        <a:chOff x="2242338" y="2851294"/>
                        <a:chExt cx="42759" cy="190967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74" name="Freeform 273">
                          <a:extLst>
                            <a:ext uri="{FF2B5EF4-FFF2-40B4-BE49-F238E27FC236}">
                              <a16:creationId xmlns:a16="http://schemas.microsoft.com/office/drawing/2014/main" id="{F6943A68-C786-C867-6C46-34AE6EE064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246230" y="2851294"/>
                          <a:ext cx="34958" cy="46161"/>
                        </a:xfrm>
                        <a:custGeom>
                          <a:avLst/>
                          <a:gdLst>
                            <a:gd name="connsiteX0" fmla="*/ -2234 w 34958"/>
                            <a:gd name="connsiteY0" fmla="*/ 44025 h 46161"/>
                            <a:gd name="connsiteX1" fmla="*/ 6181 w 34958"/>
                            <a:gd name="connsiteY1" fmla="*/ 44025 h 46161"/>
                            <a:gd name="connsiteX2" fmla="*/ 26665 w 34958"/>
                            <a:gd name="connsiteY2" fmla="*/ 5412 h 46161"/>
                            <a:gd name="connsiteX3" fmla="*/ 26665 w 34958"/>
                            <a:gd name="connsiteY3" fmla="*/ 44025 h 46161"/>
                            <a:gd name="connsiteX4" fmla="*/ 32724 w 34958"/>
                            <a:gd name="connsiteY4" fmla="*/ 44025 h 46161"/>
                            <a:gd name="connsiteX5" fmla="*/ 32724 w 34958"/>
                            <a:gd name="connsiteY5" fmla="*/ -2137 h 46161"/>
                            <a:gd name="connsiteX6" fmla="*/ 24308 w 34958"/>
                            <a:gd name="connsiteY6" fmla="*/ -2137 h 46161"/>
                            <a:gd name="connsiteX7" fmla="*/ 3834 w 34958"/>
                            <a:gd name="connsiteY7" fmla="*/ 36476 h 46161"/>
                            <a:gd name="connsiteX8" fmla="*/ 3834 w 34958"/>
                            <a:gd name="connsiteY8" fmla="*/ -2137 h 46161"/>
                            <a:gd name="connsiteX9" fmla="*/ -2234 w 34958"/>
                            <a:gd name="connsiteY9" fmla="*/ -2137 h 46161"/>
                            <a:gd name="connsiteX10" fmla="*/ -2234 w 34958"/>
                            <a:gd name="connsiteY10" fmla="*/ 4402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234" y="44025"/>
                              </a:moveTo>
                              <a:lnTo>
                                <a:pt x="6181" y="44025"/>
                              </a:lnTo>
                              <a:lnTo>
                                <a:pt x="26665" y="5412"/>
                              </a:lnTo>
                              <a:lnTo>
                                <a:pt x="26665" y="44025"/>
                              </a:lnTo>
                              <a:lnTo>
                                <a:pt x="32724" y="44025"/>
                              </a:lnTo>
                              <a:lnTo>
                                <a:pt x="32724" y="-2137"/>
                              </a:lnTo>
                              <a:lnTo>
                                <a:pt x="24308" y="-2137"/>
                              </a:lnTo>
                              <a:lnTo>
                                <a:pt x="3834" y="36476"/>
                              </a:lnTo>
                              <a:lnTo>
                                <a:pt x="3834" y="-2137"/>
                              </a:lnTo>
                              <a:lnTo>
                                <a:pt x="-2234" y="-2137"/>
                              </a:lnTo>
                              <a:lnTo>
                                <a:pt x="-2234" y="440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5" name="Freeform 274">
                          <a:extLst>
                            <a:ext uri="{FF2B5EF4-FFF2-40B4-BE49-F238E27FC236}">
                              <a16:creationId xmlns:a16="http://schemas.microsoft.com/office/drawing/2014/main" id="{E79C7AB7-51D6-829A-3689-8023B4E2E5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261089" y="2920312"/>
                          <a:ext cx="5257" cy="63316"/>
                        </a:xfrm>
                        <a:custGeom>
                          <a:avLst/>
                          <a:gdLst>
                            <a:gd name="connsiteX0" fmla="*/ 4338 w 5257"/>
                            <a:gd name="connsiteY0" fmla="*/ 61828 h 63316"/>
                            <a:gd name="connsiteX1" fmla="*/ 4338 w 5257"/>
                            <a:gd name="connsiteY1" fmla="*/ -1489 h 63316"/>
                            <a:gd name="connsiteX2" fmla="*/ -919 w 5257"/>
                            <a:gd name="connsiteY2" fmla="*/ -1489 h 63316"/>
                            <a:gd name="connsiteX3" fmla="*/ -919 w 5257"/>
                            <a:gd name="connsiteY3" fmla="*/ 61828 h 63316"/>
                            <a:gd name="connsiteX4" fmla="*/ 4338 w 5257"/>
                            <a:gd name="connsiteY4" fmla="*/ 6182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38" y="61828"/>
                              </a:moveTo>
                              <a:lnTo>
                                <a:pt x="4338" y="-1489"/>
                              </a:lnTo>
                              <a:lnTo>
                                <a:pt x="-919" y="-1489"/>
                              </a:lnTo>
                              <a:lnTo>
                                <a:pt x="-919" y="61828"/>
                              </a:lnTo>
                              <a:lnTo>
                                <a:pt x="4338" y="618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6" name="Freeform 275">
                          <a:extLst>
                            <a:ext uri="{FF2B5EF4-FFF2-40B4-BE49-F238E27FC236}">
                              <a16:creationId xmlns:a16="http://schemas.microsoft.com/office/drawing/2014/main" id="{F7393788-F8B0-D7E7-4B7E-7C91EA2E0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242338" y="2994369"/>
                          <a:ext cx="42759" cy="47892"/>
                        </a:xfrm>
                        <a:custGeom>
                          <a:avLst/>
                          <a:gdLst>
                            <a:gd name="connsiteX0" fmla="*/ 19055 w 42759"/>
                            <a:gd name="connsiteY0" fmla="*/ 40706 h 47892"/>
                            <a:gd name="connsiteX1" fmla="*/ 8234 w 42759"/>
                            <a:gd name="connsiteY1" fmla="*/ 35630 h 47892"/>
                            <a:gd name="connsiteX2" fmla="*/ 4234 w 42759"/>
                            <a:gd name="connsiteY2" fmla="*/ 21810 h 47892"/>
                            <a:gd name="connsiteX3" fmla="*/ 8234 w 42759"/>
                            <a:gd name="connsiteY3" fmla="*/ 8019 h 47892"/>
                            <a:gd name="connsiteX4" fmla="*/ 19055 w 42759"/>
                            <a:gd name="connsiteY4" fmla="*/ 2953 h 47892"/>
                            <a:gd name="connsiteX5" fmla="*/ 29837 w 42759"/>
                            <a:gd name="connsiteY5" fmla="*/ 8019 h 47892"/>
                            <a:gd name="connsiteX6" fmla="*/ 33816 w 42759"/>
                            <a:gd name="connsiteY6" fmla="*/ 21810 h 47892"/>
                            <a:gd name="connsiteX7" fmla="*/ 29837 w 42759"/>
                            <a:gd name="connsiteY7" fmla="*/ 35630 h 47892"/>
                            <a:gd name="connsiteX8" fmla="*/ 19055 w 42759"/>
                            <a:gd name="connsiteY8" fmla="*/ 40706 h 47892"/>
                            <a:gd name="connsiteX9" fmla="*/ 19055 w 42759"/>
                            <a:gd name="connsiteY9" fmla="*/ 45771 h 47892"/>
                            <a:gd name="connsiteX10" fmla="*/ 34579 w 42759"/>
                            <a:gd name="connsiteY10" fmla="*/ 39261 h 47892"/>
                            <a:gd name="connsiteX11" fmla="*/ 40400 w 42759"/>
                            <a:gd name="connsiteY11" fmla="*/ 21810 h 47892"/>
                            <a:gd name="connsiteX12" fmla="*/ 34579 w 42759"/>
                            <a:gd name="connsiteY12" fmla="*/ 4388 h 47892"/>
                            <a:gd name="connsiteX13" fmla="*/ 19055 w 42759"/>
                            <a:gd name="connsiteY13" fmla="*/ -2122 h 47892"/>
                            <a:gd name="connsiteX14" fmla="*/ 3472 w 42759"/>
                            <a:gd name="connsiteY14" fmla="*/ 4368 h 47892"/>
                            <a:gd name="connsiteX15" fmla="*/ -2359 w 42759"/>
                            <a:gd name="connsiteY15" fmla="*/ 21810 h 47892"/>
                            <a:gd name="connsiteX16" fmla="*/ 3472 w 42759"/>
                            <a:gd name="connsiteY16" fmla="*/ 39261 h 47892"/>
                            <a:gd name="connsiteX17" fmla="*/ 19055 w 42759"/>
                            <a:gd name="connsiteY17" fmla="*/ 4577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055" y="40706"/>
                              </a:moveTo>
                              <a:cubicBezTo>
                                <a:pt x="14514" y="40706"/>
                                <a:pt x="10907" y="39014"/>
                                <a:pt x="8234" y="35630"/>
                              </a:cubicBezTo>
                              <a:cubicBezTo>
                                <a:pt x="5567" y="32254"/>
                                <a:pt x="4234" y="27647"/>
                                <a:pt x="4234" y="21810"/>
                              </a:cubicBezTo>
                              <a:cubicBezTo>
                                <a:pt x="4234" y="15999"/>
                                <a:pt x="5567" y="11402"/>
                                <a:pt x="8234" y="8019"/>
                              </a:cubicBezTo>
                              <a:cubicBezTo>
                                <a:pt x="10907" y="4642"/>
                                <a:pt x="14514" y="2953"/>
                                <a:pt x="19055" y="2953"/>
                              </a:cubicBezTo>
                              <a:cubicBezTo>
                                <a:pt x="23589" y="2953"/>
                                <a:pt x="27183" y="4642"/>
                                <a:pt x="29837" y="8019"/>
                              </a:cubicBezTo>
                              <a:cubicBezTo>
                                <a:pt x="32490" y="11402"/>
                                <a:pt x="33816" y="15999"/>
                                <a:pt x="33816" y="21810"/>
                              </a:cubicBezTo>
                              <a:cubicBezTo>
                                <a:pt x="33816" y="27647"/>
                                <a:pt x="32490" y="32254"/>
                                <a:pt x="29837" y="35630"/>
                              </a:cubicBezTo>
                              <a:cubicBezTo>
                                <a:pt x="27183" y="39014"/>
                                <a:pt x="23589" y="40706"/>
                                <a:pt x="19055" y="40706"/>
                              </a:cubicBezTo>
                              <a:close/>
                              <a:moveTo>
                                <a:pt x="19055" y="45771"/>
                              </a:moveTo>
                              <a:cubicBezTo>
                                <a:pt x="25530" y="45771"/>
                                <a:pt x="30704" y="43601"/>
                                <a:pt x="34579" y="39261"/>
                              </a:cubicBezTo>
                              <a:cubicBezTo>
                                <a:pt x="38460" y="34921"/>
                                <a:pt x="40400" y="29104"/>
                                <a:pt x="40400" y="21810"/>
                              </a:cubicBezTo>
                              <a:cubicBezTo>
                                <a:pt x="40400" y="14535"/>
                                <a:pt x="38460" y="8728"/>
                                <a:pt x="34579" y="4388"/>
                              </a:cubicBezTo>
                              <a:cubicBezTo>
                                <a:pt x="30704" y="48"/>
                                <a:pt x="25530" y="-2122"/>
                                <a:pt x="19055" y="-2122"/>
                              </a:cubicBezTo>
                              <a:cubicBezTo>
                                <a:pt x="12560" y="-2122"/>
                                <a:pt x="7366" y="41"/>
                                <a:pt x="3472" y="4368"/>
                              </a:cubicBezTo>
                              <a:cubicBezTo>
                                <a:pt x="-416" y="8701"/>
                                <a:pt x="-2359" y="14515"/>
                                <a:pt x="-2359" y="21810"/>
                              </a:cubicBezTo>
                              <a:cubicBezTo>
                                <a:pt x="-2359" y="29104"/>
                                <a:pt x="-416" y="34921"/>
                                <a:pt x="3472" y="39261"/>
                              </a:cubicBezTo>
                              <a:cubicBezTo>
                                <a:pt x="7366" y="43601"/>
                                <a:pt x="12560" y="45771"/>
                                <a:pt x="19055" y="457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1" name="Graphic 4">
                        <a:extLst>
                          <a:ext uri="{FF2B5EF4-FFF2-40B4-BE49-F238E27FC236}">
                            <a16:creationId xmlns:a16="http://schemas.microsoft.com/office/drawing/2014/main" id="{A3F0EB5E-B4F7-A45C-BEC5-F9997690C7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21425" y="3289555"/>
                        <a:ext cx="42689" cy="218729"/>
                        <a:chOff x="2348001" y="3257550"/>
                        <a:chExt cx="37255" cy="190885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71" name="Freeform 270">
                          <a:extLst>
                            <a:ext uri="{FF2B5EF4-FFF2-40B4-BE49-F238E27FC236}">
                              <a16:creationId xmlns:a16="http://schemas.microsoft.com/office/drawing/2014/main" id="{9BA4D580-CC13-41F2-077A-C945B636BC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348001" y="3257550"/>
                          <a:ext cx="37255" cy="47892"/>
                        </a:xfrm>
                        <a:custGeom>
                          <a:avLst/>
                          <a:gdLst>
                            <a:gd name="connsiteX0" fmla="*/ 35182 w 37255"/>
                            <a:gd name="connsiteY0" fmla="*/ 41399 h 47892"/>
                            <a:gd name="connsiteX1" fmla="*/ 35182 w 37255"/>
                            <a:gd name="connsiteY1" fmla="*/ 34820 h 47892"/>
                            <a:gd name="connsiteX2" fmla="*/ 28449 w 37255"/>
                            <a:gd name="connsiteY2" fmla="*/ 39203 h 47892"/>
                            <a:gd name="connsiteX3" fmla="*/ 20856 w 37255"/>
                            <a:gd name="connsiteY3" fmla="*/ 40657 h 47892"/>
                            <a:gd name="connsiteX4" fmla="*/ 8728 w 37255"/>
                            <a:gd name="connsiteY4" fmla="*/ 35819 h 47892"/>
                            <a:gd name="connsiteX5" fmla="*/ 4520 w 37255"/>
                            <a:gd name="connsiteY5" fmla="*/ 21830 h 47892"/>
                            <a:gd name="connsiteX6" fmla="*/ 8728 w 37255"/>
                            <a:gd name="connsiteY6" fmla="*/ 7871 h 47892"/>
                            <a:gd name="connsiteX7" fmla="*/ 20856 w 37255"/>
                            <a:gd name="connsiteY7" fmla="*/ 3033 h 47892"/>
                            <a:gd name="connsiteX8" fmla="*/ 28449 w 37255"/>
                            <a:gd name="connsiteY8" fmla="*/ 4488 h 47892"/>
                            <a:gd name="connsiteX9" fmla="*/ 35182 w 37255"/>
                            <a:gd name="connsiteY9" fmla="*/ 8880 h 47892"/>
                            <a:gd name="connsiteX10" fmla="*/ 35182 w 37255"/>
                            <a:gd name="connsiteY10" fmla="*/ 2351 h 47892"/>
                            <a:gd name="connsiteX11" fmla="*/ 28232 w 37255"/>
                            <a:gd name="connsiteY11" fmla="*/ -993 h 47892"/>
                            <a:gd name="connsiteX12" fmla="*/ 20490 w 37255"/>
                            <a:gd name="connsiteY12" fmla="*/ -2101 h 47892"/>
                            <a:gd name="connsiteX13" fmla="*/ 3956 w 37255"/>
                            <a:gd name="connsiteY13" fmla="*/ 4310 h 47892"/>
                            <a:gd name="connsiteX14" fmla="*/ -2073 w 37255"/>
                            <a:gd name="connsiteY14" fmla="*/ 21830 h 47892"/>
                            <a:gd name="connsiteX15" fmla="*/ 3956 w 37255"/>
                            <a:gd name="connsiteY15" fmla="*/ 39371 h 47892"/>
                            <a:gd name="connsiteX16" fmla="*/ 20490 w 37255"/>
                            <a:gd name="connsiteY16" fmla="*/ 45792 h 47892"/>
                            <a:gd name="connsiteX17" fmla="*/ 28291 w 37255"/>
                            <a:gd name="connsiteY17" fmla="*/ 44694 h 47892"/>
                            <a:gd name="connsiteX18" fmla="*/ 35182 w 37255"/>
                            <a:gd name="connsiteY18" fmla="*/ 41399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182" y="41399"/>
                              </a:moveTo>
                              <a:lnTo>
                                <a:pt x="35182" y="34820"/>
                              </a:lnTo>
                              <a:cubicBezTo>
                                <a:pt x="33076" y="36779"/>
                                <a:pt x="30832" y="38240"/>
                                <a:pt x="28449" y="39203"/>
                              </a:cubicBezTo>
                              <a:cubicBezTo>
                                <a:pt x="26067" y="40172"/>
                                <a:pt x="23536" y="40657"/>
                                <a:pt x="20856" y="40657"/>
                              </a:cubicBezTo>
                              <a:cubicBezTo>
                                <a:pt x="15576" y="40657"/>
                                <a:pt x="11533" y="39045"/>
                                <a:pt x="8728" y="35819"/>
                              </a:cubicBezTo>
                              <a:cubicBezTo>
                                <a:pt x="5923" y="32594"/>
                                <a:pt x="4520" y="27931"/>
                                <a:pt x="4520" y="21830"/>
                              </a:cubicBezTo>
                              <a:cubicBezTo>
                                <a:pt x="4520" y="15749"/>
                                <a:pt x="5923" y="11096"/>
                                <a:pt x="8728" y="7871"/>
                              </a:cubicBezTo>
                              <a:cubicBezTo>
                                <a:pt x="11533" y="4646"/>
                                <a:pt x="15576" y="3033"/>
                                <a:pt x="20856" y="3033"/>
                              </a:cubicBezTo>
                              <a:cubicBezTo>
                                <a:pt x="23536" y="3033"/>
                                <a:pt x="26067" y="3518"/>
                                <a:pt x="28449" y="4488"/>
                              </a:cubicBezTo>
                              <a:cubicBezTo>
                                <a:pt x="30832" y="5457"/>
                                <a:pt x="33076" y="6921"/>
                                <a:pt x="35182" y="8880"/>
                              </a:cubicBezTo>
                              <a:lnTo>
                                <a:pt x="35182" y="2351"/>
                              </a:lnTo>
                              <a:cubicBezTo>
                                <a:pt x="32997" y="867"/>
                                <a:pt x="30680" y="-248"/>
                                <a:pt x="28232" y="-993"/>
                              </a:cubicBezTo>
                              <a:cubicBezTo>
                                <a:pt x="25790" y="-1732"/>
                                <a:pt x="23209" y="-2101"/>
                                <a:pt x="20490" y="-2101"/>
                              </a:cubicBezTo>
                              <a:cubicBezTo>
                                <a:pt x="13493" y="-2101"/>
                                <a:pt x="7982" y="36"/>
                                <a:pt x="3956" y="4310"/>
                              </a:cubicBezTo>
                              <a:cubicBezTo>
                                <a:pt x="-64" y="8590"/>
                                <a:pt x="-2073" y="14430"/>
                                <a:pt x="-2073" y="21830"/>
                              </a:cubicBezTo>
                              <a:cubicBezTo>
                                <a:pt x="-2073" y="29250"/>
                                <a:pt x="-64" y="35097"/>
                                <a:pt x="3956" y="39371"/>
                              </a:cubicBezTo>
                              <a:cubicBezTo>
                                <a:pt x="7982" y="43652"/>
                                <a:pt x="13493" y="45792"/>
                                <a:pt x="20490" y="45792"/>
                              </a:cubicBezTo>
                              <a:cubicBezTo>
                                <a:pt x="23249" y="45792"/>
                                <a:pt x="25849" y="45426"/>
                                <a:pt x="28291" y="44694"/>
                              </a:cubicBezTo>
                              <a:cubicBezTo>
                                <a:pt x="30740" y="43962"/>
                                <a:pt x="33037" y="42863"/>
                                <a:pt x="35182" y="4139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2" name="Freeform 271">
                          <a:extLst>
                            <a:ext uri="{FF2B5EF4-FFF2-40B4-BE49-F238E27FC236}">
                              <a16:creationId xmlns:a16="http://schemas.microsoft.com/office/drawing/2014/main" id="{244EF202-8D23-0517-55F7-DB4C0867D2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363952" y="3327386"/>
                          <a:ext cx="5257" cy="63316"/>
                        </a:xfrm>
                        <a:custGeom>
                          <a:avLst/>
                          <a:gdLst>
                            <a:gd name="connsiteX0" fmla="*/ 4346 w 5257"/>
                            <a:gd name="connsiteY0" fmla="*/ 61860 h 63316"/>
                            <a:gd name="connsiteX1" fmla="*/ 4346 w 5257"/>
                            <a:gd name="connsiteY1" fmla="*/ -1457 h 63316"/>
                            <a:gd name="connsiteX2" fmla="*/ -911 w 5257"/>
                            <a:gd name="connsiteY2" fmla="*/ -1457 h 63316"/>
                            <a:gd name="connsiteX3" fmla="*/ -911 w 5257"/>
                            <a:gd name="connsiteY3" fmla="*/ 61860 h 63316"/>
                            <a:gd name="connsiteX4" fmla="*/ 4346 w 5257"/>
                            <a:gd name="connsiteY4" fmla="*/ 6186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46" y="61860"/>
                              </a:moveTo>
                              <a:lnTo>
                                <a:pt x="4346" y="-1457"/>
                              </a:lnTo>
                              <a:lnTo>
                                <a:pt x="-911" y="-1457"/>
                              </a:lnTo>
                              <a:lnTo>
                                <a:pt x="-911" y="61860"/>
                              </a:lnTo>
                              <a:lnTo>
                                <a:pt x="4346" y="6186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3" name="Freeform 272">
                          <a:extLst>
                            <a:ext uri="{FF2B5EF4-FFF2-40B4-BE49-F238E27FC236}">
                              <a16:creationId xmlns:a16="http://schemas.microsoft.com/office/drawing/2014/main" id="{9A2AAB8D-7701-429B-7D4A-DE76EAA070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349093" y="3402274"/>
                          <a:ext cx="34958" cy="46161"/>
                        </a:xfrm>
                        <a:custGeom>
                          <a:avLst/>
                          <a:gdLst>
                            <a:gd name="connsiteX0" fmla="*/ -2226 w 34958"/>
                            <a:gd name="connsiteY0" fmla="*/ 44068 h 46161"/>
                            <a:gd name="connsiteX1" fmla="*/ 6189 w 34958"/>
                            <a:gd name="connsiteY1" fmla="*/ 44068 h 46161"/>
                            <a:gd name="connsiteX2" fmla="*/ 26673 w 34958"/>
                            <a:gd name="connsiteY2" fmla="*/ 5455 h 46161"/>
                            <a:gd name="connsiteX3" fmla="*/ 26673 w 34958"/>
                            <a:gd name="connsiteY3" fmla="*/ 44068 h 46161"/>
                            <a:gd name="connsiteX4" fmla="*/ 32732 w 34958"/>
                            <a:gd name="connsiteY4" fmla="*/ 44068 h 46161"/>
                            <a:gd name="connsiteX5" fmla="*/ 32732 w 34958"/>
                            <a:gd name="connsiteY5" fmla="*/ -2093 h 46161"/>
                            <a:gd name="connsiteX6" fmla="*/ 24317 w 34958"/>
                            <a:gd name="connsiteY6" fmla="*/ -2093 h 46161"/>
                            <a:gd name="connsiteX7" fmla="*/ 3843 w 34958"/>
                            <a:gd name="connsiteY7" fmla="*/ 36520 h 46161"/>
                            <a:gd name="connsiteX8" fmla="*/ 3843 w 34958"/>
                            <a:gd name="connsiteY8" fmla="*/ -2093 h 46161"/>
                            <a:gd name="connsiteX9" fmla="*/ -2226 w 34958"/>
                            <a:gd name="connsiteY9" fmla="*/ -2093 h 46161"/>
                            <a:gd name="connsiteX10" fmla="*/ -2226 w 34958"/>
                            <a:gd name="connsiteY10" fmla="*/ 44068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226" y="44068"/>
                              </a:moveTo>
                              <a:lnTo>
                                <a:pt x="6189" y="44068"/>
                              </a:lnTo>
                              <a:lnTo>
                                <a:pt x="26673" y="5455"/>
                              </a:lnTo>
                              <a:lnTo>
                                <a:pt x="26673" y="44068"/>
                              </a:lnTo>
                              <a:lnTo>
                                <a:pt x="32732" y="44068"/>
                              </a:lnTo>
                              <a:lnTo>
                                <a:pt x="32732" y="-2093"/>
                              </a:lnTo>
                              <a:lnTo>
                                <a:pt x="24317" y="-2093"/>
                              </a:lnTo>
                              <a:lnTo>
                                <a:pt x="3843" y="36520"/>
                              </a:lnTo>
                              <a:lnTo>
                                <a:pt x="3843" y="-2093"/>
                              </a:lnTo>
                              <a:lnTo>
                                <a:pt x="-2226" y="-2093"/>
                              </a:lnTo>
                              <a:lnTo>
                                <a:pt x="-2226" y="4406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2" name="Graphic 4">
                        <a:extLst>
                          <a:ext uri="{FF2B5EF4-FFF2-40B4-BE49-F238E27FC236}">
                            <a16:creationId xmlns:a16="http://schemas.microsoft.com/office/drawing/2014/main" id="{C2326AC3-75F5-CA35-C82F-2F10F6DC74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45799" y="3527984"/>
                        <a:ext cx="34180" cy="217777"/>
                        <a:chOff x="2456542" y="3465628"/>
                        <a:chExt cx="29829" cy="190054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68" name="Freeform 267">
                          <a:extLst>
                            <a:ext uri="{FF2B5EF4-FFF2-40B4-BE49-F238E27FC236}">
                              <a16:creationId xmlns:a16="http://schemas.microsoft.com/office/drawing/2014/main" id="{B64010C1-D2C3-BFE1-5BB2-767DED7C4F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456542" y="3465628"/>
                          <a:ext cx="29829" cy="46161"/>
                        </a:xfrm>
                        <a:custGeom>
                          <a:avLst/>
                          <a:gdLst>
                            <a:gd name="connsiteX0" fmla="*/ 4288 w 29829"/>
                            <a:gd name="connsiteY0" fmla="*/ 38939 h 46161"/>
                            <a:gd name="connsiteX1" fmla="*/ 4288 w 29829"/>
                            <a:gd name="connsiteY1" fmla="*/ 21596 h 46161"/>
                            <a:gd name="connsiteX2" fmla="*/ 12149 w 29829"/>
                            <a:gd name="connsiteY2" fmla="*/ 21596 h 46161"/>
                            <a:gd name="connsiteX3" fmla="*/ 18891 w 29829"/>
                            <a:gd name="connsiteY3" fmla="*/ 23852 h 46161"/>
                            <a:gd name="connsiteX4" fmla="*/ 21277 w 29829"/>
                            <a:gd name="connsiteY4" fmla="*/ 30282 h 46161"/>
                            <a:gd name="connsiteX5" fmla="*/ 18891 w 29829"/>
                            <a:gd name="connsiteY5" fmla="*/ 36683 h 46161"/>
                            <a:gd name="connsiteX6" fmla="*/ 12149 w 29829"/>
                            <a:gd name="connsiteY6" fmla="*/ 38939 h 46161"/>
                            <a:gd name="connsiteX7" fmla="*/ 4288 w 29829"/>
                            <a:gd name="connsiteY7" fmla="*/ 38939 h 46161"/>
                            <a:gd name="connsiteX8" fmla="*/ -1959 w 29829"/>
                            <a:gd name="connsiteY8" fmla="*/ 44073 h 46161"/>
                            <a:gd name="connsiteX9" fmla="*/ 12149 w 29829"/>
                            <a:gd name="connsiteY9" fmla="*/ 44073 h 46161"/>
                            <a:gd name="connsiteX10" fmla="*/ 23891 w 29829"/>
                            <a:gd name="connsiteY10" fmla="*/ 40561 h 46161"/>
                            <a:gd name="connsiteX11" fmla="*/ 27871 w 29829"/>
                            <a:gd name="connsiteY11" fmla="*/ 30282 h 46161"/>
                            <a:gd name="connsiteX12" fmla="*/ 23891 w 29829"/>
                            <a:gd name="connsiteY12" fmla="*/ 19954 h 46161"/>
                            <a:gd name="connsiteX13" fmla="*/ 12149 w 29829"/>
                            <a:gd name="connsiteY13" fmla="*/ 16461 h 46161"/>
                            <a:gd name="connsiteX14" fmla="*/ 4288 w 29829"/>
                            <a:gd name="connsiteY14" fmla="*/ 16461 h 46161"/>
                            <a:gd name="connsiteX15" fmla="*/ 4288 w 29829"/>
                            <a:gd name="connsiteY15" fmla="*/ -2088 h 46161"/>
                            <a:gd name="connsiteX16" fmla="*/ -1959 w 29829"/>
                            <a:gd name="connsiteY16" fmla="*/ -2088 h 46161"/>
                            <a:gd name="connsiteX17" fmla="*/ -1959 w 29829"/>
                            <a:gd name="connsiteY17" fmla="*/ 44073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29829" h="46161">
                              <a:moveTo>
                                <a:pt x="4288" y="38939"/>
                              </a:moveTo>
                              <a:lnTo>
                                <a:pt x="4288" y="21596"/>
                              </a:lnTo>
                              <a:lnTo>
                                <a:pt x="12149" y="21596"/>
                              </a:lnTo>
                              <a:cubicBezTo>
                                <a:pt x="15060" y="21596"/>
                                <a:pt x="17307" y="22348"/>
                                <a:pt x="18891" y="23852"/>
                              </a:cubicBezTo>
                              <a:cubicBezTo>
                                <a:pt x="20482" y="25355"/>
                                <a:pt x="21277" y="27499"/>
                                <a:pt x="21277" y="30282"/>
                              </a:cubicBezTo>
                              <a:cubicBezTo>
                                <a:pt x="21277" y="33046"/>
                                <a:pt x="20482" y="35179"/>
                                <a:pt x="18891" y="36683"/>
                              </a:cubicBezTo>
                              <a:cubicBezTo>
                                <a:pt x="17307" y="38187"/>
                                <a:pt x="15060" y="38939"/>
                                <a:pt x="12149" y="38939"/>
                              </a:cubicBezTo>
                              <a:lnTo>
                                <a:pt x="4288" y="38939"/>
                              </a:lnTo>
                              <a:close/>
                              <a:moveTo>
                                <a:pt x="-1959" y="44073"/>
                              </a:moveTo>
                              <a:lnTo>
                                <a:pt x="12149" y="44073"/>
                              </a:lnTo>
                              <a:cubicBezTo>
                                <a:pt x="17330" y="44073"/>
                                <a:pt x="21244" y="42903"/>
                                <a:pt x="23891" y="40561"/>
                              </a:cubicBezTo>
                              <a:cubicBezTo>
                                <a:pt x="26544" y="38220"/>
                                <a:pt x="27871" y="34794"/>
                                <a:pt x="27871" y="30282"/>
                              </a:cubicBezTo>
                              <a:cubicBezTo>
                                <a:pt x="27871" y="25725"/>
                                <a:pt x="26544" y="22282"/>
                                <a:pt x="23891" y="19954"/>
                              </a:cubicBezTo>
                              <a:cubicBezTo>
                                <a:pt x="21244" y="17626"/>
                                <a:pt x="17330" y="16461"/>
                                <a:pt x="12149" y="16461"/>
                              </a:cubicBezTo>
                              <a:lnTo>
                                <a:pt x="4288" y="16461"/>
                              </a:lnTo>
                              <a:lnTo>
                                <a:pt x="4288" y="-2088"/>
                              </a:lnTo>
                              <a:lnTo>
                                <a:pt x="-1959" y="-2088"/>
                              </a:lnTo>
                              <a:lnTo>
                                <a:pt x="-1959" y="4407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9" name="Freeform 268">
                          <a:extLst>
                            <a:ext uri="{FF2B5EF4-FFF2-40B4-BE49-F238E27FC236}">
                              <a16:creationId xmlns:a16="http://schemas.microsoft.com/office/drawing/2014/main" id="{D1C9DB24-ED1E-5F26-A61B-49745F45AE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466801" y="3534633"/>
                          <a:ext cx="5257" cy="63316"/>
                        </a:xfrm>
                        <a:custGeom>
                          <a:avLst/>
                          <a:gdLst>
                            <a:gd name="connsiteX0" fmla="*/ 4354 w 5257"/>
                            <a:gd name="connsiteY0" fmla="*/ 61876 h 63316"/>
                            <a:gd name="connsiteX1" fmla="*/ 4354 w 5257"/>
                            <a:gd name="connsiteY1" fmla="*/ -1440 h 63316"/>
                            <a:gd name="connsiteX2" fmla="*/ -903 w 5257"/>
                            <a:gd name="connsiteY2" fmla="*/ -1440 h 63316"/>
                            <a:gd name="connsiteX3" fmla="*/ -903 w 5257"/>
                            <a:gd name="connsiteY3" fmla="*/ 61876 h 63316"/>
                            <a:gd name="connsiteX4" fmla="*/ 4354 w 5257"/>
                            <a:gd name="connsiteY4" fmla="*/ 61876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54" y="61876"/>
                              </a:moveTo>
                              <a:lnTo>
                                <a:pt x="4354" y="-1440"/>
                              </a:lnTo>
                              <a:lnTo>
                                <a:pt x="-903" y="-1440"/>
                              </a:lnTo>
                              <a:lnTo>
                                <a:pt x="-903" y="61876"/>
                              </a:lnTo>
                              <a:lnTo>
                                <a:pt x="4354" y="6187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Freeform 269">
                          <a:extLst>
                            <a:ext uri="{FF2B5EF4-FFF2-40B4-BE49-F238E27FC236}">
                              <a16:creationId xmlns:a16="http://schemas.microsoft.com/office/drawing/2014/main" id="{63410EBE-D9A8-80B3-085D-47CDDC399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456542" y="3609521"/>
                          <a:ext cx="29829" cy="46161"/>
                        </a:xfrm>
                        <a:custGeom>
                          <a:avLst/>
                          <a:gdLst>
                            <a:gd name="connsiteX0" fmla="*/ 4288 w 29829"/>
                            <a:gd name="connsiteY0" fmla="*/ 38950 h 46161"/>
                            <a:gd name="connsiteX1" fmla="*/ 4288 w 29829"/>
                            <a:gd name="connsiteY1" fmla="*/ 21607 h 46161"/>
                            <a:gd name="connsiteX2" fmla="*/ 12149 w 29829"/>
                            <a:gd name="connsiteY2" fmla="*/ 21607 h 46161"/>
                            <a:gd name="connsiteX3" fmla="*/ 18891 w 29829"/>
                            <a:gd name="connsiteY3" fmla="*/ 23863 h 46161"/>
                            <a:gd name="connsiteX4" fmla="*/ 21277 w 29829"/>
                            <a:gd name="connsiteY4" fmla="*/ 30294 h 46161"/>
                            <a:gd name="connsiteX5" fmla="*/ 18891 w 29829"/>
                            <a:gd name="connsiteY5" fmla="*/ 36694 h 46161"/>
                            <a:gd name="connsiteX6" fmla="*/ 12149 w 29829"/>
                            <a:gd name="connsiteY6" fmla="*/ 38950 h 46161"/>
                            <a:gd name="connsiteX7" fmla="*/ 4288 w 29829"/>
                            <a:gd name="connsiteY7" fmla="*/ 38950 h 46161"/>
                            <a:gd name="connsiteX8" fmla="*/ -1959 w 29829"/>
                            <a:gd name="connsiteY8" fmla="*/ 44085 h 46161"/>
                            <a:gd name="connsiteX9" fmla="*/ 12149 w 29829"/>
                            <a:gd name="connsiteY9" fmla="*/ 44085 h 46161"/>
                            <a:gd name="connsiteX10" fmla="*/ 23891 w 29829"/>
                            <a:gd name="connsiteY10" fmla="*/ 40573 h 46161"/>
                            <a:gd name="connsiteX11" fmla="*/ 27871 w 29829"/>
                            <a:gd name="connsiteY11" fmla="*/ 30294 h 46161"/>
                            <a:gd name="connsiteX12" fmla="*/ 23891 w 29829"/>
                            <a:gd name="connsiteY12" fmla="*/ 19965 h 46161"/>
                            <a:gd name="connsiteX13" fmla="*/ 12149 w 29829"/>
                            <a:gd name="connsiteY13" fmla="*/ 16473 h 46161"/>
                            <a:gd name="connsiteX14" fmla="*/ 4288 w 29829"/>
                            <a:gd name="connsiteY14" fmla="*/ 16473 h 46161"/>
                            <a:gd name="connsiteX15" fmla="*/ 4288 w 29829"/>
                            <a:gd name="connsiteY15" fmla="*/ -2077 h 46161"/>
                            <a:gd name="connsiteX16" fmla="*/ -1959 w 29829"/>
                            <a:gd name="connsiteY16" fmla="*/ -2077 h 46161"/>
                            <a:gd name="connsiteX17" fmla="*/ -1959 w 29829"/>
                            <a:gd name="connsiteY17" fmla="*/ 4408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29829" h="46161">
                              <a:moveTo>
                                <a:pt x="4288" y="38950"/>
                              </a:moveTo>
                              <a:lnTo>
                                <a:pt x="4288" y="21607"/>
                              </a:lnTo>
                              <a:lnTo>
                                <a:pt x="12149" y="21607"/>
                              </a:lnTo>
                              <a:cubicBezTo>
                                <a:pt x="15060" y="21607"/>
                                <a:pt x="17307" y="22359"/>
                                <a:pt x="18891" y="23863"/>
                              </a:cubicBezTo>
                              <a:cubicBezTo>
                                <a:pt x="20482" y="25367"/>
                                <a:pt x="21277" y="27510"/>
                                <a:pt x="21277" y="30294"/>
                              </a:cubicBezTo>
                              <a:cubicBezTo>
                                <a:pt x="21277" y="33057"/>
                                <a:pt x="20482" y="35191"/>
                                <a:pt x="18891" y="36694"/>
                              </a:cubicBezTo>
                              <a:cubicBezTo>
                                <a:pt x="17307" y="38198"/>
                                <a:pt x="15060" y="38950"/>
                                <a:pt x="12149" y="38950"/>
                              </a:cubicBezTo>
                              <a:lnTo>
                                <a:pt x="4288" y="38950"/>
                              </a:lnTo>
                              <a:close/>
                              <a:moveTo>
                                <a:pt x="-1959" y="44085"/>
                              </a:moveTo>
                              <a:lnTo>
                                <a:pt x="12149" y="44085"/>
                              </a:lnTo>
                              <a:cubicBezTo>
                                <a:pt x="17330" y="44085"/>
                                <a:pt x="21244" y="42914"/>
                                <a:pt x="23891" y="40573"/>
                              </a:cubicBezTo>
                              <a:cubicBezTo>
                                <a:pt x="26544" y="38231"/>
                                <a:pt x="27871" y="34805"/>
                                <a:pt x="27871" y="30294"/>
                              </a:cubicBezTo>
                              <a:cubicBezTo>
                                <a:pt x="27871" y="25736"/>
                                <a:pt x="26544" y="22293"/>
                                <a:pt x="23891" y="19965"/>
                              </a:cubicBezTo>
                              <a:cubicBezTo>
                                <a:pt x="21244" y="17637"/>
                                <a:pt x="17330" y="16473"/>
                                <a:pt x="12149" y="16473"/>
                              </a:cubicBezTo>
                              <a:lnTo>
                                <a:pt x="4288" y="16473"/>
                              </a:lnTo>
                              <a:lnTo>
                                <a:pt x="4288" y="-2077"/>
                              </a:lnTo>
                              <a:lnTo>
                                <a:pt x="-1959" y="-2077"/>
                              </a:lnTo>
                              <a:lnTo>
                                <a:pt x="-1959" y="440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3" name="Graphic 4">
                        <a:extLst>
                          <a:ext uri="{FF2B5EF4-FFF2-40B4-BE49-F238E27FC236}">
                            <a16:creationId xmlns:a16="http://schemas.microsoft.com/office/drawing/2014/main" id="{6198772D-EEB6-AB0C-D05C-7BEBC4857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57144" y="3544401"/>
                        <a:ext cx="42689" cy="219760"/>
                        <a:chOff x="2553713" y="3479955"/>
                        <a:chExt cx="37255" cy="191785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65" name="Freeform 264">
                          <a:extLst>
                            <a:ext uri="{FF2B5EF4-FFF2-40B4-BE49-F238E27FC236}">
                              <a16:creationId xmlns:a16="http://schemas.microsoft.com/office/drawing/2014/main" id="{9F8BAD98-6371-3CAE-B8E6-2C195BF37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553713" y="3479955"/>
                          <a:ext cx="37255" cy="47892"/>
                        </a:xfrm>
                        <a:custGeom>
                          <a:avLst/>
                          <a:gdLst>
                            <a:gd name="connsiteX0" fmla="*/ 35198 w 37255"/>
                            <a:gd name="connsiteY0" fmla="*/ 41417 h 47892"/>
                            <a:gd name="connsiteX1" fmla="*/ 35198 w 37255"/>
                            <a:gd name="connsiteY1" fmla="*/ 34838 h 47892"/>
                            <a:gd name="connsiteX2" fmla="*/ 28466 w 37255"/>
                            <a:gd name="connsiteY2" fmla="*/ 39220 h 47892"/>
                            <a:gd name="connsiteX3" fmla="*/ 20872 w 37255"/>
                            <a:gd name="connsiteY3" fmla="*/ 40675 h 47892"/>
                            <a:gd name="connsiteX4" fmla="*/ 8744 w 37255"/>
                            <a:gd name="connsiteY4" fmla="*/ 35837 h 47892"/>
                            <a:gd name="connsiteX5" fmla="*/ 4537 w 37255"/>
                            <a:gd name="connsiteY5" fmla="*/ 21848 h 47892"/>
                            <a:gd name="connsiteX6" fmla="*/ 8744 w 37255"/>
                            <a:gd name="connsiteY6" fmla="*/ 7889 h 47892"/>
                            <a:gd name="connsiteX7" fmla="*/ 20872 w 37255"/>
                            <a:gd name="connsiteY7" fmla="*/ 3051 h 47892"/>
                            <a:gd name="connsiteX8" fmla="*/ 28466 w 37255"/>
                            <a:gd name="connsiteY8" fmla="*/ 4505 h 47892"/>
                            <a:gd name="connsiteX9" fmla="*/ 35198 w 37255"/>
                            <a:gd name="connsiteY9" fmla="*/ 8898 h 47892"/>
                            <a:gd name="connsiteX10" fmla="*/ 35198 w 37255"/>
                            <a:gd name="connsiteY10" fmla="*/ 2368 h 47892"/>
                            <a:gd name="connsiteX11" fmla="*/ 28248 w 37255"/>
                            <a:gd name="connsiteY11" fmla="*/ -976 h 47892"/>
                            <a:gd name="connsiteX12" fmla="*/ 20506 w 37255"/>
                            <a:gd name="connsiteY12" fmla="*/ -2084 h 47892"/>
                            <a:gd name="connsiteX13" fmla="*/ 3972 w 37255"/>
                            <a:gd name="connsiteY13" fmla="*/ 4327 h 47892"/>
                            <a:gd name="connsiteX14" fmla="*/ -2057 w 37255"/>
                            <a:gd name="connsiteY14" fmla="*/ 21848 h 47892"/>
                            <a:gd name="connsiteX15" fmla="*/ 3972 w 37255"/>
                            <a:gd name="connsiteY15" fmla="*/ 39389 h 47892"/>
                            <a:gd name="connsiteX16" fmla="*/ 20506 w 37255"/>
                            <a:gd name="connsiteY16" fmla="*/ 45809 h 47892"/>
                            <a:gd name="connsiteX17" fmla="*/ 28307 w 37255"/>
                            <a:gd name="connsiteY17" fmla="*/ 44711 h 47892"/>
                            <a:gd name="connsiteX18" fmla="*/ 35198 w 37255"/>
                            <a:gd name="connsiteY18" fmla="*/ 41417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198" y="41417"/>
                              </a:moveTo>
                              <a:lnTo>
                                <a:pt x="35198" y="34838"/>
                              </a:lnTo>
                              <a:cubicBezTo>
                                <a:pt x="33092" y="36797"/>
                                <a:pt x="30848" y="38258"/>
                                <a:pt x="28466" y="39220"/>
                              </a:cubicBezTo>
                              <a:cubicBezTo>
                                <a:pt x="26083" y="40190"/>
                                <a:pt x="23552" y="40675"/>
                                <a:pt x="20872" y="40675"/>
                              </a:cubicBezTo>
                              <a:cubicBezTo>
                                <a:pt x="15592" y="40675"/>
                                <a:pt x="11549" y="39062"/>
                                <a:pt x="8744" y="35837"/>
                              </a:cubicBezTo>
                              <a:cubicBezTo>
                                <a:pt x="5939" y="32612"/>
                                <a:pt x="4537" y="27949"/>
                                <a:pt x="4537" y="21848"/>
                              </a:cubicBezTo>
                              <a:cubicBezTo>
                                <a:pt x="4537" y="15767"/>
                                <a:pt x="5939" y="11114"/>
                                <a:pt x="8744" y="7889"/>
                              </a:cubicBezTo>
                              <a:cubicBezTo>
                                <a:pt x="11549" y="4664"/>
                                <a:pt x="15592" y="3051"/>
                                <a:pt x="20872" y="3051"/>
                              </a:cubicBezTo>
                              <a:cubicBezTo>
                                <a:pt x="23552" y="3051"/>
                                <a:pt x="26083" y="3536"/>
                                <a:pt x="28466" y="4505"/>
                              </a:cubicBezTo>
                              <a:cubicBezTo>
                                <a:pt x="30848" y="5475"/>
                                <a:pt x="33092" y="6939"/>
                                <a:pt x="35198" y="8898"/>
                              </a:cubicBezTo>
                              <a:lnTo>
                                <a:pt x="35198" y="2368"/>
                              </a:lnTo>
                              <a:cubicBezTo>
                                <a:pt x="33013" y="884"/>
                                <a:pt x="30697" y="-230"/>
                                <a:pt x="28248" y="-976"/>
                              </a:cubicBezTo>
                              <a:cubicBezTo>
                                <a:pt x="25806" y="-1714"/>
                                <a:pt x="23225" y="-2084"/>
                                <a:pt x="20506" y="-2084"/>
                              </a:cubicBezTo>
                              <a:cubicBezTo>
                                <a:pt x="13510" y="-2084"/>
                                <a:pt x="7998" y="53"/>
                                <a:pt x="3972" y="4327"/>
                              </a:cubicBezTo>
                              <a:cubicBezTo>
                                <a:pt x="-47" y="8608"/>
                                <a:pt x="-2057" y="14448"/>
                                <a:pt x="-2057" y="21848"/>
                              </a:cubicBezTo>
                              <a:cubicBezTo>
                                <a:pt x="-2057" y="29268"/>
                                <a:pt x="-47" y="35115"/>
                                <a:pt x="3972" y="39389"/>
                              </a:cubicBezTo>
                              <a:cubicBezTo>
                                <a:pt x="7998" y="43669"/>
                                <a:pt x="13510" y="45809"/>
                                <a:pt x="20506" y="45809"/>
                              </a:cubicBezTo>
                              <a:cubicBezTo>
                                <a:pt x="23265" y="45809"/>
                                <a:pt x="25865" y="45443"/>
                                <a:pt x="28307" y="44711"/>
                              </a:cubicBezTo>
                              <a:cubicBezTo>
                                <a:pt x="30756" y="43979"/>
                                <a:pt x="33053" y="42881"/>
                                <a:pt x="35198" y="4141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6" name="Freeform 265">
                          <a:extLst>
                            <a:ext uri="{FF2B5EF4-FFF2-40B4-BE49-F238E27FC236}">
                              <a16:creationId xmlns:a16="http://schemas.microsoft.com/office/drawing/2014/main" id="{52D77D14-EC2B-3F41-0E6F-23177F1E2E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569651" y="3549791"/>
                          <a:ext cx="5257" cy="63316"/>
                        </a:xfrm>
                        <a:custGeom>
                          <a:avLst/>
                          <a:gdLst>
                            <a:gd name="connsiteX0" fmla="*/ 4362 w 5257"/>
                            <a:gd name="connsiteY0" fmla="*/ 61877 h 63316"/>
                            <a:gd name="connsiteX1" fmla="*/ 4362 w 5257"/>
                            <a:gd name="connsiteY1" fmla="*/ -1439 h 63316"/>
                            <a:gd name="connsiteX2" fmla="*/ -895 w 5257"/>
                            <a:gd name="connsiteY2" fmla="*/ -1439 h 63316"/>
                            <a:gd name="connsiteX3" fmla="*/ -895 w 5257"/>
                            <a:gd name="connsiteY3" fmla="*/ 61877 h 63316"/>
                            <a:gd name="connsiteX4" fmla="*/ 4362 w 5257"/>
                            <a:gd name="connsiteY4" fmla="*/ 6187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62" y="61877"/>
                              </a:moveTo>
                              <a:lnTo>
                                <a:pt x="4362" y="-1439"/>
                              </a:lnTo>
                              <a:lnTo>
                                <a:pt x="-895" y="-1439"/>
                              </a:lnTo>
                              <a:lnTo>
                                <a:pt x="-895" y="61877"/>
                              </a:lnTo>
                              <a:lnTo>
                                <a:pt x="4362" y="618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Freeform 266">
                          <a:extLst>
                            <a:ext uri="{FF2B5EF4-FFF2-40B4-BE49-F238E27FC236}">
                              <a16:creationId xmlns:a16="http://schemas.microsoft.com/office/drawing/2014/main" id="{3F3F07B4-83F4-B5DC-D7B5-B0530B03C1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553713" y="3623848"/>
                          <a:ext cx="37255" cy="47892"/>
                        </a:xfrm>
                        <a:custGeom>
                          <a:avLst/>
                          <a:gdLst>
                            <a:gd name="connsiteX0" fmla="*/ 35198 w 37255"/>
                            <a:gd name="connsiteY0" fmla="*/ 41428 h 47892"/>
                            <a:gd name="connsiteX1" fmla="*/ 35198 w 37255"/>
                            <a:gd name="connsiteY1" fmla="*/ 34849 h 47892"/>
                            <a:gd name="connsiteX2" fmla="*/ 28466 w 37255"/>
                            <a:gd name="connsiteY2" fmla="*/ 39232 h 47892"/>
                            <a:gd name="connsiteX3" fmla="*/ 20872 w 37255"/>
                            <a:gd name="connsiteY3" fmla="*/ 40686 h 47892"/>
                            <a:gd name="connsiteX4" fmla="*/ 8744 w 37255"/>
                            <a:gd name="connsiteY4" fmla="*/ 35848 h 47892"/>
                            <a:gd name="connsiteX5" fmla="*/ 4537 w 37255"/>
                            <a:gd name="connsiteY5" fmla="*/ 21859 h 47892"/>
                            <a:gd name="connsiteX6" fmla="*/ 8744 w 37255"/>
                            <a:gd name="connsiteY6" fmla="*/ 7900 h 47892"/>
                            <a:gd name="connsiteX7" fmla="*/ 20872 w 37255"/>
                            <a:gd name="connsiteY7" fmla="*/ 3062 h 47892"/>
                            <a:gd name="connsiteX8" fmla="*/ 28466 w 37255"/>
                            <a:gd name="connsiteY8" fmla="*/ 4517 h 47892"/>
                            <a:gd name="connsiteX9" fmla="*/ 35198 w 37255"/>
                            <a:gd name="connsiteY9" fmla="*/ 8909 h 47892"/>
                            <a:gd name="connsiteX10" fmla="*/ 35198 w 37255"/>
                            <a:gd name="connsiteY10" fmla="*/ 2380 h 47892"/>
                            <a:gd name="connsiteX11" fmla="*/ 28248 w 37255"/>
                            <a:gd name="connsiteY11" fmla="*/ -964 h 47892"/>
                            <a:gd name="connsiteX12" fmla="*/ 20506 w 37255"/>
                            <a:gd name="connsiteY12" fmla="*/ -2072 h 47892"/>
                            <a:gd name="connsiteX13" fmla="*/ 3972 w 37255"/>
                            <a:gd name="connsiteY13" fmla="*/ 4339 h 47892"/>
                            <a:gd name="connsiteX14" fmla="*/ -2057 w 37255"/>
                            <a:gd name="connsiteY14" fmla="*/ 21859 h 47892"/>
                            <a:gd name="connsiteX15" fmla="*/ 3972 w 37255"/>
                            <a:gd name="connsiteY15" fmla="*/ 39400 h 47892"/>
                            <a:gd name="connsiteX16" fmla="*/ 20506 w 37255"/>
                            <a:gd name="connsiteY16" fmla="*/ 45821 h 47892"/>
                            <a:gd name="connsiteX17" fmla="*/ 28307 w 37255"/>
                            <a:gd name="connsiteY17" fmla="*/ 44723 h 47892"/>
                            <a:gd name="connsiteX18" fmla="*/ 35198 w 37255"/>
                            <a:gd name="connsiteY18" fmla="*/ 41428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198" y="41428"/>
                              </a:moveTo>
                              <a:lnTo>
                                <a:pt x="35198" y="34849"/>
                              </a:lnTo>
                              <a:cubicBezTo>
                                <a:pt x="33092" y="36808"/>
                                <a:pt x="30848" y="38269"/>
                                <a:pt x="28466" y="39232"/>
                              </a:cubicBezTo>
                              <a:cubicBezTo>
                                <a:pt x="26083" y="40201"/>
                                <a:pt x="23552" y="40686"/>
                                <a:pt x="20872" y="40686"/>
                              </a:cubicBezTo>
                              <a:cubicBezTo>
                                <a:pt x="15592" y="40686"/>
                                <a:pt x="11549" y="39074"/>
                                <a:pt x="8744" y="35848"/>
                              </a:cubicBezTo>
                              <a:cubicBezTo>
                                <a:pt x="5939" y="32623"/>
                                <a:pt x="4537" y="27960"/>
                                <a:pt x="4537" y="21859"/>
                              </a:cubicBezTo>
                              <a:cubicBezTo>
                                <a:pt x="4537" y="15778"/>
                                <a:pt x="5939" y="11125"/>
                                <a:pt x="8744" y="7900"/>
                              </a:cubicBezTo>
                              <a:cubicBezTo>
                                <a:pt x="11549" y="4675"/>
                                <a:pt x="15592" y="3062"/>
                                <a:pt x="20872" y="3062"/>
                              </a:cubicBezTo>
                              <a:cubicBezTo>
                                <a:pt x="23552" y="3062"/>
                                <a:pt x="26083" y="3547"/>
                                <a:pt x="28466" y="4517"/>
                              </a:cubicBezTo>
                              <a:cubicBezTo>
                                <a:pt x="30848" y="5486"/>
                                <a:pt x="33092" y="6950"/>
                                <a:pt x="35198" y="8909"/>
                              </a:cubicBezTo>
                              <a:lnTo>
                                <a:pt x="35198" y="2380"/>
                              </a:lnTo>
                              <a:cubicBezTo>
                                <a:pt x="33013" y="896"/>
                                <a:pt x="30697" y="-219"/>
                                <a:pt x="28248" y="-964"/>
                              </a:cubicBezTo>
                              <a:cubicBezTo>
                                <a:pt x="25806" y="-1703"/>
                                <a:pt x="23225" y="-2072"/>
                                <a:pt x="20506" y="-2072"/>
                              </a:cubicBezTo>
                              <a:cubicBezTo>
                                <a:pt x="13510" y="-2072"/>
                                <a:pt x="7998" y="65"/>
                                <a:pt x="3972" y="4339"/>
                              </a:cubicBezTo>
                              <a:cubicBezTo>
                                <a:pt x="-47" y="8619"/>
                                <a:pt x="-2057" y="14459"/>
                                <a:pt x="-2057" y="21859"/>
                              </a:cubicBezTo>
                              <a:cubicBezTo>
                                <a:pt x="-2057" y="29279"/>
                                <a:pt x="-47" y="35126"/>
                                <a:pt x="3972" y="39400"/>
                              </a:cubicBezTo>
                              <a:cubicBezTo>
                                <a:pt x="7998" y="43681"/>
                                <a:pt x="13510" y="45821"/>
                                <a:pt x="20506" y="45821"/>
                              </a:cubicBezTo>
                              <a:cubicBezTo>
                                <a:pt x="23265" y="45821"/>
                                <a:pt x="25865" y="45455"/>
                                <a:pt x="28307" y="44723"/>
                              </a:cubicBezTo>
                              <a:cubicBezTo>
                                <a:pt x="30756" y="43990"/>
                                <a:pt x="33053" y="42892"/>
                                <a:pt x="35198" y="414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4" name="Graphic 4">
                        <a:extLst>
                          <a:ext uri="{FF2B5EF4-FFF2-40B4-BE49-F238E27FC236}">
                            <a16:creationId xmlns:a16="http://schemas.microsoft.com/office/drawing/2014/main" id="{3FD9D128-5864-1C9F-9A4D-0986CCAD53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1772" y="3564484"/>
                        <a:ext cx="48996" cy="219760"/>
                        <a:chOff x="2653749" y="3497481"/>
                        <a:chExt cx="42759" cy="191785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62" name="Freeform 261">
                          <a:extLst>
                            <a:ext uri="{FF2B5EF4-FFF2-40B4-BE49-F238E27FC236}">
                              <a16:creationId xmlns:a16="http://schemas.microsoft.com/office/drawing/2014/main" id="{F8A8EAEC-6033-49F3-393D-2146D1A396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653749" y="3497481"/>
                          <a:ext cx="42759" cy="47892"/>
                        </a:xfrm>
                        <a:custGeom>
                          <a:avLst/>
                          <a:gdLst>
                            <a:gd name="connsiteX0" fmla="*/ 19087 w 42759"/>
                            <a:gd name="connsiteY0" fmla="*/ 40745 h 47892"/>
                            <a:gd name="connsiteX1" fmla="*/ 8266 w 42759"/>
                            <a:gd name="connsiteY1" fmla="*/ 35670 h 47892"/>
                            <a:gd name="connsiteX2" fmla="*/ 4267 w 42759"/>
                            <a:gd name="connsiteY2" fmla="*/ 21849 h 47892"/>
                            <a:gd name="connsiteX3" fmla="*/ 8266 w 42759"/>
                            <a:gd name="connsiteY3" fmla="*/ 8058 h 47892"/>
                            <a:gd name="connsiteX4" fmla="*/ 19087 w 42759"/>
                            <a:gd name="connsiteY4" fmla="*/ 2993 h 47892"/>
                            <a:gd name="connsiteX5" fmla="*/ 29869 w 42759"/>
                            <a:gd name="connsiteY5" fmla="*/ 8058 h 47892"/>
                            <a:gd name="connsiteX6" fmla="*/ 33849 w 42759"/>
                            <a:gd name="connsiteY6" fmla="*/ 21849 h 47892"/>
                            <a:gd name="connsiteX7" fmla="*/ 29869 w 42759"/>
                            <a:gd name="connsiteY7" fmla="*/ 35670 h 47892"/>
                            <a:gd name="connsiteX8" fmla="*/ 19087 w 42759"/>
                            <a:gd name="connsiteY8" fmla="*/ 40745 h 47892"/>
                            <a:gd name="connsiteX9" fmla="*/ 19087 w 42759"/>
                            <a:gd name="connsiteY9" fmla="*/ 45811 h 47892"/>
                            <a:gd name="connsiteX10" fmla="*/ 34611 w 42759"/>
                            <a:gd name="connsiteY10" fmla="*/ 39301 h 47892"/>
                            <a:gd name="connsiteX11" fmla="*/ 40433 w 42759"/>
                            <a:gd name="connsiteY11" fmla="*/ 21849 h 47892"/>
                            <a:gd name="connsiteX12" fmla="*/ 34611 w 42759"/>
                            <a:gd name="connsiteY12" fmla="*/ 4427 h 47892"/>
                            <a:gd name="connsiteX13" fmla="*/ 19087 w 42759"/>
                            <a:gd name="connsiteY13" fmla="*/ -2082 h 47892"/>
                            <a:gd name="connsiteX14" fmla="*/ 3504 w 42759"/>
                            <a:gd name="connsiteY14" fmla="*/ 4408 h 47892"/>
                            <a:gd name="connsiteX15" fmla="*/ -2327 w 42759"/>
                            <a:gd name="connsiteY15" fmla="*/ 21849 h 47892"/>
                            <a:gd name="connsiteX16" fmla="*/ 3504 w 42759"/>
                            <a:gd name="connsiteY16" fmla="*/ 39301 h 47892"/>
                            <a:gd name="connsiteX17" fmla="*/ 19087 w 42759"/>
                            <a:gd name="connsiteY17" fmla="*/ 4581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087" y="40745"/>
                              </a:moveTo>
                              <a:cubicBezTo>
                                <a:pt x="14546" y="40745"/>
                                <a:pt x="10939" y="39054"/>
                                <a:pt x="8266" y="35670"/>
                              </a:cubicBezTo>
                              <a:cubicBezTo>
                                <a:pt x="5600" y="32293"/>
                                <a:pt x="4267" y="27686"/>
                                <a:pt x="4267" y="21849"/>
                              </a:cubicBezTo>
                              <a:cubicBezTo>
                                <a:pt x="4267" y="16039"/>
                                <a:pt x="5600" y="11442"/>
                                <a:pt x="8266" y="8058"/>
                              </a:cubicBezTo>
                              <a:cubicBezTo>
                                <a:pt x="10939" y="4681"/>
                                <a:pt x="14546" y="2993"/>
                                <a:pt x="19087" y="2993"/>
                              </a:cubicBezTo>
                              <a:cubicBezTo>
                                <a:pt x="23622" y="2993"/>
                                <a:pt x="27216" y="4681"/>
                                <a:pt x="29869" y="8058"/>
                              </a:cubicBezTo>
                              <a:cubicBezTo>
                                <a:pt x="32522" y="11442"/>
                                <a:pt x="33849" y="16039"/>
                                <a:pt x="33849" y="21849"/>
                              </a:cubicBezTo>
                              <a:cubicBezTo>
                                <a:pt x="33849" y="27686"/>
                                <a:pt x="32522" y="32293"/>
                                <a:pt x="29869" y="35670"/>
                              </a:cubicBezTo>
                              <a:cubicBezTo>
                                <a:pt x="27216" y="39054"/>
                                <a:pt x="23622" y="40745"/>
                                <a:pt x="19087" y="40745"/>
                              </a:cubicBezTo>
                              <a:close/>
                              <a:moveTo>
                                <a:pt x="19087" y="45811"/>
                              </a:moveTo>
                              <a:cubicBezTo>
                                <a:pt x="25562" y="45811"/>
                                <a:pt x="30737" y="43641"/>
                                <a:pt x="34611" y="39301"/>
                              </a:cubicBezTo>
                              <a:cubicBezTo>
                                <a:pt x="38492" y="34961"/>
                                <a:pt x="40433" y="29144"/>
                                <a:pt x="40433" y="21849"/>
                              </a:cubicBezTo>
                              <a:cubicBezTo>
                                <a:pt x="40433" y="14575"/>
                                <a:pt x="38492" y="8767"/>
                                <a:pt x="34611" y="4427"/>
                              </a:cubicBezTo>
                              <a:cubicBezTo>
                                <a:pt x="30737" y="88"/>
                                <a:pt x="25562" y="-2082"/>
                                <a:pt x="19087" y="-2082"/>
                              </a:cubicBezTo>
                              <a:cubicBezTo>
                                <a:pt x="12593" y="-2082"/>
                                <a:pt x="7398" y="81"/>
                                <a:pt x="3504" y="4408"/>
                              </a:cubicBezTo>
                              <a:cubicBezTo>
                                <a:pt x="-383" y="8741"/>
                                <a:pt x="-2327" y="14555"/>
                                <a:pt x="-2327" y="21849"/>
                              </a:cubicBezTo>
                              <a:cubicBezTo>
                                <a:pt x="-2327" y="29144"/>
                                <a:pt x="-383" y="34961"/>
                                <a:pt x="3504" y="39301"/>
                              </a:cubicBezTo>
                              <a:cubicBezTo>
                                <a:pt x="7398" y="43641"/>
                                <a:pt x="12593" y="45811"/>
                                <a:pt x="19087" y="4581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3" name="Freeform 262">
                          <a:extLst>
                            <a:ext uri="{FF2B5EF4-FFF2-40B4-BE49-F238E27FC236}">
                              <a16:creationId xmlns:a16="http://schemas.microsoft.com/office/drawing/2014/main" id="{7350152B-0B74-B7A5-2230-6A9E8B8474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672513" y="3567317"/>
                          <a:ext cx="5257" cy="63316"/>
                        </a:xfrm>
                        <a:custGeom>
                          <a:avLst/>
                          <a:gdLst>
                            <a:gd name="connsiteX0" fmla="*/ 4370 w 5257"/>
                            <a:gd name="connsiteY0" fmla="*/ 61879 h 63316"/>
                            <a:gd name="connsiteX1" fmla="*/ 4370 w 5257"/>
                            <a:gd name="connsiteY1" fmla="*/ -1438 h 63316"/>
                            <a:gd name="connsiteX2" fmla="*/ -887 w 5257"/>
                            <a:gd name="connsiteY2" fmla="*/ -1438 h 63316"/>
                            <a:gd name="connsiteX3" fmla="*/ -887 w 5257"/>
                            <a:gd name="connsiteY3" fmla="*/ 61879 h 63316"/>
                            <a:gd name="connsiteX4" fmla="*/ 4370 w 5257"/>
                            <a:gd name="connsiteY4" fmla="*/ 6187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70" y="61879"/>
                              </a:moveTo>
                              <a:lnTo>
                                <a:pt x="4370" y="-1438"/>
                              </a:lnTo>
                              <a:lnTo>
                                <a:pt x="-887" y="-1438"/>
                              </a:lnTo>
                              <a:lnTo>
                                <a:pt x="-887" y="61879"/>
                              </a:lnTo>
                              <a:lnTo>
                                <a:pt x="4370" y="618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4" name="Freeform 263">
                          <a:extLst>
                            <a:ext uri="{FF2B5EF4-FFF2-40B4-BE49-F238E27FC236}">
                              <a16:creationId xmlns:a16="http://schemas.microsoft.com/office/drawing/2014/main" id="{9B2B1290-7716-EEE4-3C72-FBBDF4CA75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653749" y="3641374"/>
                          <a:ext cx="42759" cy="47892"/>
                        </a:xfrm>
                        <a:custGeom>
                          <a:avLst/>
                          <a:gdLst>
                            <a:gd name="connsiteX0" fmla="*/ 19087 w 42759"/>
                            <a:gd name="connsiteY0" fmla="*/ 40757 h 47892"/>
                            <a:gd name="connsiteX1" fmla="*/ 8266 w 42759"/>
                            <a:gd name="connsiteY1" fmla="*/ 35682 h 47892"/>
                            <a:gd name="connsiteX2" fmla="*/ 4267 w 42759"/>
                            <a:gd name="connsiteY2" fmla="*/ 21861 h 47892"/>
                            <a:gd name="connsiteX3" fmla="*/ 8266 w 42759"/>
                            <a:gd name="connsiteY3" fmla="*/ 8070 h 47892"/>
                            <a:gd name="connsiteX4" fmla="*/ 19087 w 42759"/>
                            <a:gd name="connsiteY4" fmla="*/ 3004 h 47892"/>
                            <a:gd name="connsiteX5" fmla="*/ 29869 w 42759"/>
                            <a:gd name="connsiteY5" fmla="*/ 8070 h 47892"/>
                            <a:gd name="connsiteX6" fmla="*/ 33849 w 42759"/>
                            <a:gd name="connsiteY6" fmla="*/ 21861 h 47892"/>
                            <a:gd name="connsiteX7" fmla="*/ 29869 w 42759"/>
                            <a:gd name="connsiteY7" fmla="*/ 35682 h 47892"/>
                            <a:gd name="connsiteX8" fmla="*/ 19087 w 42759"/>
                            <a:gd name="connsiteY8" fmla="*/ 40757 h 47892"/>
                            <a:gd name="connsiteX9" fmla="*/ 19087 w 42759"/>
                            <a:gd name="connsiteY9" fmla="*/ 45822 h 47892"/>
                            <a:gd name="connsiteX10" fmla="*/ 34611 w 42759"/>
                            <a:gd name="connsiteY10" fmla="*/ 39312 h 47892"/>
                            <a:gd name="connsiteX11" fmla="*/ 40433 w 42759"/>
                            <a:gd name="connsiteY11" fmla="*/ 21861 h 47892"/>
                            <a:gd name="connsiteX12" fmla="*/ 34611 w 42759"/>
                            <a:gd name="connsiteY12" fmla="*/ 4439 h 47892"/>
                            <a:gd name="connsiteX13" fmla="*/ 19087 w 42759"/>
                            <a:gd name="connsiteY13" fmla="*/ -2071 h 47892"/>
                            <a:gd name="connsiteX14" fmla="*/ 3504 w 42759"/>
                            <a:gd name="connsiteY14" fmla="*/ 4419 h 47892"/>
                            <a:gd name="connsiteX15" fmla="*/ -2327 w 42759"/>
                            <a:gd name="connsiteY15" fmla="*/ 21861 h 47892"/>
                            <a:gd name="connsiteX16" fmla="*/ 3504 w 42759"/>
                            <a:gd name="connsiteY16" fmla="*/ 39312 h 47892"/>
                            <a:gd name="connsiteX17" fmla="*/ 19087 w 42759"/>
                            <a:gd name="connsiteY17" fmla="*/ 45822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087" y="40757"/>
                              </a:moveTo>
                              <a:cubicBezTo>
                                <a:pt x="14546" y="40757"/>
                                <a:pt x="10939" y="39065"/>
                                <a:pt x="8266" y="35682"/>
                              </a:cubicBezTo>
                              <a:cubicBezTo>
                                <a:pt x="5600" y="32305"/>
                                <a:pt x="4267" y="27698"/>
                                <a:pt x="4267" y="21861"/>
                              </a:cubicBezTo>
                              <a:cubicBezTo>
                                <a:pt x="4267" y="16050"/>
                                <a:pt x="5600" y="11453"/>
                                <a:pt x="8266" y="8070"/>
                              </a:cubicBezTo>
                              <a:cubicBezTo>
                                <a:pt x="10939" y="4693"/>
                                <a:pt x="14546" y="3004"/>
                                <a:pt x="19087" y="3004"/>
                              </a:cubicBezTo>
                              <a:cubicBezTo>
                                <a:pt x="23622" y="3004"/>
                                <a:pt x="27216" y="4693"/>
                                <a:pt x="29869" y="8070"/>
                              </a:cubicBezTo>
                              <a:cubicBezTo>
                                <a:pt x="32522" y="11453"/>
                                <a:pt x="33849" y="16050"/>
                                <a:pt x="33849" y="21861"/>
                              </a:cubicBezTo>
                              <a:cubicBezTo>
                                <a:pt x="33849" y="27698"/>
                                <a:pt x="32522" y="32305"/>
                                <a:pt x="29869" y="35682"/>
                              </a:cubicBezTo>
                              <a:cubicBezTo>
                                <a:pt x="27216" y="39065"/>
                                <a:pt x="23622" y="40757"/>
                                <a:pt x="19087" y="40757"/>
                              </a:cubicBezTo>
                              <a:close/>
                              <a:moveTo>
                                <a:pt x="19087" y="45822"/>
                              </a:moveTo>
                              <a:cubicBezTo>
                                <a:pt x="25562" y="45822"/>
                                <a:pt x="30737" y="43652"/>
                                <a:pt x="34611" y="39312"/>
                              </a:cubicBezTo>
                              <a:cubicBezTo>
                                <a:pt x="38492" y="34973"/>
                                <a:pt x="40433" y="29155"/>
                                <a:pt x="40433" y="21861"/>
                              </a:cubicBezTo>
                              <a:cubicBezTo>
                                <a:pt x="40433" y="14586"/>
                                <a:pt x="38492" y="8779"/>
                                <a:pt x="34611" y="4439"/>
                              </a:cubicBezTo>
                              <a:cubicBezTo>
                                <a:pt x="30737" y="99"/>
                                <a:pt x="25562" y="-2071"/>
                                <a:pt x="19087" y="-2071"/>
                              </a:cubicBezTo>
                              <a:cubicBezTo>
                                <a:pt x="12593" y="-2071"/>
                                <a:pt x="7398" y="92"/>
                                <a:pt x="3504" y="4419"/>
                              </a:cubicBezTo>
                              <a:cubicBezTo>
                                <a:pt x="-383" y="8752"/>
                                <a:pt x="-2327" y="14566"/>
                                <a:pt x="-2327" y="21861"/>
                              </a:cubicBezTo>
                              <a:cubicBezTo>
                                <a:pt x="-2327" y="29155"/>
                                <a:pt x="-383" y="34973"/>
                                <a:pt x="3504" y="39312"/>
                              </a:cubicBezTo>
                              <a:cubicBezTo>
                                <a:pt x="7398" y="43652"/>
                                <a:pt x="12593" y="45822"/>
                                <a:pt x="19087" y="4582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5" name="Graphic 4">
                        <a:extLst>
                          <a:ext uri="{FF2B5EF4-FFF2-40B4-BE49-F238E27FC236}">
                            <a16:creationId xmlns:a16="http://schemas.microsoft.com/office/drawing/2014/main" id="{1C1C3684-81EF-64A2-1681-64287340D2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95871" y="3726667"/>
                        <a:ext cx="37254" cy="219760"/>
                        <a:chOff x="2762051" y="3639019"/>
                        <a:chExt cx="32512" cy="191785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59" name="Freeform 258">
                          <a:extLst>
                            <a:ext uri="{FF2B5EF4-FFF2-40B4-BE49-F238E27FC236}">
                              <a16:creationId xmlns:a16="http://schemas.microsoft.com/office/drawing/2014/main" id="{C5210DF5-4864-8DD9-F0B7-86DCE7C437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762051" y="3639019"/>
                          <a:ext cx="32512" cy="47892"/>
                        </a:xfrm>
                        <a:custGeom>
                          <a:avLst/>
                          <a:gdLst>
                            <a:gd name="connsiteX0" fmla="*/ 27866 w 32512"/>
                            <a:gd name="connsiteY0" fmla="*/ 43477 h 47892"/>
                            <a:gd name="connsiteX1" fmla="*/ 27866 w 32512"/>
                            <a:gd name="connsiteY1" fmla="*/ 37383 h 47892"/>
                            <a:gd name="connsiteX2" fmla="*/ 21154 w 32512"/>
                            <a:gd name="connsiteY2" fmla="*/ 39916 h 47892"/>
                            <a:gd name="connsiteX3" fmla="*/ 15055 w 32512"/>
                            <a:gd name="connsiteY3" fmla="*/ 40757 h 47892"/>
                            <a:gd name="connsiteX4" fmla="*/ 7185 w 32512"/>
                            <a:gd name="connsiteY4" fmla="*/ 38778 h 47892"/>
                            <a:gd name="connsiteX5" fmla="*/ 4412 w 32512"/>
                            <a:gd name="connsiteY5" fmla="*/ 33149 h 47892"/>
                            <a:gd name="connsiteX6" fmla="*/ 6254 w 32512"/>
                            <a:gd name="connsiteY6" fmla="*/ 28519 h 47892"/>
                            <a:gd name="connsiteX7" fmla="*/ 13234 w 32512"/>
                            <a:gd name="connsiteY7" fmla="*/ 26006 h 47892"/>
                            <a:gd name="connsiteX8" fmla="*/ 17006 w 32512"/>
                            <a:gd name="connsiteY8" fmla="*/ 25234 h 47892"/>
                            <a:gd name="connsiteX9" fmla="*/ 27322 w 32512"/>
                            <a:gd name="connsiteY9" fmla="*/ 20545 h 47892"/>
                            <a:gd name="connsiteX10" fmla="*/ 30648 w 32512"/>
                            <a:gd name="connsiteY10" fmla="*/ 11572 h 47892"/>
                            <a:gd name="connsiteX11" fmla="*/ 26144 w 32512"/>
                            <a:gd name="connsiteY11" fmla="*/ 1392 h 47892"/>
                            <a:gd name="connsiteX12" fmla="*/ 12956 w 32512"/>
                            <a:gd name="connsiteY12" fmla="*/ -2071 h 47892"/>
                            <a:gd name="connsiteX13" fmla="*/ 5977 w 32512"/>
                            <a:gd name="connsiteY13" fmla="*/ -1329 h 47892"/>
                            <a:gd name="connsiteX14" fmla="*/ -1676 w 32512"/>
                            <a:gd name="connsiteY14" fmla="*/ 867 h 47892"/>
                            <a:gd name="connsiteX15" fmla="*/ -1676 w 32512"/>
                            <a:gd name="connsiteY15" fmla="*/ 7298 h 47892"/>
                            <a:gd name="connsiteX16" fmla="*/ 5779 w 32512"/>
                            <a:gd name="connsiteY16" fmla="*/ 4082 h 47892"/>
                            <a:gd name="connsiteX17" fmla="*/ 12956 w 32512"/>
                            <a:gd name="connsiteY17" fmla="*/ 3004 h 47892"/>
                            <a:gd name="connsiteX18" fmla="*/ 21213 w 32512"/>
                            <a:gd name="connsiteY18" fmla="*/ 5101 h 47892"/>
                            <a:gd name="connsiteX19" fmla="*/ 24124 w 32512"/>
                            <a:gd name="connsiteY19" fmla="*/ 11107 h 47892"/>
                            <a:gd name="connsiteX20" fmla="*/ 22035 w 32512"/>
                            <a:gd name="connsiteY20" fmla="*/ 16419 h 47892"/>
                            <a:gd name="connsiteX21" fmla="*/ 15184 w 32512"/>
                            <a:gd name="connsiteY21" fmla="*/ 19298 h 47892"/>
                            <a:gd name="connsiteX22" fmla="*/ 11372 w 32512"/>
                            <a:gd name="connsiteY22" fmla="*/ 20040 h 47892"/>
                            <a:gd name="connsiteX23" fmla="*/ 1254 w 32512"/>
                            <a:gd name="connsiteY23" fmla="*/ 24393 h 47892"/>
                            <a:gd name="connsiteX24" fmla="*/ -1864 w 32512"/>
                            <a:gd name="connsiteY24" fmla="*/ 32654 h 47892"/>
                            <a:gd name="connsiteX25" fmla="*/ 2452 w 32512"/>
                            <a:gd name="connsiteY25" fmla="*/ 42300 h 47892"/>
                            <a:gd name="connsiteX26" fmla="*/ 14343 w 32512"/>
                            <a:gd name="connsiteY26" fmla="*/ 45822 h 47892"/>
                            <a:gd name="connsiteX27" fmla="*/ 20966 w 32512"/>
                            <a:gd name="connsiteY27" fmla="*/ 45228 h 47892"/>
                            <a:gd name="connsiteX28" fmla="*/ 27866 w 32512"/>
                            <a:gd name="connsiteY28" fmla="*/ 43477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866" y="43477"/>
                              </a:moveTo>
                              <a:lnTo>
                                <a:pt x="27866" y="37383"/>
                              </a:lnTo>
                              <a:cubicBezTo>
                                <a:pt x="25497" y="38517"/>
                                <a:pt x="23259" y="39362"/>
                                <a:pt x="21154" y="39916"/>
                              </a:cubicBezTo>
                              <a:cubicBezTo>
                                <a:pt x="19048" y="40476"/>
                                <a:pt x="17016" y="40757"/>
                                <a:pt x="15055" y="40757"/>
                              </a:cubicBezTo>
                              <a:cubicBezTo>
                                <a:pt x="11656" y="40757"/>
                                <a:pt x="9033" y="40097"/>
                                <a:pt x="7185" y="38778"/>
                              </a:cubicBezTo>
                              <a:cubicBezTo>
                                <a:pt x="5336" y="37459"/>
                                <a:pt x="4412" y="35582"/>
                                <a:pt x="4412" y="33149"/>
                              </a:cubicBezTo>
                              <a:cubicBezTo>
                                <a:pt x="4412" y="31104"/>
                                <a:pt x="5026" y="29561"/>
                                <a:pt x="6254" y="28519"/>
                              </a:cubicBezTo>
                              <a:cubicBezTo>
                                <a:pt x="7482" y="27483"/>
                                <a:pt x="9808" y="26646"/>
                                <a:pt x="13234" y="26006"/>
                              </a:cubicBezTo>
                              <a:lnTo>
                                <a:pt x="17006" y="25234"/>
                              </a:lnTo>
                              <a:cubicBezTo>
                                <a:pt x="21666" y="24344"/>
                                <a:pt x="25104" y="22781"/>
                                <a:pt x="27322" y="20545"/>
                              </a:cubicBezTo>
                              <a:cubicBezTo>
                                <a:pt x="29540" y="18309"/>
                                <a:pt x="30648" y="15318"/>
                                <a:pt x="30648" y="11572"/>
                              </a:cubicBezTo>
                              <a:cubicBezTo>
                                <a:pt x="30648" y="7093"/>
                                <a:pt x="29147" y="3700"/>
                                <a:pt x="26144" y="1392"/>
                              </a:cubicBezTo>
                              <a:cubicBezTo>
                                <a:pt x="23147" y="-917"/>
                                <a:pt x="18751" y="-2071"/>
                                <a:pt x="12956" y="-2071"/>
                              </a:cubicBezTo>
                              <a:cubicBezTo>
                                <a:pt x="10772" y="-2071"/>
                                <a:pt x="8445" y="-1824"/>
                                <a:pt x="5977" y="-1329"/>
                              </a:cubicBezTo>
                              <a:cubicBezTo>
                                <a:pt x="3515" y="-834"/>
                                <a:pt x="964" y="-102"/>
                                <a:pt x="-1676" y="867"/>
                              </a:cubicBezTo>
                              <a:lnTo>
                                <a:pt x="-1676" y="7298"/>
                              </a:lnTo>
                              <a:cubicBezTo>
                                <a:pt x="858" y="5880"/>
                                <a:pt x="3343" y="4808"/>
                                <a:pt x="5779" y="4082"/>
                              </a:cubicBezTo>
                              <a:cubicBezTo>
                                <a:pt x="8214" y="3364"/>
                                <a:pt x="10607" y="3004"/>
                                <a:pt x="12956" y="3004"/>
                              </a:cubicBezTo>
                              <a:cubicBezTo>
                                <a:pt x="16521" y="3004"/>
                                <a:pt x="19273" y="3703"/>
                                <a:pt x="21213" y="5101"/>
                              </a:cubicBezTo>
                              <a:cubicBezTo>
                                <a:pt x="23154" y="6506"/>
                                <a:pt x="24124" y="8508"/>
                                <a:pt x="24124" y="11107"/>
                              </a:cubicBezTo>
                              <a:cubicBezTo>
                                <a:pt x="24124" y="13369"/>
                                <a:pt x="23428" y="15140"/>
                                <a:pt x="22035" y="16419"/>
                              </a:cubicBezTo>
                              <a:cubicBezTo>
                                <a:pt x="20642" y="17699"/>
                                <a:pt x="18359" y="18658"/>
                                <a:pt x="15184" y="19298"/>
                              </a:cubicBezTo>
                              <a:lnTo>
                                <a:pt x="11372" y="20040"/>
                              </a:lnTo>
                              <a:cubicBezTo>
                                <a:pt x="6713" y="20964"/>
                                <a:pt x="3340" y="22415"/>
                                <a:pt x="1254" y="24393"/>
                              </a:cubicBezTo>
                              <a:cubicBezTo>
                                <a:pt x="-825" y="26372"/>
                                <a:pt x="-1864" y="29125"/>
                                <a:pt x="-1864" y="32654"/>
                              </a:cubicBezTo>
                              <a:cubicBezTo>
                                <a:pt x="-1864" y="36737"/>
                                <a:pt x="-425" y="39952"/>
                                <a:pt x="2452" y="42300"/>
                              </a:cubicBezTo>
                              <a:cubicBezTo>
                                <a:pt x="5330" y="44648"/>
                                <a:pt x="9293" y="45822"/>
                                <a:pt x="14343" y="45822"/>
                              </a:cubicBezTo>
                              <a:cubicBezTo>
                                <a:pt x="16514" y="45822"/>
                                <a:pt x="18722" y="45624"/>
                                <a:pt x="20966" y="45228"/>
                              </a:cubicBezTo>
                              <a:cubicBezTo>
                                <a:pt x="23217" y="44839"/>
                                <a:pt x="25517" y="44256"/>
                                <a:pt x="27866" y="4347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0" name="Freeform 259">
                          <a:extLst>
                            <a:ext uri="{FF2B5EF4-FFF2-40B4-BE49-F238E27FC236}">
                              <a16:creationId xmlns:a16="http://schemas.microsoft.com/office/drawing/2014/main" id="{7ECB0E8B-21CB-0D83-A271-E6A57D25D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775363" y="3708855"/>
                          <a:ext cx="5257" cy="63316"/>
                        </a:xfrm>
                        <a:custGeom>
                          <a:avLst/>
                          <a:gdLst>
                            <a:gd name="connsiteX0" fmla="*/ 4378 w 5257"/>
                            <a:gd name="connsiteY0" fmla="*/ 61890 h 63316"/>
                            <a:gd name="connsiteX1" fmla="*/ 4378 w 5257"/>
                            <a:gd name="connsiteY1" fmla="*/ -1426 h 63316"/>
                            <a:gd name="connsiteX2" fmla="*/ -879 w 5257"/>
                            <a:gd name="connsiteY2" fmla="*/ -1426 h 63316"/>
                            <a:gd name="connsiteX3" fmla="*/ -879 w 5257"/>
                            <a:gd name="connsiteY3" fmla="*/ 61890 h 63316"/>
                            <a:gd name="connsiteX4" fmla="*/ 4378 w 5257"/>
                            <a:gd name="connsiteY4" fmla="*/ 6189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78" y="61890"/>
                              </a:moveTo>
                              <a:lnTo>
                                <a:pt x="4378" y="-1426"/>
                              </a:lnTo>
                              <a:lnTo>
                                <a:pt x="-879" y="-1426"/>
                              </a:lnTo>
                              <a:lnTo>
                                <a:pt x="-879" y="61890"/>
                              </a:lnTo>
                              <a:lnTo>
                                <a:pt x="4378" y="618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1" name="Freeform 260">
                          <a:extLst>
                            <a:ext uri="{FF2B5EF4-FFF2-40B4-BE49-F238E27FC236}">
                              <a16:creationId xmlns:a16="http://schemas.microsoft.com/office/drawing/2014/main" id="{0BD1A91F-F238-5B70-2A13-8663D15FC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762051" y="3782912"/>
                          <a:ext cx="32512" cy="47892"/>
                        </a:xfrm>
                        <a:custGeom>
                          <a:avLst/>
                          <a:gdLst>
                            <a:gd name="connsiteX0" fmla="*/ 27866 w 32512"/>
                            <a:gd name="connsiteY0" fmla="*/ 43489 h 47892"/>
                            <a:gd name="connsiteX1" fmla="*/ 27866 w 32512"/>
                            <a:gd name="connsiteY1" fmla="*/ 37394 h 47892"/>
                            <a:gd name="connsiteX2" fmla="*/ 21154 w 32512"/>
                            <a:gd name="connsiteY2" fmla="*/ 39927 h 47892"/>
                            <a:gd name="connsiteX3" fmla="*/ 15055 w 32512"/>
                            <a:gd name="connsiteY3" fmla="*/ 40768 h 47892"/>
                            <a:gd name="connsiteX4" fmla="*/ 7185 w 32512"/>
                            <a:gd name="connsiteY4" fmla="*/ 38789 h 47892"/>
                            <a:gd name="connsiteX5" fmla="*/ 4412 w 32512"/>
                            <a:gd name="connsiteY5" fmla="*/ 33160 h 47892"/>
                            <a:gd name="connsiteX6" fmla="*/ 6254 w 32512"/>
                            <a:gd name="connsiteY6" fmla="*/ 28530 h 47892"/>
                            <a:gd name="connsiteX7" fmla="*/ 13234 w 32512"/>
                            <a:gd name="connsiteY7" fmla="*/ 26017 h 47892"/>
                            <a:gd name="connsiteX8" fmla="*/ 17006 w 32512"/>
                            <a:gd name="connsiteY8" fmla="*/ 25246 h 47892"/>
                            <a:gd name="connsiteX9" fmla="*/ 27322 w 32512"/>
                            <a:gd name="connsiteY9" fmla="*/ 20556 h 47892"/>
                            <a:gd name="connsiteX10" fmla="*/ 30648 w 32512"/>
                            <a:gd name="connsiteY10" fmla="*/ 11583 h 47892"/>
                            <a:gd name="connsiteX11" fmla="*/ 26144 w 32512"/>
                            <a:gd name="connsiteY11" fmla="*/ 1403 h 47892"/>
                            <a:gd name="connsiteX12" fmla="*/ 12956 w 32512"/>
                            <a:gd name="connsiteY12" fmla="*/ -2060 h 47892"/>
                            <a:gd name="connsiteX13" fmla="*/ 5977 w 32512"/>
                            <a:gd name="connsiteY13" fmla="*/ -1318 h 47892"/>
                            <a:gd name="connsiteX14" fmla="*/ -1676 w 32512"/>
                            <a:gd name="connsiteY14" fmla="*/ 879 h 47892"/>
                            <a:gd name="connsiteX15" fmla="*/ -1676 w 32512"/>
                            <a:gd name="connsiteY15" fmla="*/ 7309 h 47892"/>
                            <a:gd name="connsiteX16" fmla="*/ 5779 w 32512"/>
                            <a:gd name="connsiteY16" fmla="*/ 4094 h 47892"/>
                            <a:gd name="connsiteX17" fmla="*/ 12956 w 32512"/>
                            <a:gd name="connsiteY17" fmla="*/ 3016 h 47892"/>
                            <a:gd name="connsiteX18" fmla="*/ 21213 w 32512"/>
                            <a:gd name="connsiteY18" fmla="*/ 5113 h 47892"/>
                            <a:gd name="connsiteX19" fmla="*/ 24124 w 32512"/>
                            <a:gd name="connsiteY19" fmla="*/ 11118 h 47892"/>
                            <a:gd name="connsiteX20" fmla="*/ 22035 w 32512"/>
                            <a:gd name="connsiteY20" fmla="*/ 16431 h 47892"/>
                            <a:gd name="connsiteX21" fmla="*/ 15184 w 32512"/>
                            <a:gd name="connsiteY21" fmla="*/ 19310 h 47892"/>
                            <a:gd name="connsiteX22" fmla="*/ 11372 w 32512"/>
                            <a:gd name="connsiteY22" fmla="*/ 20052 h 47892"/>
                            <a:gd name="connsiteX23" fmla="*/ 1254 w 32512"/>
                            <a:gd name="connsiteY23" fmla="*/ 24405 h 47892"/>
                            <a:gd name="connsiteX24" fmla="*/ -1864 w 32512"/>
                            <a:gd name="connsiteY24" fmla="*/ 32665 h 47892"/>
                            <a:gd name="connsiteX25" fmla="*/ 2452 w 32512"/>
                            <a:gd name="connsiteY25" fmla="*/ 42311 h 47892"/>
                            <a:gd name="connsiteX26" fmla="*/ 14343 w 32512"/>
                            <a:gd name="connsiteY26" fmla="*/ 45833 h 47892"/>
                            <a:gd name="connsiteX27" fmla="*/ 20966 w 32512"/>
                            <a:gd name="connsiteY27" fmla="*/ 45240 h 47892"/>
                            <a:gd name="connsiteX28" fmla="*/ 27866 w 32512"/>
                            <a:gd name="connsiteY28" fmla="*/ 43489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866" y="43489"/>
                              </a:moveTo>
                              <a:lnTo>
                                <a:pt x="27866" y="37394"/>
                              </a:lnTo>
                              <a:cubicBezTo>
                                <a:pt x="25497" y="38529"/>
                                <a:pt x="23259" y="39373"/>
                                <a:pt x="21154" y="39927"/>
                              </a:cubicBezTo>
                              <a:cubicBezTo>
                                <a:pt x="19048" y="40488"/>
                                <a:pt x="17016" y="40768"/>
                                <a:pt x="15055" y="40768"/>
                              </a:cubicBezTo>
                              <a:cubicBezTo>
                                <a:pt x="11656" y="40768"/>
                                <a:pt x="9033" y="40108"/>
                                <a:pt x="7185" y="38789"/>
                              </a:cubicBezTo>
                              <a:cubicBezTo>
                                <a:pt x="5336" y="37470"/>
                                <a:pt x="4412" y="35594"/>
                                <a:pt x="4412" y="33160"/>
                              </a:cubicBezTo>
                              <a:cubicBezTo>
                                <a:pt x="4412" y="31115"/>
                                <a:pt x="5026" y="29572"/>
                                <a:pt x="6254" y="28530"/>
                              </a:cubicBezTo>
                              <a:cubicBezTo>
                                <a:pt x="7482" y="27495"/>
                                <a:pt x="9808" y="26657"/>
                                <a:pt x="13234" y="26017"/>
                              </a:cubicBezTo>
                              <a:lnTo>
                                <a:pt x="17006" y="25246"/>
                              </a:lnTo>
                              <a:cubicBezTo>
                                <a:pt x="21666" y="24355"/>
                                <a:pt x="25104" y="22792"/>
                                <a:pt x="27322" y="20556"/>
                              </a:cubicBezTo>
                              <a:cubicBezTo>
                                <a:pt x="29540" y="18320"/>
                                <a:pt x="30648" y="15329"/>
                                <a:pt x="30648" y="11583"/>
                              </a:cubicBezTo>
                              <a:cubicBezTo>
                                <a:pt x="30648" y="7105"/>
                                <a:pt x="29147" y="3711"/>
                                <a:pt x="26144" y="1403"/>
                              </a:cubicBezTo>
                              <a:cubicBezTo>
                                <a:pt x="23147" y="-906"/>
                                <a:pt x="18751" y="-2060"/>
                                <a:pt x="12956" y="-2060"/>
                              </a:cubicBezTo>
                              <a:cubicBezTo>
                                <a:pt x="10772" y="-2060"/>
                                <a:pt x="8445" y="-1812"/>
                                <a:pt x="5977" y="-1318"/>
                              </a:cubicBezTo>
                              <a:cubicBezTo>
                                <a:pt x="3515" y="-823"/>
                                <a:pt x="964" y="-91"/>
                                <a:pt x="-1676" y="879"/>
                              </a:cubicBezTo>
                              <a:lnTo>
                                <a:pt x="-1676" y="7309"/>
                              </a:lnTo>
                              <a:cubicBezTo>
                                <a:pt x="858" y="5891"/>
                                <a:pt x="3343" y="4819"/>
                                <a:pt x="5779" y="4094"/>
                              </a:cubicBezTo>
                              <a:cubicBezTo>
                                <a:pt x="8214" y="3375"/>
                                <a:pt x="10607" y="3016"/>
                                <a:pt x="12956" y="3016"/>
                              </a:cubicBezTo>
                              <a:cubicBezTo>
                                <a:pt x="16521" y="3016"/>
                                <a:pt x="19273" y="3715"/>
                                <a:pt x="21213" y="5113"/>
                              </a:cubicBezTo>
                              <a:cubicBezTo>
                                <a:pt x="23154" y="6518"/>
                                <a:pt x="24124" y="8519"/>
                                <a:pt x="24124" y="11118"/>
                              </a:cubicBezTo>
                              <a:cubicBezTo>
                                <a:pt x="24124" y="13380"/>
                                <a:pt x="23428" y="15151"/>
                                <a:pt x="22035" y="16431"/>
                              </a:cubicBezTo>
                              <a:cubicBezTo>
                                <a:pt x="20642" y="17710"/>
                                <a:pt x="18359" y="18670"/>
                                <a:pt x="15184" y="19310"/>
                              </a:cubicBezTo>
                              <a:lnTo>
                                <a:pt x="11372" y="20052"/>
                              </a:lnTo>
                              <a:cubicBezTo>
                                <a:pt x="6713" y="20975"/>
                                <a:pt x="3340" y="22426"/>
                                <a:pt x="1254" y="24405"/>
                              </a:cubicBezTo>
                              <a:cubicBezTo>
                                <a:pt x="-825" y="26383"/>
                                <a:pt x="-1864" y="29137"/>
                                <a:pt x="-1864" y="32665"/>
                              </a:cubicBezTo>
                              <a:cubicBezTo>
                                <a:pt x="-1864" y="36748"/>
                                <a:pt x="-425" y="39963"/>
                                <a:pt x="2452" y="42311"/>
                              </a:cubicBezTo>
                              <a:cubicBezTo>
                                <a:pt x="5330" y="44659"/>
                                <a:pt x="9293" y="45833"/>
                                <a:pt x="14343" y="45833"/>
                              </a:cubicBezTo>
                              <a:cubicBezTo>
                                <a:pt x="16514" y="45833"/>
                                <a:pt x="18722" y="45635"/>
                                <a:pt x="20966" y="45240"/>
                              </a:cubicBezTo>
                              <a:cubicBezTo>
                                <a:pt x="23217" y="44851"/>
                                <a:pt x="25517" y="44267"/>
                                <a:pt x="27866" y="434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6" name="Graphic 4">
                        <a:extLst>
                          <a:ext uri="{FF2B5EF4-FFF2-40B4-BE49-F238E27FC236}">
                            <a16:creationId xmlns:a16="http://schemas.microsoft.com/office/drawing/2014/main" id="{F1A11372-E951-9585-8715-B8F25E90F4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29817" y="2664569"/>
                        <a:ext cx="40057" cy="382659"/>
                        <a:chOff x="2966216" y="2712124"/>
                        <a:chExt cx="34958" cy="333947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54" name="Freeform 253">
                          <a:extLst>
                            <a:ext uri="{FF2B5EF4-FFF2-40B4-BE49-F238E27FC236}">
                              <a16:creationId xmlns:a16="http://schemas.microsoft.com/office/drawing/2014/main" id="{F2374E3D-75C3-0F34-C84D-BDCE69CEB6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966216" y="2712124"/>
                          <a:ext cx="34958" cy="46161"/>
                        </a:xfrm>
                        <a:custGeom>
                          <a:avLst/>
                          <a:gdLst>
                            <a:gd name="connsiteX0" fmla="*/ -2178 w 34958"/>
                            <a:gd name="connsiteY0" fmla="*/ 44014 h 46161"/>
                            <a:gd name="connsiteX1" fmla="*/ 6238 w 34958"/>
                            <a:gd name="connsiteY1" fmla="*/ 44014 h 46161"/>
                            <a:gd name="connsiteX2" fmla="*/ 26721 w 34958"/>
                            <a:gd name="connsiteY2" fmla="*/ 5401 h 46161"/>
                            <a:gd name="connsiteX3" fmla="*/ 26721 w 34958"/>
                            <a:gd name="connsiteY3" fmla="*/ 44014 h 46161"/>
                            <a:gd name="connsiteX4" fmla="*/ 32781 w 34958"/>
                            <a:gd name="connsiteY4" fmla="*/ 44014 h 46161"/>
                            <a:gd name="connsiteX5" fmla="*/ 32781 w 34958"/>
                            <a:gd name="connsiteY5" fmla="*/ -2148 h 46161"/>
                            <a:gd name="connsiteX6" fmla="*/ 24365 w 34958"/>
                            <a:gd name="connsiteY6" fmla="*/ -2148 h 46161"/>
                            <a:gd name="connsiteX7" fmla="*/ 3891 w 34958"/>
                            <a:gd name="connsiteY7" fmla="*/ 36465 h 46161"/>
                            <a:gd name="connsiteX8" fmla="*/ 3891 w 34958"/>
                            <a:gd name="connsiteY8" fmla="*/ -2148 h 46161"/>
                            <a:gd name="connsiteX9" fmla="*/ -2178 w 34958"/>
                            <a:gd name="connsiteY9" fmla="*/ -2148 h 46161"/>
                            <a:gd name="connsiteX10" fmla="*/ -2178 w 34958"/>
                            <a:gd name="connsiteY10" fmla="*/ 44014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78" y="44014"/>
                              </a:moveTo>
                              <a:lnTo>
                                <a:pt x="6238" y="44014"/>
                              </a:lnTo>
                              <a:lnTo>
                                <a:pt x="26721" y="5401"/>
                              </a:lnTo>
                              <a:lnTo>
                                <a:pt x="26721" y="44014"/>
                              </a:lnTo>
                              <a:lnTo>
                                <a:pt x="32781" y="44014"/>
                              </a:lnTo>
                              <a:lnTo>
                                <a:pt x="32781" y="-2148"/>
                              </a:lnTo>
                              <a:lnTo>
                                <a:pt x="24365" y="-2148"/>
                              </a:lnTo>
                              <a:lnTo>
                                <a:pt x="3891" y="36465"/>
                              </a:lnTo>
                              <a:lnTo>
                                <a:pt x="3891" y="-2148"/>
                              </a:lnTo>
                              <a:lnTo>
                                <a:pt x="-2178" y="-2148"/>
                              </a:lnTo>
                              <a:lnTo>
                                <a:pt x="-2178" y="440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5" name="Freeform 254">
                          <a:extLst>
                            <a:ext uri="{FF2B5EF4-FFF2-40B4-BE49-F238E27FC236}">
                              <a16:creationId xmlns:a16="http://schemas.microsoft.com/office/drawing/2014/main" id="{63FCF4B8-E938-EBC5-CDE1-D0203BED53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981075" y="2781129"/>
                          <a:ext cx="5257" cy="63316"/>
                        </a:xfrm>
                        <a:custGeom>
                          <a:avLst/>
                          <a:gdLst>
                            <a:gd name="connsiteX0" fmla="*/ 4394 w 5257"/>
                            <a:gd name="connsiteY0" fmla="*/ 61817 h 63316"/>
                            <a:gd name="connsiteX1" fmla="*/ 4394 w 5257"/>
                            <a:gd name="connsiteY1" fmla="*/ -1500 h 63316"/>
                            <a:gd name="connsiteX2" fmla="*/ -863 w 5257"/>
                            <a:gd name="connsiteY2" fmla="*/ -1500 h 63316"/>
                            <a:gd name="connsiteX3" fmla="*/ -863 w 5257"/>
                            <a:gd name="connsiteY3" fmla="*/ 61817 h 63316"/>
                            <a:gd name="connsiteX4" fmla="*/ 4394 w 5257"/>
                            <a:gd name="connsiteY4" fmla="*/ 6181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94" y="61817"/>
                              </a:moveTo>
                              <a:lnTo>
                                <a:pt x="4394" y="-1500"/>
                              </a:lnTo>
                              <a:lnTo>
                                <a:pt x="-863" y="-1500"/>
                              </a:lnTo>
                              <a:lnTo>
                                <a:pt x="-863" y="61817"/>
                              </a:lnTo>
                              <a:lnTo>
                                <a:pt x="4394" y="618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6" name="Freeform 255">
                          <a:extLst>
                            <a:ext uri="{FF2B5EF4-FFF2-40B4-BE49-F238E27FC236}">
                              <a16:creationId xmlns:a16="http://schemas.microsoft.com/office/drawing/2014/main" id="{461518D5-6AB9-3D09-EEF1-5B443B4DA1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966216" y="2856017"/>
                          <a:ext cx="34958" cy="46161"/>
                        </a:xfrm>
                        <a:custGeom>
                          <a:avLst/>
                          <a:gdLst>
                            <a:gd name="connsiteX0" fmla="*/ -2178 w 34958"/>
                            <a:gd name="connsiteY0" fmla="*/ 44025 h 46161"/>
                            <a:gd name="connsiteX1" fmla="*/ 6238 w 34958"/>
                            <a:gd name="connsiteY1" fmla="*/ 44025 h 46161"/>
                            <a:gd name="connsiteX2" fmla="*/ 26721 w 34958"/>
                            <a:gd name="connsiteY2" fmla="*/ 5412 h 46161"/>
                            <a:gd name="connsiteX3" fmla="*/ 26721 w 34958"/>
                            <a:gd name="connsiteY3" fmla="*/ 44025 h 46161"/>
                            <a:gd name="connsiteX4" fmla="*/ 32781 w 34958"/>
                            <a:gd name="connsiteY4" fmla="*/ 44025 h 46161"/>
                            <a:gd name="connsiteX5" fmla="*/ 32781 w 34958"/>
                            <a:gd name="connsiteY5" fmla="*/ -2136 h 46161"/>
                            <a:gd name="connsiteX6" fmla="*/ 24365 w 34958"/>
                            <a:gd name="connsiteY6" fmla="*/ -2136 h 46161"/>
                            <a:gd name="connsiteX7" fmla="*/ 3891 w 34958"/>
                            <a:gd name="connsiteY7" fmla="*/ 36477 h 46161"/>
                            <a:gd name="connsiteX8" fmla="*/ 3891 w 34958"/>
                            <a:gd name="connsiteY8" fmla="*/ -2136 h 46161"/>
                            <a:gd name="connsiteX9" fmla="*/ -2178 w 34958"/>
                            <a:gd name="connsiteY9" fmla="*/ -2136 h 46161"/>
                            <a:gd name="connsiteX10" fmla="*/ -2178 w 34958"/>
                            <a:gd name="connsiteY10" fmla="*/ 4402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78" y="44025"/>
                              </a:moveTo>
                              <a:lnTo>
                                <a:pt x="6238" y="44025"/>
                              </a:lnTo>
                              <a:lnTo>
                                <a:pt x="26721" y="5412"/>
                              </a:lnTo>
                              <a:lnTo>
                                <a:pt x="26721" y="44025"/>
                              </a:lnTo>
                              <a:lnTo>
                                <a:pt x="32781" y="44025"/>
                              </a:lnTo>
                              <a:lnTo>
                                <a:pt x="32781" y="-2136"/>
                              </a:lnTo>
                              <a:lnTo>
                                <a:pt x="24365" y="-2136"/>
                              </a:lnTo>
                              <a:lnTo>
                                <a:pt x="3891" y="36477"/>
                              </a:lnTo>
                              <a:lnTo>
                                <a:pt x="3891" y="-2136"/>
                              </a:lnTo>
                              <a:lnTo>
                                <a:pt x="-2178" y="-2136"/>
                              </a:lnTo>
                              <a:lnTo>
                                <a:pt x="-2178" y="440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7" name="Freeform 256">
                          <a:extLst>
                            <a:ext uri="{FF2B5EF4-FFF2-40B4-BE49-F238E27FC236}">
                              <a16:creationId xmlns:a16="http://schemas.microsoft.com/office/drawing/2014/main" id="{625FC52A-F894-691D-2158-78682D601C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981075" y="2925022"/>
                          <a:ext cx="5257" cy="63316"/>
                        </a:xfrm>
                        <a:custGeom>
                          <a:avLst/>
                          <a:gdLst>
                            <a:gd name="connsiteX0" fmla="*/ 4394 w 5257"/>
                            <a:gd name="connsiteY0" fmla="*/ 61828 h 63316"/>
                            <a:gd name="connsiteX1" fmla="*/ 4394 w 5257"/>
                            <a:gd name="connsiteY1" fmla="*/ -1488 h 63316"/>
                            <a:gd name="connsiteX2" fmla="*/ -863 w 5257"/>
                            <a:gd name="connsiteY2" fmla="*/ -1488 h 63316"/>
                            <a:gd name="connsiteX3" fmla="*/ -863 w 5257"/>
                            <a:gd name="connsiteY3" fmla="*/ 61828 h 63316"/>
                            <a:gd name="connsiteX4" fmla="*/ 4394 w 5257"/>
                            <a:gd name="connsiteY4" fmla="*/ 6182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394" y="61828"/>
                              </a:moveTo>
                              <a:lnTo>
                                <a:pt x="4394" y="-1488"/>
                              </a:lnTo>
                              <a:lnTo>
                                <a:pt x="-863" y="-1488"/>
                              </a:lnTo>
                              <a:lnTo>
                                <a:pt x="-863" y="61828"/>
                              </a:lnTo>
                              <a:lnTo>
                                <a:pt x="4394" y="618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8" name="Freeform 257">
                          <a:extLst>
                            <a:ext uri="{FF2B5EF4-FFF2-40B4-BE49-F238E27FC236}">
                              <a16:creationId xmlns:a16="http://schemas.microsoft.com/office/drawing/2014/main" id="{644FE50B-E1A5-745B-1263-1F4D1A32DB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966216" y="2999910"/>
                          <a:ext cx="34958" cy="46161"/>
                        </a:xfrm>
                        <a:custGeom>
                          <a:avLst/>
                          <a:gdLst>
                            <a:gd name="connsiteX0" fmla="*/ -2178 w 34958"/>
                            <a:gd name="connsiteY0" fmla="*/ 44037 h 46161"/>
                            <a:gd name="connsiteX1" fmla="*/ 6238 w 34958"/>
                            <a:gd name="connsiteY1" fmla="*/ 44037 h 46161"/>
                            <a:gd name="connsiteX2" fmla="*/ 26721 w 34958"/>
                            <a:gd name="connsiteY2" fmla="*/ 5423 h 46161"/>
                            <a:gd name="connsiteX3" fmla="*/ 26721 w 34958"/>
                            <a:gd name="connsiteY3" fmla="*/ 44037 h 46161"/>
                            <a:gd name="connsiteX4" fmla="*/ 32781 w 34958"/>
                            <a:gd name="connsiteY4" fmla="*/ 44037 h 46161"/>
                            <a:gd name="connsiteX5" fmla="*/ 32781 w 34958"/>
                            <a:gd name="connsiteY5" fmla="*/ -2125 h 46161"/>
                            <a:gd name="connsiteX6" fmla="*/ 24365 w 34958"/>
                            <a:gd name="connsiteY6" fmla="*/ -2125 h 46161"/>
                            <a:gd name="connsiteX7" fmla="*/ 3891 w 34958"/>
                            <a:gd name="connsiteY7" fmla="*/ 36488 h 46161"/>
                            <a:gd name="connsiteX8" fmla="*/ 3891 w 34958"/>
                            <a:gd name="connsiteY8" fmla="*/ -2125 h 46161"/>
                            <a:gd name="connsiteX9" fmla="*/ -2178 w 34958"/>
                            <a:gd name="connsiteY9" fmla="*/ -2125 h 46161"/>
                            <a:gd name="connsiteX10" fmla="*/ -2178 w 34958"/>
                            <a:gd name="connsiteY10" fmla="*/ 44037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78" y="44037"/>
                              </a:moveTo>
                              <a:lnTo>
                                <a:pt x="6238" y="44037"/>
                              </a:lnTo>
                              <a:lnTo>
                                <a:pt x="26721" y="5423"/>
                              </a:lnTo>
                              <a:lnTo>
                                <a:pt x="26721" y="44037"/>
                              </a:lnTo>
                              <a:lnTo>
                                <a:pt x="32781" y="44037"/>
                              </a:lnTo>
                              <a:lnTo>
                                <a:pt x="32781" y="-2125"/>
                              </a:lnTo>
                              <a:lnTo>
                                <a:pt x="24365" y="-2125"/>
                              </a:lnTo>
                              <a:lnTo>
                                <a:pt x="3891" y="36488"/>
                              </a:lnTo>
                              <a:lnTo>
                                <a:pt x="3891" y="-2125"/>
                              </a:lnTo>
                              <a:lnTo>
                                <a:pt x="-2178" y="-2125"/>
                              </a:lnTo>
                              <a:lnTo>
                                <a:pt x="-2178" y="4403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7" name="Graphic 4">
                        <a:extLst>
                          <a:ext uri="{FF2B5EF4-FFF2-40B4-BE49-F238E27FC236}">
                            <a16:creationId xmlns:a16="http://schemas.microsoft.com/office/drawing/2014/main" id="{F497D30D-348F-68CF-328D-D3EA63BBFE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43194" y="3416385"/>
                        <a:ext cx="48996" cy="383690"/>
                        <a:chOff x="3065160" y="3368235"/>
                        <a:chExt cx="42759" cy="334847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49" name="Freeform 248">
                          <a:extLst>
                            <a:ext uri="{FF2B5EF4-FFF2-40B4-BE49-F238E27FC236}">
                              <a16:creationId xmlns:a16="http://schemas.microsoft.com/office/drawing/2014/main" id="{04CA7043-FC3F-FA84-1344-89F509544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069065" y="3368235"/>
                          <a:ext cx="34958" cy="46161"/>
                        </a:xfrm>
                        <a:custGeom>
                          <a:avLst/>
                          <a:gdLst>
                            <a:gd name="connsiteX0" fmla="*/ -2170 w 34958"/>
                            <a:gd name="connsiteY0" fmla="*/ 44066 h 46161"/>
                            <a:gd name="connsiteX1" fmla="*/ 6246 w 34958"/>
                            <a:gd name="connsiteY1" fmla="*/ 44066 h 46161"/>
                            <a:gd name="connsiteX2" fmla="*/ 26730 w 34958"/>
                            <a:gd name="connsiteY2" fmla="*/ 5452 h 46161"/>
                            <a:gd name="connsiteX3" fmla="*/ 26730 w 34958"/>
                            <a:gd name="connsiteY3" fmla="*/ 44066 h 46161"/>
                            <a:gd name="connsiteX4" fmla="*/ 32789 w 34958"/>
                            <a:gd name="connsiteY4" fmla="*/ 44066 h 46161"/>
                            <a:gd name="connsiteX5" fmla="*/ 32789 w 34958"/>
                            <a:gd name="connsiteY5" fmla="*/ -2096 h 46161"/>
                            <a:gd name="connsiteX6" fmla="*/ 24373 w 34958"/>
                            <a:gd name="connsiteY6" fmla="*/ -2096 h 46161"/>
                            <a:gd name="connsiteX7" fmla="*/ 3899 w 34958"/>
                            <a:gd name="connsiteY7" fmla="*/ 36517 h 46161"/>
                            <a:gd name="connsiteX8" fmla="*/ 3899 w 34958"/>
                            <a:gd name="connsiteY8" fmla="*/ -2096 h 46161"/>
                            <a:gd name="connsiteX9" fmla="*/ -2170 w 34958"/>
                            <a:gd name="connsiteY9" fmla="*/ -2096 h 46161"/>
                            <a:gd name="connsiteX10" fmla="*/ -2170 w 34958"/>
                            <a:gd name="connsiteY10" fmla="*/ 44066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70" y="44066"/>
                              </a:moveTo>
                              <a:lnTo>
                                <a:pt x="6246" y="44066"/>
                              </a:lnTo>
                              <a:lnTo>
                                <a:pt x="26730" y="5452"/>
                              </a:lnTo>
                              <a:lnTo>
                                <a:pt x="26730" y="44066"/>
                              </a:lnTo>
                              <a:lnTo>
                                <a:pt x="32789" y="44066"/>
                              </a:lnTo>
                              <a:lnTo>
                                <a:pt x="32789" y="-2096"/>
                              </a:lnTo>
                              <a:lnTo>
                                <a:pt x="24373" y="-2096"/>
                              </a:lnTo>
                              <a:lnTo>
                                <a:pt x="3899" y="36517"/>
                              </a:lnTo>
                              <a:lnTo>
                                <a:pt x="3899" y="-2096"/>
                              </a:lnTo>
                              <a:lnTo>
                                <a:pt x="-2170" y="-2096"/>
                              </a:lnTo>
                              <a:lnTo>
                                <a:pt x="-2170" y="4406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0" name="Freeform 249">
                          <a:extLst>
                            <a:ext uri="{FF2B5EF4-FFF2-40B4-BE49-F238E27FC236}">
                              <a16:creationId xmlns:a16="http://schemas.microsoft.com/office/drawing/2014/main" id="{E3B8F2D6-DEE9-2FCC-225B-FD8513FCF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083924" y="3437240"/>
                          <a:ext cx="5257" cy="63316"/>
                        </a:xfrm>
                        <a:custGeom>
                          <a:avLst/>
                          <a:gdLst>
                            <a:gd name="connsiteX0" fmla="*/ 4403 w 5257"/>
                            <a:gd name="connsiteY0" fmla="*/ 61869 h 63316"/>
                            <a:gd name="connsiteX1" fmla="*/ 4403 w 5257"/>
                            <a:gd name="connsiteY1" fmla="*/ -1448 h 63316"/>
                            <a:gd name="connsiteX2" fmla="*/ -855 w 5257"/>
                            <a:gd name="connsiteY2" fmla="*/ -1448 h 63316"/>
                            <a:gd name="connsiteX3" fmla="*/ -855 w 5257"/>
                            <a:gd name="connsiteY3" fmla="*/ 61869 h 63316"/>
                            <a:gd name="connsiteX4" fmla="*/ 4403 w 5257"/>
                            <a:gd name="connsiteY4" fmla="*/ 6186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03" y="61869"/>
                              </a:moveTo>
                              <a:lnTo>
                                <a:pt x="4403" y="-1448"/>
                              </a:lnTo>
                              <a:lnTo>
                                <a:pt x="-855" y="-1448"/>
                              </a:lnTo>
                              <a:lnTo>
                                <a:pt x="-855" y="61869"/>
                              </a:lnTo>
                              <a:lnTo>
                                <a:pt x="4403" y="6186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1" name="Freeform 250">
                          <a:extLst>
                            <a:ext uri="{FF2B5EF4-FFF2-40B4-BE49-F238E27FC236}">
                              <a16:creationId xmlns:a16="http://schemas.microsoft.com/office/drawing/2014/main" id="{60C1D6C9-488B-12F7-5F35-97E2B8A268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069065" y="3512128"/>
                          <a:ext cx="34958" cy="46161"/>
                        </a:xfrm>
                        <a:custGeom>
                          <a:avLst/>
                          <a:gdLst>
                            <a:gd name="connsiteX0" fmla="*/ -2170 w 34958"/>
                            <a:gd name="connsiteY0" fmla="*/ 44077 h 46161"/>
                            <a:gd name="connsiteX1" fmla="*/ 6246 w 34958"/>
                            <a:gd name="connsiteY1" fmla="*/ 44077 h 46161"/>
                            <a:gd name="connsiteX2" fmla="*/ 26730 w 34958"/>
                            <a:gd name="connsiteY2" fmla="*/ 5464 h 46161"/>
                            <a:gd name="connsiteX3" fmla="*/ 26730 w 34958"/>
                            <a:gd name="connsiteY3" fmla="*/ 44077 h 46161"/>
                            <a:gd name="connsiteX4" fmla="*/ 32789 w 34958"/>
                            <a:gd name="connsiteY4" fmla="*/ 44077 h 46161"/>
                            <a:gd name="connsiteX5" fmla="*/ 32789 w 34958"/>
                            <a:gd name="connsiteY5" fmla="*/ -2085 h 46161"/>
                            <a:gd name="connsiteX6" fmla="*/ 24373 w 34958"/>
                            <a:gd name="connsiteY6" fmla="*/ -2085 h 46161"/>
                            <a:gd name="connsiteX7" fmla="*/ 3899 w 34958"/>
                            <a:gd name="connsiteY7" fmla="*/ 36528 h 46161"/>
                            <a:gd name="connsiteX8" fmla="*/ 3899 w 34958"/>
                            <a:gd name="connsiteY8" fmla="*/ -2085 h 46161"/>
                            <a:gd name="connsiteX9" fmla="*/ -2170 w 34958"/>
                            <a:gd name="connsiteY9" fmla="*/ -2085 h 46161"/>
                            <a:gd name="connsiteX10" fmla="*/ -2170 w 34958"/>
                            <a:gd name="connsiteY10" fmla="*/ 44077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70" y="44077"/>
                              </a:moveTo>
                              <a:lnTo>
                                <a:pt x="6246" y="44077"/>
                              </a:lnTo>
                              <a:lnTo>
                                <a:pt x="26730" y="5464"/>
                              </a:lnTo>
                              <a:lnTo>
                                <a:pt x="26730" y="44077"/>
                              </a:lnTo>
                              <a:lnTo>
                                <a:pt x="32789" y="44077"/>
                              </a:lnTo>
                              <a:lnTo>
                                <a:pt x="32789" y="-2085"/>
                              </a:lnTo>
                              <a:lnTo>
                                <a:pt x="24373" y="-2085"/>
                              </a:lnTo>
                              <a:lnTo>
                                <a:pt x="3899" y="36528"/>
                              </a:lnTo>
                              <a:lnTo>
                                <a:pt x="3899" y="-2085"/>
                              </a:lnTo>
                              <a:lnTo>
                                <a:pt x="-2170" y="-2085"/>
                              </a:lnTo>
                              <a:lnTo>
                                <a:pt x="-2170" y="440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2" name="Freeform 251">
                          <a:extLst>
                            <a:ext uri="{FF2B5EF4-FFF2-40B4-BE49-F238E27FC236}">
                              <a16:creationId xmlns:a16="http://schemas.microsoft.com/office/drawing/2014/main" id="{18B866F7-7735-5439-840D-AB4100539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083924" y="3581133"/>
                          <a:ext cx="5257" cy="63316"/>
                        </a:xfrm>
                        <a:custGeom>
                          <a:avLst/>
                          <a:gdLst>
                            <a:gd name="connsiteX0" fmla="*/ 4403 w 5257"/>
                            <a:gd name="connsiteY0" fmla="*/ 61880 h 63316"/>
                            <a:gd name="connsiteX1" fmla="*/ 4403 w 5257"/>
                            <a:gd name="connsiteY1" fmla="*/ -1437 h 63316"/>
                            <a:gd name="connsiteX2" fmla="*/ -855 w 5257"/>
                            <a:gd name="connsiteY2" fmla="*/ -1437 h 63316"/>
                            <a:gd name="connsiteX3" fmla="*/ -855 w 5257"/>
                            <a:gd name="connsiteY3" fmla="*/ 61880 h 63316"/>
                            <a:gd name="connsiteX4" fmla="*/ 4403 w 5257"/>
                            <a:gd name="connsiteY4" fmla="*/ 6188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03" y="61880"/>
                              </a:moveTo>
                              <a:lnTo>
                                <a:pt x="4403" y="-1437"/>
                              </a:lnTo>
                              <a:lnTo>
                                <a:pt x="-855" y="-1437"/>
                              </a:lnTo>
                              <a:lnTo>
                                <a:pt x="-855" y="61880"/>
                              </a:lnTo>
                              <a:lnTo>
                                <a:pt x="4403" y="618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3" name="Freeform 252">
                          <a:extLst>
                            <a:ext uri="{FF2B5EF4-FFF2-40B4-BE49-F238E27FC236}">
                              <a16:creationId xmlns:a16="http://schemas.microsoft.com/office/drawing/2014/main" id="{DE04A04A-944D-E04F-C4E6-E8DE95871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065160" y="3655190"/>
                          <a:ext cx="42759" cy="47892"/>
                        </a:xfrm>
                        <a:custGeom>
                          <a:avLst/>
                          <a:gdLst>
                            <a:gd name="connsiteX0" fmla="*/ 19120 w 42759"/>
                            <a:gd name="connsiteY0" fmla="*/ 40758 h 47892"/>
                            <a:gd name="connsiteX1" fmla="*/ 8299 w 42759"/>
                            <a:gd name="connsiteY1" fmla="*/ 35683 h 47892"/>
                            <a:gd name="connsiteX2" fmla="*/ 4299 w 42759"/>
                            <a:gd name="connsiteY2" fmla="*/ 21862 h 47892"/>
                            <a:gd name="connsiteX3" fmla="*/ 8299 w 42759"/>
                            <a:gd name="connsiteY3" fmla="*/ 8071 h 47892"/>
                            <a:gd name="connsiteX4" fmla="*/ 19120 w 42759"/>
                            <a:gd name="connsiteY4" fmla="*/ 3005 h 47892"/>
                            <a:gd name="connsiteX5" fmla="*/ 29901 w 42759"/>
                            <a:gd name="connsiteY5" fmla="*/ 8071 h 47892"/>
                            <a:gd name="connsiteX6" fmla="*/ 33881 w 42759"/>
                            <a:gd name="connsiteY6" fmla="*/ 21862 h 47892"/>
                            <a:gd name="connsiteX7" fmla="*/ 29901 w 42759"/>
                            <a:gd name="connsiteY7" fmla="*/ 35683 h 47892"/>
                            <a:gd name="connsiteX8" fmla="*/ 19120 w 42759"/>
                            <a:gd name="connsiteY8" fmla="*/ 40758 h 47892"/>
                            <a:gd name="connsiteX9" fmla="*/ 19120 w 42759"/>
                            <a:gd name="connsiteY9" fmla="*/ 45823 h 47892"/>
                            <a:gd name="connsiteX10" fmla="*/ 34644 w 42759"/>
                            <a:gd name="connsiteY10" fmla="*/ 39313 h 47892"/>
                            <a:gd name="connsiteX11" fmla="*/ 40465 w 42759"/>
                            <a:gd name="connsiteY11" fmla="*/ 21862 h 47892"/>
                            <a:gd name="connsiteX12" fmla="*/ 34644 w 42759"/>
                            <a:gd name="connsiteY12" fmla="*/ 4440 h 47892"/>
                            <a:gd name="connsiteX13" fmla="*/ 19120 w 42759"/>
                            <a:gd name="connsiteY13" fmla="*/ -2070 h 47892"/>
                            <a:gd name="connsiteX14" fmla="*/ 3537 w 42759"/>
                            <a:gd name="connsiteY14" fmla="*/ 4420 h 47892"/>
                            <a:gd name="connsiteX15" fmla="*/ -2295 w 42759"/>
                            <a:gd name="connsiteY15" fmla="*/ 21862 h 47892"/>
                            <a:gd name="connsiteX16" fmla="*/ 3537 w 42759"/>
                            <a:gd name="connsiteY16" fmla="*/ 39313 h 47892"/>
                            <a:gd name="connsiteX17" fmla="*/ 19120 w 42759"/>
                            <a:gd name="connsiteY17" fmla="*/ 45823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120" y="40758"/>
                              </a:moveTo>
                              <a:cubicBezTo>
                                <a:pt x="14579" y="40758"/>
                                <a:pt x="10972" y="39066"/>
                                <a:pt x="8299" y="35683"/>
                              </a:cubicBezTo>
                              <a:cubicBezTo>
                                <a:pt x="5632" y="32306"/>
                                <a:pt x="4299" y="27699"/>
                                <a:pt x="4299" y="21862"/>
                              </a:cubicBezTo>
                              <a:cubicBezTo>
                                <a:pt x="4299" y="16051"/>
                                <a:pt x="5632" y="11454"/>
                                <a:pt x="8299" y="8071"/>
                              </a:cubicBezTo>
                              <a:cubicBezTo>
                                <a:pt x="10972" y="4694"/>
                                <a:pt x="14579" y="3005"/>
                                <a:pt x="19120" y="3005"/>
                              </a:cubicBezTo>
                              <a:cubicBezTo>
                                <a:pt x="23654" y="3005"/>
                                <a:pt x="27248" y="4694"/>
                                <a:pt x="29901" y="8071"/>
                              </a:cubicBezTo>
                              <a:cubicBezTo>
                                <a:pt x="32555" y="11454"/>
                                <a:pt x="33881" y="16051"/>
                                <a:pt x="33881" y="21862"/>
                              </a:cubicBezTo>
                              <a:cubicBezTo>
                                <a:pt x="33881" y="27699"/>
                                <a:pt x="32555" y="32306"/>
                                <a:pt x="29901" y="35683"/>
                              </a:cubicBezTo>
                              <a:cubicBezTo>
                                <a:pt x="27248" y="39066"/>
                                <a:pt x="23654" y="40758"/>
                                <a:pt x="19120" y="40758"/>
                              </a:cubicBezTo>
                              <a:close/>
                              <a:moveTo>
                                <a:pt x="19120" y="45823"/>
                              </a:moveTo>
                              <a:cubicBezTo>
                                <a:pt x="25595" y="45823"/>
                                <a:pt x="30769" y="43653"/>
                                <a:pt x="34644" y="39313"/>
                              </a:cubicBezTo>
                              <a:cubicBezTo>
                                <a:pt x="38525" y="34974"/>
                                <a:pt x="40465" y="29156"/>
                                <a:pt x="40465" y="21862"/>
                              </a:cubicBezTo>
                              <a:cubicBezTo>
                                <a:pt x="40465" y="14587"/>
                                <a:pt x="38525" y="8780"/>
                                <a:pt x="34644" y="4440"/>
                              </a:cubicBezTo>
                              <a:cubicBezTo>
                                <a:pt x="30769" y="100"/>
                                <a:pt x="25595" y="-2070"/>
                                <a:pt x="19120" y="-2070"/>
                              </a:cubicBezTo>
                              <a:cubicBezTo>
                                <a:pt x="12625" y="-2070"/>
                                <a:pt x="7431" y="94"/>
                                <a:pt x="3537" y="4420"/>
                              </a:cubicBezTo>
                              <a:cubicBezTo>
                                <a:pt x="-351" y="8753"/>
                                <a:pt x="-2295" y="14567"/>
                                <a:pt x="-2295" y="21862"/>
                              </a:cubicBezTo>
                              <a:cubicBezTo>
                                <a:pt x="-2295" y="29156"/>
                                <a:pt x="-351" y="34974"/>
                                <a:pt x="3537" y="39313"/>
                              </a:cubicBezTo>
                              <a:cubicBezTo>
                                <a:pt x="7431" y="43653"/>
                                <a:pt x="12625" y="45823"/>
                                <a:pt x="19120" y="4582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8" name="Graphic 4">
                        <a:extLst>
                          <a:ext uri="{FF2B5EF4-FFF2-40B4-BE49-F238E27FC236}">
                            <a16:creationId xmlns:a16="http://schemas.microsoft.com/office/drawing/2014/main" id="{57580B52-6626-97AC-08C6-3A4FA7ED7A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61061" y="3546122"/>
                        <a:ext cx="48996" cy="383690"/>
                        <a:chOff x="3168023" y="3481457"/>
                        <a:chExt cx="42759" cy="334847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44" name="Freeform 243">
                          <a:extLst>
                            <a:ext uri="{FF2B5EF4-FFF2-40B4-BE49-F238E27FC236}">
                              <a16:creationId xmlns:a16="http://schemas.microsoft.com/office/drawing/2014/main" id="{2A821A0F-43F0-2D3A-0B08-FE9EB7C97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171928" y="3481457"/>
                          <a:ext cx="34958" cy="46161"/>
                        </a:xfrm>
                        <a:custGeom>
                          <a:avLst/>
                          <a:gdLst>
                            <a:gd name="connsiteX0" fmla="*/ -2161 w 34958"/>
                            <a:gd name="connsiteY0" fmla="*/ 44075 h 46161"/>
                            <a:gd name="connsiteX1" fmla="*/ 6254 w 34958"/>
                            <a:gd name="connsiteY1" fmla="*/ 44075 h 46161"/>
                            <a:gd name="connsiteX2" fmla="*/ 26738 w 34958"/>
                            <a:gd name="connsiteY2" fmla="*/ 5461 h 46161"/>
                            <a:gd name="connsiteX3" fmla="*/ 26738 w 34958"/>
                            <a:gd name="connsiteY3" fmla="*/ 44075 h 46161"/>
                            <a:gd name="connsiteX4" fmla="*/ 32797 w 34958"/>
                            <a:gd name="connsiteY4" fmla="*/ 44075 h 46161"/>
                            <a:gd name="connsiteX5" fmla="*/ 32797 w 34958"/>
                            <a:gd name="connsiteY5" fmla="*/ -2087 h 46161"/>
                            <a:gd name="connsiteX6" fmla="*/ 24381 w 34958"/>
                            <a:gd name="connsiteY6" fmla="*/ -2087 h 46161"/>
                            <a:gd name="connsiteX7" fmla="*/ 3908 w 34958"/>
                            <a:gd name="connsiteY7" fmla="*/ 36526 h 46161"/>
                            <a:gd name="connsiteX8" fmla="*/ 3908 w 34958"/>
                            <a:gd name="connsiteY8" fmla="*/ -2087 h 46161"/>
                            <a:gd name="connsiteX9" fmla="*/ -2161 w 34958"/>
                            <a:gd name="connsiteY9" fmla="*/ -2087 h 46161"/>
                            <a:gd name="connsiteX10" fmla="*/ -2161 w 34958"/>
                            <a:gd name="connsiteY10" fmla="*/ 4407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61" y="44075"/>
                              </a:moveTo>
                              <a:lnTo>
                                <a:pt x="6254" y="44075"/>
                              </a:lnTo>
                              <a:lnTo>
                                <a:pt x="26738" y="5461"/>
                              </a:lnTo>
                              <a:lnTo>
                                <a:pt x="26738" y="44075"/>
                              </a:lnTo>
                              <a:lnTo>
                                <a:pt x="32797" y="44075"/>
                              </a:lnTo>
                              <a:lnTo>
                                <a:pt x="32797" y="-2087"/>
                              </a:lnTo>
                              <a:lnTo>
                                <a:pt x="24381" y="-2087"/>
                              </a:lnTo>
                              <a:lnTo>
                                <a:pt x="3908" y="36526"/>
                              </a:lnTo>
                              <a:lnTo>
                                <a:pt x="3908" y="-2087"/>
                              </a:lnTo>
                              <a:lnTo>
                                <a:pt x="-2161" y="-2087"/>
                              </a:lnTo>
                              <a:lnTo>
                                <a:pt x="-2161" y="440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5" name="Freeform 244">
                          <a:extLst>
                            <a:ext uri="{FF2B5EF4-FFF2-40B4-BE49-F238E27FC236}">
                              <a16:creationId xmlns:a16="http://schemas.microsoft.com/office/drawing/2014/main" id="{47B9FDF4-1C6F-7DE5-DED5-EC4E207DBF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186787" y="3550463"/>
                          <a:ext cx="5257" cy="63316"/>
                        </a:xfrm>
                        <a:custGeom>
                          <a:avLst/>
                          <a:gdLst>
                            <a:gd name="connsiteX0" fmla="*/ 4411 w 5257"/>
                            <a:gd name="connsiteY0" fmla="*/ 61878 h 63316"/>
                            <a:gd name="connsiteX1" fmla="*/ 4411 w 5257"/>
                            <a:gd name="connsiteY1" fmla="*/ -1439 h 63316"/>
                            <a:gd name="connsiteX2" fmla="*/ -846 w 5257"/>
                            <a:gd name="connsiteY2" fmla="*/ -1439 h 63316"/>
                            <a:gd name="connsiteX3" fmla="*/ -846 w 5257"/>
                            <a:gd name="connsiteY3" fmla="*/ 61878 h 63316"/>
                            <a:gd name="connsiteX4" fmla="*/ 4411 w 5257"/>
                            <a:gd name="connsiteY4" fmla="*/ 6187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11" y="61878"/>
                              </a:moveTo>
                              <a:lnTo>
                                <a:pt x="4411" y="-1439"/>
                              </a:lnTo>
                              <a:lnTo>
                                <a:pt x="-846" y="-1439"/>
                              </a:lnTo>
                              <a:lnTo>
                                <a:pt x="-846" y="61878"/>
                              </a:lnTo>
                              <a:lnTo>
                                <a:pt x="4411" y="6187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6" name="Freeform 245">
                          <a:extLst>
                            <a:ext uri="{FF2B5EF4-FFF2-40B4-BE49-F238E27FC236}">
                              <a16:creationId xmlns:a16="http://schemas.microsoft.com/office/drawing/2014/main" id="{46D65006-27A7-A30F-468B-2369D03C4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168023" y="3624519"/>
                          <a:ext cx="42759" cy="47892"/>
                        </a:xfrm>
                        <a:custGeom>
                          <a:avLst/>
                          <a:gdLst>
                            <a:gd name="connsiteX0" fmla="*/ 19128 w 42759"/>
                            <a:gd name="connsiteY0" fmla="*/ 40755 h 47892"/>
                            <a:gd name="connsiteX1" fmla="*/ 8307 w 42759"/>
                            <a:gd name="connsiteY1" fmla="*/ 35680 h 47892"/>
                            <a:gd name="connsiteX2" fmla="*/ 4307 w 42759"/>
                            <a:gd name="connsiteY2" fmla="*/ 21859 h 47892"/>
                            <a:gd name="connsiteX3" fmla="*/ 8307 w 42759"/>
                            <a:gd name="connsiteY3" fmla="*/ 8068 h 47892"/>
                            <a:gd name="connsiteX4" fmla="*/ 19128 w 42759"/>
                            <a:gd name="connsiteY4" fmla="*/ 3003 h 47892"/>
                            <a:gd name="connsiteX5" fmla="*/ 29910 w 42759"/>
                            <a:gd name="connsiteY5" fmla="*/ 8068 h 47892"/>
                            <a:gd name="connsiteX6" fmla="*/ 33889 w 42759"/>
                            <a:gd name="connsiteY6" fmla="*/ 21859 h 47892"/>
                            <a:gd name="connsiteX7" fmla="*/ 29910 w 42759"/>
                            <a:gd name="connsiteY7" fmla="*/ 35680 h 47892"/>
                            <a:gd name="connsiteX8" fmla="*/ 19128 w 42759"/>
                            <a:gd name="connsiteY8" fmla="*/ 40755 h 47892"/>
                            <a:gd name="connsiteX9" fmla="*/ 19128 w 42759"/>
                            <a:gd name="connsiteY9" fmla="*/ 45821 h 47892"/>
                            <a:gd name="connsiteX10" fmla="*/ 34652 w 42759"/>
                            <a:gd name="connsiteY10" fmla="*/ 39311 h 47892"/>
                            <a:gd name="connsiteX11" fmla="*/ 40473 w 42759"/>
                            <a:gd name="connsiteY11" fmla="*/ 21859 h 47892"/>
                            <a:gd name="connsiteX12" fmla="*/ 34652 w 42759"/>
                            <a:gd name="connsiteY12" fmla="*/ 4438 h 47892"/>
                            <a:gd name="connsiteX13" fmla="*/ 19128 w 42759"/>
                            <a:gd name="connsiteY13" fmla="*/ -2072 h 47892"/>
                            <a:gd name="connsiteX14" fmla="*/ 3545 w 42759"/>
                            <a:gd name="connsiteY14" fmla="*/ 4418 h 47892"/>
                            <a:gd name="connsiteX15" fmla="*/ -2286 w 42759"/>
                            <a:gd name="connsiteY15" fmla="*/ 21859 h 47892"/>
                            <a:gd name="connsiteX16" fmla="*/ 3545 w 42759"/>
                            <a:gd name="connsiteY16" fmla="*/ 39311 h 47892"/>
                            <a:gd name="connsiteX17" fmla="*/ 19128 w 42759"/>
                            <a:gd name="connsiteY17" fmla="*/ 4582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128" y="40755"/>
                              </a:moveTo>
                              <a:cubicBezTo>
                                <a:pt x="14587" y="40755"/>
                                <a:pt x="10980" y="39064"/>
                                <a:pt x="8307" y="35680"/>
                              </a:cubicBezTo>
                              <a:cubicBezTo>
                                <a:pt x="5641" y="32303"/>
                                <a:pt x="4307" y="27696"/>
                                <a:pt x="4307" y="21859"/>
                              </a:cubicBezTo>
                              <a:cubicBezTo>
                                <a:pt x="4307" y="16049"/>
                                <a:pt x="5641" y="11452"/>
                                <a:pt x="8307" y="8068"/>
                              </a:cubicBezTo>
                              <a:cubicBezTo>
                                <a:pt x="10980" y="4691"/>
                                <a:pt x="14587" y="3003"/>
                                <a:pt x="19128" y="3003"/>
                              </a:cubicBezTo>
                              <a:cubicBezTo>
                                <a:pt x="23662" y="3003"/>
                                <a:pt x="27256" y="4691"/>
                                <a:pt x="29910" y="8068"/>
                              </a:cubicBezTo>
                              <a:cubicBezTo>
                                <a:pt x="32563" y="11452"/>
                                <a:pt x="33889" y="16049"/>
                                <a:pt x="33889" y="21859"/>
                              </a:cubicBezTo>
                              <a:cubicBezTo>
                                <a:pt x="33889" y="27696"/>
                                <a:pt x="32563" y="32303"/>
                                <a:pt x="29910" y="35680"/>
                              </a:cubicBezTo>
                              <a:cubicBezTo>
                                <a:pt x="27256" y="39064"/>
                                <a:pt x="23662" y="40755"/>
                                <a:pt x="19128" y="40755"/>
                              </a:cubicBezTo>
                              <a:close/>
                              <a:moveTo>
                                <a:pt x="19128" y="45821"/>
                              </a:moveTo>
                              <a:cubicBezTo>
                                <a:pt x="25603" y="45821"/>
                                <a:pt x="30778" y="43651"/>
                                <a:pt x="34652" y="39311"/>
                              </a:cubicBezTo>
                              <a:cubicBezTo>
                                <a:pt x="38533" y="34971"/>
                                <a:pt x="40473" y="29154"/>
                                <a:pt x="40473" y="21859"/>
                              </a:cubicBezTo>
                              <a:cubicBezTo>
                                <a:pt x="40473" y="14585"/>
                                <a:pt x="38533" y="8777"/>
                                <a:pt x="34652" y="4438"/>
                              </a:cubicBezTo>
                              <a:cubicBezTo>
                                <a:pt x="30778" y="98"/>
                                <a:pt x="25603" y="-2072"/>
                                <a:pt x="19128" y="-2072"/>
                              </a:cubicBezTo>
                              <a:cubicBezTo>
                                <a:pt x="12633" y="-2072"/>
                                <a:pt x="7439" y="91"/>
                                <a:pt x="3545" y="4418"/>
                              </a:cubicBezTo>
                              <a:cubicBezTo>
                                <a:pt x="-343" y="8751"/>
                                <a:pt x="-2286" y="14565"/>
                                <a:pt x="-2286" y="21859"/>
                              </a:cubicBezTo>
                              <a:cubicBezTo>
                                <a:pt x="-2286" y="29154"/>
                                <a:pt x="-343" y="34971"/>
                                <a:pt x="3545" y="39311"/>
                              </a:cubicBezTo>
                              <a:cubicBezTo>
                                <a:pt x="7439" y="43651"/>
                                <a:pt x="12633" y="45821"/>
                                <a:pt x="19128" y="4582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7" name="Freeform 246">
                          <a:extLst>
                            <a:ext uri="{FF2B5EF4-FFF2-40B4-BE49-F238E27FC236}">
                              <a16:creationId xmlns:a16="http://schemas.microsoft.com/office/drawing/2014/main" id="{27B6BBC7-ECCB-648A-9950-1F44D582F7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186787" y="3694356"/>
                          <a:ext cx="5257" cy="63316"/>
                        </a:xfrm>
                        <a:custGeom>
                          <a:avLst/>
                          <a:gdLst>
                            <a:gd name="connsiteX0" fmla="*/ 4411 w 5257"/>
                            <a:gd name="connsiteY0" fmla="*/ 61889 h 63316"/>
                            <a:gd name="connsiteX1" fmla="*/ 4411 w 5257"/>
                            <a:gd name="connsiteY1" fmla="*/ -1428 h 63316"/>
                            <a:gd name="connsiteX2" fmla="*/ -846 w 5257"/>
                            <a:gd name="connsiteY2" fmla="*/ -1428 h 63316"/>
                            <a:gd name="connsiteX3" fmla="*/ -846 w 5257"/>
                            <a:gd name="connsiteY3" fmla="*/ 61889 h 63316"/>
                            <a:gd name="connsiteX4" fmla="*/ 4411 w 5257"/>
                            <a:gd name="connsiteY4" fmla="*/ 6188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11" y="61889"/>
                              </a:moveTo>
                              <a:lnTo>
                                <a:pt x="4411" y="-1428"/>
                              </a:lnTo>
                              <a:lnTo>
                                <a:pt x="-846" y="-1428"/>
                              </a:lnTo>
                              <a:lnTo>
                                <a:pt x="-846" y="61889"/>
                              </a:lnTo>
                              <a:lnTo>
                                <a:pt x="4411" y="6188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8" name="Freeform 247">
                          <a:extLst>
                            <a:ext uri="{FF2B5EF4-FFF2-40B4-BE49-F238E27FC236}">
                              <a16:creationId xmlns:a16="http://schemas.microsoft.com/office/drawing/2014/main" id="{27E66CDF-EBD1-A5B1-08C2-75A06E24DA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168023" y="3768412"/>
                          <a:ext cx="42759" cy="47892"/>
                        </a:xfrm>
                        <a:custGeom>
                          <a:avLst/>
                          <a:gdLst>
                            <a:gd name="connsiteX0" fmla="*/ 19128 w 42759"/>
                            <a:gd name="connsiteY0" fmla="*/ 40767 h 47892"/>
                            <a:gd name="connsiteX1" fmla="*/ 8307 w 42759"/>
                            <a:gd name="connsiteY1" fmla="*/ 35692 h 47892"/>
                            <a:gd name="connsiteX2" fmla="*/ 4307 w 42759"/>
                            <a:gd name="connsiteY2" fmla="*/ 21871 h 47892"/>
                            <a:gd name="connsiteX3" fmla="*/ 8307 w 42759"/>
                            <a:gd name="connsiteY3" fmla="*/ 8080 h 47892"/>
                            <a:gd name="connsiteX4" fmla="*/ 19128 w 42759"/>
                            <a:gd name="connsiteY4" fmla="*/ 3014 h 47892"/>
                            <a:gd name="connsiteX5" fmla="*/ 29910 w 42759"/>
                            <a:gd name="connsiteY5" fmla="*/ 8080 h 47892"/>
                            <a:gd name="connsiteX6" fmla="*/ 33889 w 42759"/>
                            <a:gd name="connsiteY6" fmla="*/ 21871 h 47892"/>
                            <a:gd name="connsiteX7" fmla="*/ 29910 w 42759"/>
                            <a:gd name="connsiteY7" fmla="*/ 35692 h 47892"/>
                            <a:gd name="connsiteX8" fmla="*/ 19128 w 42759"/>
                            <a:gd name="connsiteY8" fmla="*/ 40767 h 47892"/>
                            <a:gd name="connsiteX9" fmla="*/ 19128 w 42759"/>
                            <a:gd name="connsiteY9" fmla="*/ 45832 h 47892"/>
                            <a:gd name="connsiteX10" fmla="*/ 34652 w 42759"/>
                            <a:gd name="connsiteY10" fmla="*/ 39322 h 47892"/>
                            <a:gd name="connsiteX11" fmla="*/ 40473 w 42759"/>
                            <a:gd name="connsiteY11" fmla="*/ 21871 h 47892"/>
                            <a:gd name="connsiteX12" fmla="*/ 34652 w 42759"/>
                            <a:gd name="connsiteY12" fmla="*/ 4449 h 47892"/>
                            <a:gd name="connsiteX13" fmla="*/ 19128 w 42759"/>
                            <a:gd name="connsiteY13" fmla="*/ -2061 h 47892"/>
                            <a:gd name="connsiteX14" fmla="*/ 3545 w 42759"/>
                            <a:gd name="connsiteY14" fmla="*/ 4429 h 47892"/>
                            <a:gd name="connsiteX15" fmla="*/ -2286 w 42759"/>
                            <a:gd name="connsiteY15" fmla="*/ 21871 h 47892"/>
                            <a:gd name="connsiteX16" fmla="*/ 3545 w 42759"/>
                            <a:gd name="connsiteY16" fmla="*/ 39322 h 47892"/>
                            <a:gd name="connsiteX17" fmla="*/ 19128 w 42759"/>
                            <a:gd name="connsiteY17" fmla="*/ 45832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128" y="40767"/>
                              </a:moveTo>
                              <a:cubicBezTo>
                                <a:pt x="14587" y="40767"/>
                                <a:pt x="10980" y="39075"/>
                                <a:pt x="8307" y="35692"/>
                              </a:cubicBezTo>
                              <a:cubicBezTo>
                                <a:pt x="5641" y="32315"/>
                                <a:pt x="4307" y="27708"/>
                                <a:pt x="4307" y="21871"/>
                              </a:cubicBezTo>
                              <a:cubicBezTo>
                                <a:pt x="4307" y="16060"/>
                                <a:pt x="5641" y="11463"/>
                                <a:pt x="8307" y="8080"/>
                              </a:cubicBezTo>
                              <a:cubicBezTo>
                                <a:pt x="10980" y="4703"/>
                                <a:pt x="14587" y="3014"/>
                                <a:pt x="19128" y="3014"/>
                              </a:cubicBezTo>
                              <a:cubicBezTo>
                                <a:pt x="23662" y="3014"/>
                                <a:pt x="27256" y="4703"/>
                                <a:pt x="29910" y="8080"/>
                              </a:cubicBezTo>
                              <a:cubicBezTo>
                                <a:pt x="32563" y="11463"/>
                                <a:pt x="33889" y="16060"/>
                                <a:pt x="33889" y="21871"/>
                              </a:cubicBezTo>
                              <a:cubicBezTo>
                                <a:pt x="33889" y="27708"/>
                                <a:pt x="32563" y="32315"/>
                                <a:pt x="29910" y="35692"/>
                              </a:cubicBezTo>
                              <a:cubicBezTo>
                                <a:pt x="27256" y="39075"/>
                                <a:pt x="23662" y="40767"/>
                                <a:pt x="19128" y="40767"/>
                              </a:cubicBezTo>
                              <a:close/>
                              <a:moveTo>
                                <a:pt x="19128" y="45832"/>
                              </a:moveTo>
                              <a:cubicBezTo>
                                <a:pt x="25603" y="45832"/>
                                <a:pt x="30778" y="43662"/>
                                <a:pt x="34652" y="39322"/>
                              </a:cubicBezTo>
                              <a:cubicBezTo>
                                <a:pt x="38533" y="34983"/>
                                <a:pt x="40473" y="29165"/>
                                <a:pt x="40473" y="21871"/>
                              </a:cubicBezTo>
                              <a:cubicBezTo>
                                <a:pt x="40473" y="14596"/>
                                <a:pt x="38533" y="8789"/>
                                <a:pt x="34652" y="4449"/>
                              </a:cubicBezTo>
                              <a:cubicBezTo>
                                <a:pt x="30778" y="109"/>
                                <a:pt x="25603" y="-2061"/>
                                <a:pt x="19128" y="-2061"/>
                              </a:cubicBezTo>
                              <a:cubicBezTo>
                                <a:pt x="12633" y="-2061"/>
                                <a:pt x="7439" y="102"/>
                                <a:pt x="3545" y="4429"/>
                              </a:cubicBezTo>
                              <a:cubicBezTo>
                                <a:pt x="-343" y="8762"/>
                                <a:pt x="-2286" y="14576"/>
                                <a:pt x="-2286" y="21871"/>
                              </a:cubicBezTo>
                              <a:cubicBezTo>
                                <a:pt x="-2286" y="29165"/>
                                <a:pt x="-343" y="34983"/>
                                <a:pt x="3545" y="39322"/>
                              </a:cubicBezTo>
                              <a:cubicBezTo>
                                <a:pt x="7439" y="43662"/>
                                <a:pt x="12633" y="45832"/>
                                <a:pt x="19128" y="4583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89" name="Graphic 4">
                        <a:extLst>
                          <a:ext uri="{FF2B5EF4-FFF2-40B4-BE49-F238E27FC236}">
                            <a16:creationId xmlns:a16="http://schemas.microsoft.com/office/drawing/2014/main" id="{B728E2D3-433D-C7EA-051E-E2E0B45F1C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82137" y="3726652"/>
                        <a:ext cx="42689" cy="383626"/>
                        <a:chOff x="3273686" y="3639006"/>
                        <a:chExt cx="37255" cy="334791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39" name="Freeform 238">
                          <a:extLst>
                            <a:ext uri="{FF2B5EF4-FFF2-40B4-BE49-F238E27FC236}">
                              <a16:creationId xmlns:a16="http://schemas.microsoft.com/office/drawing/2014/main" id="{5EAA927A-36B9-8BA1-7B54-9B20D94B04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273686" y="3639006"/>
                          <a:ext cx="37255" cy="47892"/>
                        </a:xfrm>
                        <a:custGeom>
                          <a:avLst/>
                          <a:gdLst>
                            <a:gd name="connsiteX0" fmla="*/ 35255 w 37255"/>
                            <a:gd name="connsiteY0" fmla="*/ 41429 h 47892"/>
                            <a:gd name="connsiteX1" fmla="*/ 35255 w 37255"/>
                            <a:gd name="connsiteY1" fmla="*/ 34850 h 47892"/>
                            <a:gd name="connsiteX2" fmla="*/ 28523 w 37255"/>
                            <a:gd name="connsiteY2" fmla="*/ 39233 h 47892"/>
                            <a:gd name="connsiteX3" fmla="*/ 20929 w 37255"/>
                            <a:gd name="connsiteY3" fmla="*/ 40687 h 47892"/>
                            <a:gd name="connsiteX4" fmla="*/ 8801 w 37255"/>
                            <a:gd name="connsiteY4" fmla="*/ 35850 h 47892"/>
                            <a:gd name="connsiteX5" fmla="*/ 4593 w 37255"/>
                            <a:gd name="connsiteY5" fmla="*/ 21861 h 47892"/>
                            <a:gd name="connsiteX6" fmla="*/ 8801 w 37255"/>
                            <a:gd name="connsiteY6" fmla="*/ 7901 h 47892"/>
                            <a:gd name="connsiteX7" fmla="*/ 20929 w 37255"/>
                            <a:gd name="connsiteY7" fmla="*/ 3063 h 47892"/>
                            <a:gd name="connsiteX8" fmla="*/ 28523 w 37255"/>
                            <a:gd name="connsiteY8" fmla="*/ 4518 h 47892"/>
                            <a:gd name="connsiteX9" fmla="*/ 35255 w 37255"/>
                            <a:gd name="connsiteY9" fmla="*/ 8910 h 47892"/>
                            <a:gd name="connsiteX10" fmla="*/ 35255 w 37255"/>
                            <a:gd name="connsiteY10" fmla="*/ 2381 h 47892"/>
                            <a:gd name="connsiteX11" fmla="*/ 28305 w 37255"/>
                            <a:gd name="connsiteY11" fmla="*/ -963 h 47892"/>
                            <a:gd name="connsiteX12" fmla="*/ 20563 w 37255"/>
                            <a:gd name="connsiteY12" fmla="*/ -2071 h 47892"/>
                            <a:gd name="connsiteX13" fmla="*/ 4029 w 37255"/>
                            <a:gd name="connsiteY13" fmla="*/ 4340 h 47892"/>
                            <a:gd name="connsiteX14" fmla="*/ -2000 w 37255"/>
                            <a:gd name="connsiteY14" fmla="*/ 21861 h 47892"/>
                            <a:gd name="connsiteX15" fmla="*/ 4029 w 37255"/>
                            <a:gd name="connsiteY15" fmla="*/ 39401 h 47892"/>
                            <a:gd name="connsiteX16" fmla="*/ 20563 w 37255"/>
                            <a:gd name="connsiteY16" fmla="*/ 45822 h 47892"/>
                            <a:gd name="connsiteX17" fmla="*/ 28364 w 37255"/>
                            <a:gd name="connsiteY17" fmla="*/ 44724 h 47892"/>
                            <a:gd name="connsiteX18" fmla="*/ 35255 w 37255"/>
                            <a:gd name="connsiteY18" fmla="*/ 41429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255" y="41429"/>
                              </a:moveTo>
                              <a:lnTo>
                                <a:pt x="35255" y="34850"/>
                              </a:lnTo>
                              <a:cubicBezTo>
                                <a:pt x="33149" y="36809"/>
                                <a:pt x="30905" y="38270"/>
                                <a:pt x="28523" y="39233"/>
                              </a:cubicBezTo>
                              <a:cubicBezTo>
                                <a:pt x="26140" y="40203"/>
                                <a:pt x="23609" y="40687"/>
                                <a:pt x="20929" y="40687"/>
                              </a:cubicBezTo>
                              <a:cubicBezTo>
                                <a:pt x="15649" y="40687"/>
                                <a:pt x="11606" y="39075"/>
                                <a:pt x="8801" y="35850"/>
                              </a:cubicBezTo>
                              <a:cubicBezTo>
                                <a:pt x="5996" y="32624"/>
                                <a:pt x="4593" y="27961"/>
                                <a:pt x="4593" y="21861"/>
                              </a:cubicBezTo>
                              <a:cubicBezTo>
                                <a:pt x="4593" y="15780"/>
                                <a:pt x="5996" y="11126"/>
                                <a:pt x="8801" y="7901"/>
                              </a:cubicBezTo>
                              <a:cubicBezTo>
                                <a:pt x="11606" y="4676"/>
                                <a:pt x="15649" y="3063"/>
                                <a:pt x="20929" y="3063"/>
                              </a:cubicBezTo>
                              <a:cubicBezTo>
                                <a:pt x="23609" y="3063"/>
                                <a:pt x="26140" y="3548"/>
                                <a:pt x="28523" y="4518"/>
                              </a:cubicBezTo>
                              <a:cubicBezTo>
                                <a:pt x="30905" y="5487"/>
                                <a:pt x="33149" y="6952"/>
                                <a:pt x="35255" y="8910"/>
                              </a:cubicBezTo>
                              <a:lnTo>
                                <a:pt x="35255" y="2381"/>
                              </a:lnTo>
                              <a:cubicBezTo>
                                <a:pt x="33070" y="897"/>
                                <a:pt x="30753" y="-218"/>
                                <a:pt x="28305" y="-963"/>
                              </a:cubicBezTo>
                              <a:cubicBezTo>
                                <a:pt x="25863" y="-1702"/>
                                <a:pt x="23282" y="-2071"/>
                                <a:pt x="20563" y="-2071"/>
                              </a:cubicBezTo>
                              <a:cubicBezTo>
                                <a:pt x="13566" y="-2071"/>
                                <a:pt x="8055" y="66"/>
                                <a:pt x="4029" y="4340"/>
                              </a:cubicBezTo>
                              <a:cubicBezTo>
                                <a:pt x="9" y="8620"/>
                                <a:pt x="-2000" y="14460"/>
                                <a:pt x="-2000" y="21861"/>
                              </a:cubicBezTo>
                              <a:cubicBezTo>
                                <a:pt x="-2000" y="29280"/>
                                <a:pt x="9" y="35127"/>
                                <a:pt x="4029" y="39401"/>
                              </a:cubicBezTo>
                              <a:cubicBezTo>
                                <a:pt x="8055" y="43682"/>
                                <a:pt x="13566" y="45822"/>
                                <a:pt x="20563" y="45822"/>
                              </a:cubicBezTo>
                              <a:cubicBezTo>
                                <a:pt x="23322" y="45822"/>
                                <a:pt x="25922" y="45456"/>
                                <a:pt x="28364" y="44724"/>
                              </a:cubicBezTo>
                              <a:cubicBezTo>
                                <a:pt x="30813" y="43992"/>
                                <a:pt x="33110" y="42894"/>
                                <a:pt x="35255" y="414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0" name="Freeform 239">
                          <a:extLst>
                            <a:ext uri="{FF2B5EF4-FFF2-40B4-BE49-F238E27FC236}">
                              <a16:creationId xmlns:a16="http://schemas.microsoft.com/office/drawing/2014/main" id="{C006141A-E808-3153-9F84-CF5E2F2B0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289636" y="3708855"/>
                          <a:ext cx="5257" cy="63316"/>
                        </a:xfrm>
                        <a:custGeom>
                          <a:avLst/>
                          <a:gdLst>
                            <a:gd name="connsiteX0" fmla="*/ 4419 w 5257"/>
                            <a:gd name="connsiteY0" fmla="*/ 61890 h 63316"/>
                            <a:gd name="connsiteX1" fmla="*/ 4419 w 5257"/>
                            <a:gd name="connsiteY1" fmla="*/ -1426 h 63316"/>
                            <a:gd name="connsiteX2" fmla="*/ -838 w 5257"/>
                            <a:gd name="connsiteY2" fmla="*/ -1426 h 63316"/>
                            <a:gd name="connsiteX3" fmla="*/ -838 w 5257"/>
                            <a:gd name="connsiteY3" fmla="*/ 61890 h 63316"/>
                            <a:gd name="connsiteX4" fmla="*/ 4419 w 5257"/>
                            <a:gd name="connsiteY4" fmla="*/ 6189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19" y="61890"/>
                              </a:moveTo>
                              <a:lnTo>
                                <a:pt x="4419" y="-1426"/>
                              </a:lnTo>
                              <a:lnTo>
                                <a:pt x="-838" y="-1426"/>
                              </a:lnTo>
                              <a:lnTo>
                                <a:pt x="-838" y="61890"/>
                              </a:lnTo>
                              <a:lnTo>
                                <a:pt x="4419" y="6189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1" name="Freeform 240">
                          <a:extLst>
                            <a:ext uri="{FF2B5EF4-FFF2-40B4-BE49-F238E27FC236}">
                              <a16:creationId xmlns:a16="http://schemas.microsoft.com/office/drawing/2014/main" id="{62CCC831-BB45-2321-1871-1216AE445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274777" y="3783743"/>
                          <a:ext cx="34958" cy="46161"/>
                        </a:xfrm>
                        <a:custGeom>
                          <a:avLst/>
                          <a:gdLst>
                            <a:gd name="connsiteX0" fmla="*/ -2153 w 34958"/>
                            <a:gd name="connsiteY0" fmla="*/ 44098 h 46161"/>
                            <a:gd name="connsiteX1" fmla="*/ 6262 w 34958"/>
                            <a:gd name="connsiteY1" fmla="*/ 44098 h 46161"/>
                            <a:gd name="connsiteX2" fmla="*/ 26746 w 34958"/>
                            <a:gd name="connsiteY2" fmla="*/ 5485 h 46161"/>
                            <a:gd name="connsiteX3" fmla="*/ 26746 w 34958"/>
                            <a:gd name="connsiteY3" fmla="*/ 44098 h 46161"/>
                            <a:gd name="connsiteX4" fmla="*/ 32805 w 34958"/>
                            <a:gd name="connsiteY4" fmla="*/ 44098 h 46161"/>
                            <a:gd name="connsiteX5" fmla="*/ 32805 w 34958"/>
                            <a:gd name="connsiteY5" fmla="*/ -2063 h 46161"/>
                            <a:gd name="connsiteX6" fmla="*/ 24390 w 34958"/>
                            <a:gd name="connsiteY6" fmla="*/ -2063 h 46161"/>
                            <a:gd name="connsiteX7" fmla="*/ 3916 w 34958"/>
                            <a:gd name="connsiteY7" fmla="*/ 36550 h 46161"/>
                            <a:gd name="connsiteX8" fmla="*/ 3916 w 34958"/>
                            <a:gd name="connsiteY8" fmla="*/ -2063 h 46161"/>
                            <a:gd name="connsiteX9" fmla="*/ -2153 w 34958"/>
                            <a:gd name="connsiteY9" fmla="*/ -2063 h 46161"/>
                            <a:gd name="connsiteX10" fmla="*/ -2153 w 34958"/>
                            <a:gd name="connsiteY10" fmla="*/ 44098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53" y="44098"/>
                              </a:moveTo>
                              <a:lnTo>
                                <a:pt x="6262" y="44098"/>
                              </a:lnTo>
                              <a:lnTo>
                                <a:pt x="26746" y="5485"/>
                              </a:lnTo>
                              <a:lnTo>
                                <a:pt x="26746" y="44098"/>
                              </a:lnTo>
                              <a:lnTo>
                                <a:pt x="32805" y="44098"/>
                              </a:lnTo>
                              <a:lnTo>
                                <a:pt x="32805" y="-2063"/>
                              </a:lnTo>
                              <a:lnTo>
                                <a:pt x="24390" y="-2063"/>
                              </a:lnTo>
                              <a:lnTo>
                                <a:pt x="3916" y="36550"/>
                              </a:lnTo>
                              <a:lnTo>
                                <a:pt x="3916" y="-2063"/>
                              </a:lnTo>
                              <a:lnTo>
                                <a:pt x="-2153" y="-2063"/>
                              </a:lnTo>
                              <a:lnTo>
                                <a:pt x="-2153" y="4409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2" name="Freeform 241">
                          <a:extLst>
                            <a:ext uri="{FF2B5EF4-FFF2-40B4-BE49-F238E27FC236}">
                              <a16:creationId xmlns:a16="http://schemas.microsoft.com/office/drawing/2014/main" id="{E7529D76-63F6-F7BD-1B2D-DFE93F07DF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289636" y="3852748"/>
                          <a:ext cx="5257" cy="63316"/>
                        </a:xfrm>
                        <a:custGeom>
                          <a:avLst/>
                          <a:gdLst>
                            <a:gd name="connsiteX0" fmla="*/ 4419 w 5257"/>
                            <a:gd name="connsiteY0" fmla="*/ 61901 h 63316"/>
                            <a:gd name="connsiteX1" fmla="*/ 4419 w 5257"/>
                            <a:gd name="connsiteY1" fmla="*/ -1415 h 63316"/>
                            <a:gd name="connsiteX2" fmla="*/ -838 w 5257"/>
                            <a:gd name="connsiteY2" fmla="*/ -1415 h 63316"/>
                            <a:gd name="connsiteX3" fmla="*/ -838 w 5257"/>
                            <a:gd name="connsiteY3" fmla="*/ 61901 h 63316"/>
                            <a:gd name="connsiteX4" fmla="*/ 4419 w 5257"/>
                            <a:gd name="connsiteY4" fmla="*/ 61901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19" y="61901"/>
                              </a:moveTo>
                              <a:lnTo>
                                <a:pt x="4419" y="-1415"/>
                              </a:lnTo>
                              <a:lnTo>
                                <a:pt x="-838" y="-1415"/>
                              </a:lnTo>
                              <a:lnTo>
                                <a:pt x="-838" y="61901"/>
                              </a:lnTo>
                              <a:lnTo>
                                <a:pt x="4419" y="6190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43" name="Freeform 242">
                          <a:extLst>
                            <a:ext uri="{FF2B5EF4-FFF2-40B4-BE49-F238E27FC236}">
                              <a16:creationId xmlns:a16="http://schemas.microsoft.com/office/drawing/2014/main" id="{ED162CAE-74DE-3598-4FC8-F23987DE10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274777" y="3927636"/>
                          <a:ext cx="34958" cy="46161"/>
                        </a:xfrm>
                        <a:custGeom>
                          <a:avLst/>
                          <a:gdLst>
                            <a:gd name="connsiteX0" fmla="*/ -2153 w 34958"/>
                            <a:gd name="connsiteY0" fmla="*/ 44110 h 46161"/>
                            <a:gd name="connsiteX1" fmla="*/ 6262 w 34958"/>
                            <a:gd name="connsiteY1" fmla="*/ 44110 h 46161"/>
                            <a:gd name="connsiteX2" fmla="*/ 26746 w 34958"/>
                            <a:gd name="connsiteY2" fmla="*/ 5497 h 46161"/>
                            <a:gd name="connsiteX3" fmla="*/ 26746 w 34958"/>
                            <a:gd name="connsiteY3" fmla="*/ 44110 h 46161"/>
                            <a:gd name="connsiteX4" fmla="*/ 32805 w 34958"/>
                            <a:gd name="connsiteY4" fmla="*/ 44110 h 46161"/>
                            <a:gd name="connsiteX5" fmla="*/ 32805 w 34958"/>
                            <a:gd name="connsiteY5" fmla="*/ -2052 h 46161"/>
                            <a:gd name="connsiteX6" fmla="*/ 24390 w 34958"/>
                            <a:gd name="connsiteY6" fmla="*/ -2052 h 46161"/>
                            <a:gd name="connsiteX7" fmla="*/ 3916 w 34958"/>
                            <a:gd name="connsiteY7" fmla="*/ 36561 h 46161"/>
                            <a:gd name="connsiteX8" fmla="*/ 3916 w 34958"/>
                            <a:gd name="connsiteY8" fmla="*/ -2052 h 46161"/>
                            <a:gd name="connsiteX9" fmla="*/ -2153 w 34958"/>
                            <a:gd name="connsiteY9" fmla="*/ -2052 h 46161"/>
                            <a:gd name="connsiteX10" fmla="*/ -2153 w 34958"/>
                            <a:gd name="connsiteY10" fmla="*/ 44110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53" y="44110"/>
                              </a:moveTo>
                              <a:lnTo>
                                <a:pt x="6262" y="44110"/>
                              </a:lnTo>
                              <a:lnTo>
                                <a:pt x="26746" y="5497"/>
                              </a:lnTo>
                              <a:lnTo>
                                <a:pt x="26746" y="44110"/>
                              </a:lnTo>
                              <a:lnTo>
                                <a:pt x="32805" y="44110"/>
                              </a:lnTo>
                              <a:lnTo>
                                <a:pt x="32805" y="-2052"/>
                              </a:lnTo>
                              <a:lnTo>
                                <a:pt x="24390" y="-2052"/>
                              </a:lnTo>
                              <a:lnTo>
                                <a:pt x="3916" y="36561"/>
                              </a:lnTo>
                              <a:lnTo>
                                <a:pt x="3916" y="-2052"/>
                              </a:lnTo>
                              <a:lnTo>
                                <a:pt x="-2153" y="-2052"/>
                              </a:lnTo>
                              <a:lnTo>
                                <a:pt x="-2153" y="441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0" name="Graphic 4">
                        <a:extLst>
                          <a:ext uri="{FF2B5EF4-FFF2-40B4-BE49-F238E27FC236}">
                            <a16:creationId xmlns:a16="http://schemas.microsoft.com/office/drawing/2014/main" id="{8D966291-7A31-FF3F-0431-BFB3602C08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00003" y="3784578"/>
                        <a:ext cx="42689" cy="384643"/>
                        <a:chOff x="3376548" y="3689558"/>
                        <a:chExt cx="37255" cy="335679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34" name="Freeform 233">
                          <a:extLst>
                            <a:ext uri="{FF2B5EF4-FFF2-40B4-BE49-F238E27FC236}">
                              <a16:creationId xmlns:a16="http://schemas.microsoft.com/office/drawing/2014/main" id="{7504ADB3-5BCC-B39D-6712-62468620F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76548" y="3689558"/>
                          <a:ext cx="37255" cy="47892"/>
                        </a:xfrm>
                        <a:custGeom>
                          <a:avLst/>
                          <a:gdLst>
                            <a:gd name="connsiteX0" fmla="*/ 35263 w 37255"/>
                            <a:gd name="connsiteY0" fmla="*/ 41433 h 47892"/>
                            <a:gd name="connsiteX1" fmla="*/ 35263 w 37255"/>
                            <a:gd name="connsiteY1" fmla="*/ 34854 h 47892"/>
                            <a:gd name="connsiteX2" fmla="*/ 28531 w 37255"/>
                            <a:gd name="connsiteY2" fmla="*/ 39237 h 47892"/>
                            <a:gd name="connsiteX3" fmla="*/ 20937 w 37255"/>
                            <a:gd name="connsiteY3" fmla="*/ 40691 h 47892"/>
                            <a:gd name="connsiteX4" fmla="*/ 8809 w 37255"/>
                            <a:gd name="connsiteY4" fmla="*/ 35854 h 47892"/>
                            <a:gd name="connsiteX5" fmla="*/ 4601 w 37255"/>
                            <a:gd name="connsiteY5" fmla="*/ 21865 h 47892"/>
                            <a:gd name="connsiteX6" fmla="*/ 8809 w 37255"/>
                            <a:gd name="connsiteY6" fmla="*/ 7905 h 47892"/>
                            <a:gd name="connsiteX7" fmla="*/ 20937 w 37255"/>
                            <a:gd name="connsiteY7" fmla="*/ 3067 h 47892"/>
                            <a:gd name="connsiteX8" fmla="*/ 28531 w 37255"/>
                            <a:gd name="connsiteY8" fmla="*/ 4522 h 47892"/>
                            <a:gd name="connsiteX9" fmla="*/ 35263 w 37255"/>
                            <a:gd name="connsiteY9" fmla="*/ 8914 h 47892"/>
                            <a:gd name="connsiteX10" fmla="*/ 35263 w 37255"/>
                            <a:gd name="connsiteY10" fmla="*/ 2385 h 47892"/>
                            <a:gd name="connsiteX11" fmla="*/ 28313 w 37255"/>
                            <a:gd name="connsiteY11" fmla="*/ -959 h 47892"/>
                            <a:gd name="connsiteX12" fmla="*/ 20571 w 37255"/>
                            <a:gd name="connsiteY12" fmla="*/ -2067 h 47892"/>
                            <a:gd name="connsiteX13" fmla="*/ 4037 w 37255"/>
                            <a:gd name="connsiteY13" fmla="*/ 4344 h 47892"/>
                            <a:gd name="connsiteX14" fmla="*/ -1992 w 37255"/>
                            <a:gd name="connsiteY14" fmla="*/ 21865 h 47892"/>
                            <a:gd name="connsiteX15" fmla="*/ 4037 w 37255"/>
                            <a:gd name="connsiteY15" fmla="*/ 39405 h 47892"/>
                            <a:gd name="connsiteX16" fmla="*/ 20571 w 37255"/>
                            <a:gd name="connsiteY16" fmla="*/ 45826 h 47892"/>
                            <a:gd name="connsiteX17" fmla="*/ 28372 w 37255"/>
                            <a:gd name="connsiteY17" fmla="*/ 44728 h 47892"/>
                            <a:gd name="connsiteX18" fmla="*/ 35263 w 37255"/>
                            <a:gd name="connsiteY18" fmla="*/ 41433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263" y="41433"/>
                              </a:moveTo>
                              <a:lnTo>
                                <a:pt x="35263" y="34854"/>
                              </a:lnTo>
                              <a:cubicBezTo>
                                <a:pt x="33157" y="36813"/>
                                <a:pt x="30913" y="38274"/>
                                <a:pt x="28531" y="39237"/>
                              </a:cubicBezTo>
                              <a:cubicBezTo>
                                <a:pt x="26148" y="40207"/>
                                <a:pt x="23617" y="40691"/>
                                <a:pt x="20937" y="40691"/>
                              </a:cubicBezTo>
                              <a:cubicBezTo>
                                <a:pt x="15657" y="40691"/>
                                <a:pt x="11614" y="39079"/>
                                <a:pt x="8809" y="35854"/>
                              </a:cubicBezTo>
                              <a:cubicBezTo>
                                <a:pt x="6004" y="32628"/>
                                <a:pt x="4601" y="27965"/>
                                <a:pt x="4601" y="21865"/>
                              </a:cubicBezTo>
                              <a:cubicBezTo>
                                <a:pt x="4601" y="15784"/>
                                <a:pt x="6004" y="11130"/>
                                <a:pt x="8809" y="7905"/>
                              </a:cubicBezTo>
                              <a:cubicBezTo>
                                <a:pt x="11614" y="4680"/>
                                <a:pt x="15657" y="3067"/>
                                <a:pt x="20937" y="3067"/>
                              </a:cubicBezTo>
                              <a:cubicBezTo>
                                <a:pt x="23617" y="3067"/>
                                <a:pt x="26148" y="3552"/>
                                <a:pt x="28531" y="4522"/>
                              </a:cubicBezTo>
                              <a:cubicBezTo>
                                <a:pt x="30913" y="5491"/>
                                <a:pt x="33157" y="6956"/>
                                <a:pt x="35263" y="8914"/>
                              </a:cubicBezTo>
                              <a:lnTo>
                                <a:pt x="35263" y="2385"/>
                              </a:lnTo>
                              <a:cubicBezTo>
                                <a:pt x="33078" y="901"/>
                                <a:pt x="30761" y="-214"/>
                                <a:pt x="28313" y="-959"/>
                              </a:cubicBezTo>
                              <a:cubicBezTo>
                                <a:pt x="25871" y="-1698"/>
                                <a:pt x="23290" y="-2067"/>
                                <a:pt x="20571" y="-2067"/>
                              </a:cubicBezTo>
                              <a:cubicBezTo>
                                <a:pt x="13574" y="-2067"/>
                                <a:pt x="8063" y="70"/>
                                <a:pt x="4037" y="4344"/>
                              </a:cubicBezTo>
                              <a:cubicBezTo>
                                <a:pt x="18" y="8624"/>
                                <a:pt x="-1992" y="14464"/>
                                <a:pt x="-1992" y="21865"/>
                              </a:cubicBezTo>
                              <a:cubicBezTo>
                                <a:pt x="-1992" y="29284"/>
                                <a:pt x="18" y="35131"/>
                                <a:pt x="4037" y="39405"/>
                              </a:cubicBezTo>
                              <a:cubicBezTo>
                                <a:pt x="8063" y="43686"/>
                                <a:pt x="13574" y="45826"/>
                                <a:pt x="20571" y="45826"/>
                              </a:cubicBezTo>
                              <a:cubicBezTo>
                                <a:pt x="23330" y="45826"/>
                                <a:pt x="25930" y="45460"/>
                                <a:pt x="28372" y="44728"/>
                              </a:cubicBezTo>
                              <a:cubicBezTo>
                                <a:pt x="30821" y="43996"/>
                                <a:pt x="33118" y="42898"/>
                                <a:pt x="35263" y="4143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5" name="Freeform 234">
                          <a:extLst>
                            <a:ext uri="{FF2B5EF4-FFF2-40B4-BE49-F238E27FC236}">
                              <a16:creationId xmlns:a16="http://schemas.microsoft.com/office/drawing/2014/main" id="{31B1F4D6-2349-8904-AC4A-FC52D8B589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92486" y="3759394"/>
                          <a:ext cx="5257" cy="63316"/>
                        </a:xfrm>
                        <a:custGeom>
                          <a:avLst/>
                          <a:gdLst>
                            <a:gd name="connsiteX0" fmla="*/ 4427 w 5257"/>
                            <a:gd name="connsiteY0" fmla="*/ 61894 h 63316"/>
                            <a:gd name="connsiteX1" fmla="*/ 4427 w 5257"/>
                            <a:gd name="connsiteY1" fmla="*/ -1422 h 63316"/>
                            <a:gd name="connsiteX2" fmla="*/ -830 w 5257"/>
                            <a:gd name="connsiteY2" fmla="*/ -1422 h 63316"/>
                            <a:gd name="connsiteX3" fmla="*/ -830 w 5257"/>
                            <a:gd name="connsiteY3" fmla="*/ 61894 h 63316"/>
                            <a:gd name="connsiteX4" fmla="*/ 4427 w 5257"/>
                            <a:gd name="connsiteY4" fmla="*/ 61894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27" y="61894"/>
                              </a:moveTo>
                              <a:lnTo>
                                <a:pt x="4427" y="-1422"/>
                              </a:lnTo>
                              <a:lnTo>
                                <a:pt x="-830" y="-1422"/>
                              </a:lnTo>
                              <a:lnTo>
                                <a:pt x="-830" y="61894"/>
                              </a:lnTo>
                              <a:lnTo>
                                <a:pt x="4427" y="618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6" name="Freeform 235">
                          <a:extLst>
                            <a:ext uri="{FF2B5EF4-FFF2-40B4-BE49-F238E27FC236}">
                              <a16:creationId xmlns:a16="http://schemas.microsoft.com/office/drawing/2014/main" id="{ACFF4151-C30B-686F-B22A-568773B225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76548" y="3833451"/>
                          <a:ext cx="37255" cy="47892"/>
                        </a:xfrm>
                        <a:custGeom>
                          <a:avLst/>
                          <a:gdLst>
                            <a:gd name="connsiteX0" fmla="*/ 35263 w 37255"/>
                            <a:gd name="connsiteY0" fmla="*/ 41445 h 47892"/>
                            <a:gd name="connsiteX1" fmla="*/ 35263 w 37255"/>
                            <a:gd name="connsiteY1" fmla="*/ 34866 h 47892"/>
                            <a:gd name="connsiteX2" fmla="*/ 28531 w 37255"/>
                            <a:gd name="connsiteY2" fmla="*/ 39248 h 47892"/>
                            <a:gd name="connsiteX3" fmla="*/ 20937 w 37255"/>
                            <a:gd name="connsiteY3" fmla="*/ 40703 h 47892"/>
                            <a:gd name="connsiteX4" fmla="*/ 8809 w 37255"/>
                            <a:gd name="connsiteY4" fmla="*/ 35865 h 47892"/>
                            <a:gd name="connsiteX5" fmla="*/ 4601 w 37255"/>
                            <a:gd name="connsiteY5" fmla="*/ 21876 h 47892"/>
                            <a:gd name="connsiteX6" fmla="*/ 8809 w 37255"/>
                            <a:gd name="connsiteY6" fmla="*/ 7917 h 47892"/>
                            <a:gd name="connsiteX7" fmla="*/ 20937 w 37255"/>
                            <a:gd name="connsiteY7" fmla="*/ 3079 h 47892"/>
                            <a:gd name="connsiteX8" fmla="*/ 28531 w 37255"/>
                            <a:gd name="connsiteY8" fmla="*/ 4533 h 47892"/>
                            <a:gd name="connsiteX9" fmla="*/ 35263 w 37255"/>
                            <a:gd name="connsiteY9" fmla="*/ 8926 h 47892"/>
                            <a:gd name="connsiteX10" fmla="*/ 35263 w 37255"/>
                            <a:gd name="connsiteY10" fmla="*/ 2396 h 47892"/>
                            <a:gd name="connsiteX11" fmla="*/ 28313 w 37255"/>
                            <a:gd name="connsiteY11" fmla="*/ -948 h 47892"/>
                            <a:gd name="connsiteX12" fmla="*/ 20571 w 37255"/>
                            <a:gd name="connsiteY12" fmla="*/ -2056 h 47892"/>
                            <a:gd name="connsiteX13" fmla="*/ 4037 w 37255"/>
                            <a:gd name="connsiteY13" fmla="*/ 4355 h 47892"/>
                            <a:gd name="connsiteX14" fmla="*/ -1992 w 37255"/>
                            <a:gd name="connsiteY14" fmla="*/ 21876 h 47892"/>
                            <a:gd name="connsiteX15" fmla="*/ 4037 w 37255"/>
                            <a:gd name="connsiteY15" fmla="*/ 39417 h 47892"/>
                            <a:gd name="connsiteX16" fmla="*/ 20571 w 37255"/>
                            <a:gd name="connsiteY16" fmla="*/ 45837 h 47892"/>
                            <a:gd name="connsiteX17" fmla="*/ 28372 w 37255"/>
                            <a:gd name="connsiteY17" fmla="*/ 44739 h 47892"/>
                            <a:gd name="connsiteX18" fmla="*/ 35263 w 37255"/>
                            <a:gd name="connsiteY18" fmla="*/ 41445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263" y="41445"/>
                              </a:moveTo>
                              <a:lnTo>
                                <a:pt x="35263" y="34866"/>
                              </a:lnTo>
                              <a:cubicBezTo>
                                <a:pt x="33157" y="36825"/>
                                <a:pt x="30913" y="38285"/>
                                <a:pt x="28531" y="39248"/>
                              </a:cubicBezTo>
                              <a:cubicBezTo>
                                <a:pt x="26148" y="40218"/>
                                <a:pt x="23617" y="40703"/>
                                <a:pt x="20937" y="40703"/>
                              </a:cubicBezTo>
                              <a:cubicBezTo>
                                <a:pt x="15657" y="40703"/>
                                <a:pt x="11614" y="39090"/>
                                <a:pt x="8809" y="35865"/>
                              </a:cubicBezTo>
                              <a:cubicBezTo>
                                <a:pt x="6004" y="32640"/>
                                <a:pt x="4601" y="27977"/>
                                <a:pt x="4601" y="21876"/>
                              </a:cubicBezTo>
                              <a:cubicBezTo>
                                <a:pt x="4601" y="15795"/>
                                <a:pt x="6004" y="11142"/>
                                <a:pt x="8809" y="7917"/>
                              </a:cubicBezTo>
                              <a:cubicBezTo>
                                <a:pt x="11614" y="4691"/>
                                <a:pt x="15657" y="3079"/>
                                <a:pt x="20937" y="3079"/>
                              </a:cubicBezTo>
                              <a:cubicBezTo>
                                <a:pt x="23617" y="3079"/>
                                <a:pt x="26148" y="3564"/>
                                <a:pt x="28531" y="4533"/>
                              </a:cubicBezTo>
                              <a:cubicBezTo>
                                <a:pt x="30913" y="5503"/>
                                <a:pt x="33157" y="6967"/>
                                <a:pt x="35263" y="8926"/>
                              </a:cubicBezTo>
                              <a:lnTo>
                                <a:pt x="35263" y="2396"/>
                              </a:lnTo>
                              <a:cubicBezTo>
                                <a:pt x="33078" y="912"/>
                                <a:pt x="30761" y="-202"/>
                                <a:pt x="28313" y="-948"/>
                              </a:cubicBezTo>
                              <a:cubicBezTo>
                                <a:pt x="25871" y="-1686"/>
                                <a:pt x="23290" y="-2056"/>
                                <a:pt x="20571" y="-2056"/>
                              </a:cubicBezTo>
                              <a:cubicBezTo>
                                <a:pt x="13574" y="-2056"/>
                                <a:pt x="8063" y="81"/>
                                <a:pt x="4037" y="4355"/>
                              </a:cubicBezTo>
                              <a:cubicBezTo>
                                <a:pt x="18" y="8636"/>
                                <a:pt x="-1992" y="14476"/>
                                <a:pt x="-1992" y="21876"/>
                              </a:cubicBezTo>
                              <a:cubicBezTo>
                                <a:pt x="-1992" y="29296"/>
                                <a:pt x="18" y="35143"/>
                                <a:pt x="4037" y="39417"/>
                              </a:cubicBezTo>
                              <a:cubicBezTo>
                                <a:pt x="8063" y="43697"/>
                                <a:pt x="13574" y="45837"/>
                                <a:pt x="20571" y="45837"/>
                              </a:cubicBezTo>
                              <a:cubicBezTo>
                                <a:pt x="23330" y="45837"/>
                                <a:pt x="25930" y="45471"/>
                                <a:pt x="28372" y="44739"/>
                              </a:cubicBezTo>
                              <a:cubicBezTo>
                                <a:pt x="30821" y="44007"/>
                                <a:pt x="33118" y="42909"/>
                                <a:pt x="35263" y="414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7" name="Freeform 236">
                          <a:extLst>
                            <a:ext uri="{FF2B5EF4-FFF2-40B4-BE49-F238E27FC236}">
                              <a16:creationId xmlns:a16="http://schemas.microsoft.com/office/drawing/2014/main" id="{C3939884-5EC0-6EE6-EB20-F66B322637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92486" y="3903287"/>
                          <a:ext cx="5257" cy="63316"/>
                        </a:xfrm>
                        <a:custGeom>
                          <a:avLst/>
                          <a:gdLst>
                            <a:gd name="connsiteX0" fmla="*/ 4427 w 5257"/>
                            <a:gd name="connsiteY0" fmla="*/ 61905 h 63316"/>
                            <a:gd name="connsiteX1" fmla="*/ 4427 w 5257"/>
                            <a:gd name="connsiteY1" fmla="*/ -1411 h 63316"/>
                            <a:gd name="connsiteX2" fmla="*/ -830 w 5257"/>
                            <a:gd name="connsiteY2" fmla="*/ -1411 h 63316"/>
                            <a:gd name="connsiteX3" fmla="*/ -830 w 5257"/>
                            <a:gd name="connsiteY3" fmla="*/ 61905 h 63316"/>
                            <a:gd name="connsiteX4" fmla="*/ 4427 w 5257"/>
                            <a:gd name="connsiteY4" fmla="*/ 61905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27" y="61905"/>
                              </a:moveTo>
                              <a:lnTo>
                                <a:pt x="4427" y="-1411"/>
                              </a:lnTo>
                              <a:lnTo>
                                <a:pt x="-830" y="-1411"/>
                              </a:lnTo>
                              <a:lnTo>
                                <a:pt x="-830" y="61905"/>
                              </a:lnTo>
                              <a:lnTo>
                                <a:pt x="4427" y="619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8" name="Freeform 237">
                          <a:extLst>
                            <a:ext uri="{FF2B5EF4-FFF2-40B4-BE49-F238E27FC236}">
                              <a16:creationId xmlns:a16="http://schemas.microsoft.com/office/drawing/2014/main" id="{19CD9C9F-CB2F-76C5-7CBA-B20E3AB29E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376548" y="3977344"/>
                          <a:ext cx="37255" cy="47892"/>
                        </a:xfrm>
                        <a:custGeom>
                          <a:avLst/>
                          <a:gdLst>
                            <a:gd name="connsiteX0" fmla="*/ 35263 w 37255"/>
                            <a:gd name="connsiteY0" fmla="*/ 41456 h 47892"/>
                            <a:gd name="connsiteX1" fmla="*/ 35263 w 37255"/>
                            <a:gd name="connsiteY1" fmla="*/ 34877 h 47892"/>
                            <a:gd name="connsiteX2" fmla="*/ 28531 w 37255"/>
                            <a:gd name="connsiteY2" fmla="*/ 39260 h 47892"/>
                            <a:gd name="connsiteX3" fmla="*/ 20937 w 37255"/>
                            <a:gd name="connsiteY3" fmla="*/ 40714 h 47892"/>
                            <a:gd name="connsiteX4" fmla="*/ 8809 w 37255"/>
                            <a:gd name="connsiteY4" fmla="*/ 35876 h 47892"/>
                            <a:gd name="connsiteX5" fmla="*/ 4601 w 37255"/>
                            <a:gd name="connsiteY5" fmla="*/ 21887 h 47892"/>
                            <a:gd name="connsiteX6" fmla="*/ 8809 w 37255"/>
                            <a:gd name="connsiteY6" fmla="*/ 7928 h 47892"/>
                            <a:gd name="connsiteX7" fmla="*/ 20937 w 37255"/>
                            <a:gd name="connsiteY7" fmla="*/ 3090 h 47892"/>
                            <a:gd name="connsiteX8" fmla="*/ 28531 w 37255"/>
                            <a:gd name="connsiteY8" fmla="*/ 4545 h 47892"/>
                            <a:gd name="connsiteX9" fmla="*/ 35263 w 37255"/>
                            <a:gd name="connsiteY9" fmla="*/ 8937 h 47892"/>
                            <a:gd name="connsiteX10" fmla="*/ 35263 w 37255"/>
                            <a:gd name="connsiteY10" fmla="*/ 2408 h 47892"/>
                            <a:gd name="connsiteX11" fmla="*/ 28313 w 37255"/>
                            <a:gd name="connsiteY11" fmla="*/ -936 h 47892"/>
                            <a:gd name="connsiteX12" fmla="*/ 20571 w 37255"/>
                            <a:gd name="connsiteY12" fmla="*/ -2044 h 47892"/>
                            <a:gd name="connsiteX13" fmla="*/ 4037 w 37255"/>
                            <a:gd name="connsiteY13" fmla="*/ 4366 h 47892"/>
                            <a:gd name="connsiteX14" fmla="*/ -1992 w 37255"/>
                            <a:gd name="connsiteY14" fmla="*/ 21887 h 47892"/>
                            <a:gd name="connsiteX15" fmla="*/ 4037 w 37255"/>
                            <a:gd name="connsiteY15" fmla="*/ 39428 h 47892"/>
                            <a:gd name="connsiteX16" fmla="*/ 20571 w 37255"/>
                            <a:gd name="connsiteY16" fmla="*/ 45849 h 47892"/>
                            <a:gd name="connsiteX17" fmla="*/ 28372 w 37255"/>
                            <a:gd name="connsiteY17" fmla="*/ 44750 h 47892"/>
                            <a:gd name="connsiteX18" fmla="*/ 35263 w 37255"/>
                            <a:gd name="connsiteY18" fmla="*/ 41456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263" y="41456"/>
                              </a:moveTo>
                              <a:lnTo>
                                <a:pt x="35263" y="34877"/>
                              </a:lnTo>
                              <a:cubicBezTo>
                                <a:pt x="33157" y="36836"/>
                                <a:pt x="30913" y="38297"/>
                                <a:pt x="28531" y="39260"/>
                              </a:cubicBezTo>
                              <a:cubicBezTo>
                                <a:pt x="26148" y="40229"/>
                                <a:pt x="23617" y="40714"/>
                                <a:pt x="20937" y="40714"/>
                              </a:cubicBezTo>
                              <a:cubicBezTo>
                                <a:pt x="15657" y="40714"/>
                                <a:pt x="11614" y="39101"/>
                                <a:pt x="8809" y="35876"/>
                              </a:cubicBezTo>
                              <a:cubicBezTo>
                                <a:pt x="6004" y="32651"/>
                                <a:pt x="4601" y="27988"/>
                                <a:pt x="4601" y="21887"/>
                              </a:cubicBezTo>
                              <a:cubicBezTo>
                                <a:pt x="4601" y="15806"/>
                                <a:pt x="6004" y="11153"/>
                                <a:pt x="8809" y="7928"/>
                              </a:cubicBezTo>
                              <a:cubicBezTo>
                                <a:pt x="11614" y="4703"/>
                                <a:pt x="15657" y="3090"/>
                                <a:pt x="20937" y="3090"/>
                              </a:cubicBezTo>
                              <a:cubicBezTo>
                                <a:pt x="23617" y="3090"/>
                                <a:pt x="26148" y="3575"/>
                                <a:pt x="28531" y="4545"/>
                              </a:cubicBezTo>
                              <a:cubicBezTo>
                                <a:pt x="30913" y="5514"/>
                                <a:pt x="33157" y="6978"/>
                                <a:pt x="35263" y="8937"/>
                              </a:cubicBezTo>
                              <a:lnTo>
                                <a:pt x="35263" y="2408"/>
                              </a:lnTo>
                              <a:cubicBezTo>
                                <a:pt x="33078" y="924"/>
                                <a:pt x="30761" y="-191"/>
                                <a:pt x="28313" y="-936"/>
                              </a:cubicBezTo>
                              <a:cubicBezTo>
                                <a:pt x="25871" y="-1675"/>
                                <a:pt x="23290" y="-2044"/>
                                <a:pt x="20571" y="-2044"/>
                              </a:cubicBezTo>
                              <a:cubicBezTo>
                                <a:pt x="13574" y="-2044"/>
                                <a:pt x="8063" y="93"/>
                                <a:pt x="4037" y="4366"/>
                              </a:cubicBezTo>
                              <a:cubicBezTo>
                                <a:pt x="18" y="8647"/>
                                <a:pt x="-1992" y="14487"/>
                                <a:pt x="-1992" y="21887"/>
                              </a:cubicBezTo>
                              <a:cubicBezTo>
                                <a:pt x="-1992" y="29307"/>
                                <a:pt x="18" y="35154"/>
                                <a:pt x="4037" y="39428"/>
                              </a:cubicBezTo>
                              <a:cubicBezTo>
                                <a:pt x="8063" y="43708"/>
                                <a:pt x="13574" y="45849"/>
                                <a:pt x="20571" y="45849"/>
                              </a:cubicBezTo>
                              <a:cubicBezTo>
                                <a:pt x="23330" y="45849"/>
                                <a:pt x="25930" y="45483"/>
                                <a:pt x="28372" y="44750"/>
                              </a:cubicBezTo>
                              <a:cubicBezTo>
                                <a:pt x="30821" y="44018"/>
                                <a:pt x="33118" y="42920"/>
                                <a:pt x="35263" y="4145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1" name="Graphic 4">
                        <a:extLst>
                          <a:ext uri="{FF2B5EF4-FFF2-40B4-BE49-F238E27FC236}">
                            <a16:creationId xmlns:a16="http://schemas.microsoft.com/office/drawing/2014/main" id="{B514C785-D1E0-F12C-31B1-7B456E6FF2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19105" y="3826464"/>
                        <a:ext cx="40057" cy="383690"/>
                        <a:chOff x="3480489" y="3726112"/>
                        <a:chExt cx="34958" cy="334847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29" name="Freeform 228">
                          <a:extLst>
                            <a:ext uri="{FF2B5EF4-FFF2-40B4-BE49-F238E27FC236}">
                              <a16:creationId xmlns:a16="http://schemas.microsoft.com/office/drawing/2014/main" id="{E1003BE4-3349-CE1A-E54B-481EB40ED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480489" y="3726112"/>
                          <a:ext cx="34958" cy="46161"/>
                        </a:xfrm>
                        <a:custGeom>
                          <a:avLst/>
                          <a:gdLst>
                            <a:gd name="connsiteX0" fmla="*/ -2137 w 34958"/>
                            <a:gd name="connsiteY0" fmla="*/ 44094 h 46161"/>
                            <a:gd name="connsiteX1" fmla="*/ 6278 w 34958"/>
                            <a:gd name="connsiteY1" fmla="*/ 44094 h 46161"/>
                            <a:gd name="connsiteX2" fmla="*/ 26762 w 34958"/>
                            <a:gd name="connsiteY2" fmla="*/ 5481 h 46161"/>
                            <a:gd name="connsiteX3" fmla="*/ 26762 w 34958"/>
                            <a:gd name="connsiteY3" fmla="*/ 44094 h 46161"/>
                            <a:gd name="connsiteX4" fmla="*/ 32821 w 34958"/>
                            <a:gd name="connsiteY4" fmla="*/ 44094 h 46161"/>
                            <a:gd name="connsiteX5" fmla="*/ 32821 w 34958"/>
                            <a:gd name="connsiteY5" fmla="*/ -2068 h 46161"/>
                            <a:gd name="connsiteX6" fmla="*/ 24406 w 34958"/>
                            <a:gd name="connsiteY6" fmla="*/ -2068 h 46161"/>
                            <a:gd name="connsiteX7" fmla="*/ 3932 w 34958"/>
                            <a:gd name="connsiteY7" fmla="*/ 36545 h 46161"/>
                            <a:gd name="connsiteX8" fmla="*/ 3932 w 34958"/>
                            <a:gd name="connsiteY8" fmla="*/ -2068 h 46161"/>
                            <a:gd name="connsiteX9" fmla="*/ -2137 w 34958"/>
                            <a:gd name="connsiteY9" fmla="*/ -2068 h 46161"/>
                            <a:gd name="connsiteX10" fmla="*/ -2137 w 34958"/>
                            <a:gd name="connsiteY10" fmla="*/ 44094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37" y="44094"/>
                              </a:moveTo>
                              <a:lnTo>
                                <a:pt x="6278" y="44094"/>
                              </a:lnTo>
                              <a:lnTo>
                                <a:pt x="26762" y="5481"/>
                              </a:lnTo>
                              <a:lnTo>
                                <a:pt x="26762" y="44094"/>
                              </a:lnTo>
                              <a:lnTo>
                                <a:pt x="32821" y="44094"/>
                              </a:lnTo>
                              <a:lnTo>
                                <a:pt x="32821" y="-2068"/>
                              </a:lnTo>
                              <a:lnTo>
                                <a:pt x="24406" y="-2068"/>
                              </a:lnTo>
                              <a:lnTo>
                                <a:pt x="3932" y="36545"/>
                              </a:lnTo>
                              <a:lnTo>
                                <a:pt x="3932" y="-2068"/>
                              </a:lnTo>
                              <a:lnTo>
                                <a:pt x="-2137" y="-2068"/>
                              </a:lnTo>
                              <a:lnTo>
                                <a:pt x="-2137" y="44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0" name="Freeform 229">
                          <a:extLst>
                            <a:ext uri="{FF2B5EF4-FFF2-40B4-BE49-F238E27FC236}">
                              <a16:creationId xmlns:a16="http://schemas.microsoft.com/office/drawing/2014/main" id="{EBBA8C86-7B14-0F51-D561-268842AB5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495348" y="3795117"/>
                          <a:ext cx="5257" cy="63316"/>
                        </a:xfrm>
                        <a:custGeom>
                          <a:avLst/>
                          <a:gdLst>
                            <a:gd name="connsiteX0" fmla="*/ 4435 w 5257"/>
                            <a:gd name="connsiteY0" fmla="*/ 61897 h 63316"/>
                            <a:gd name="connsiteX1" fmla="*/ 4435 w 5257"/>
                            <a:gd name="connsiteY1" fmla="*/ -1420 h 63316"/>
                            <a:gd name="connsiteX2" fmla="*/ -822 w 5257"/>
                            <a:gd name="connsiteY2" fmla="*/ -1420 h 63316"/>
                            <a:gd name="connsiteX3" fmla="*/ -822 w 5257"/>
                            <a:gd name="connsiteY3" fmla="*/ 61897 h 63316"/>
                            <a:gd name="connsiteX4" fmla="*/ 4435 w 5257"/>
                            <a:gd name="connsiteY4" fmla="*/ 6189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35" y="61897"/>
                              </a:moveTo>
                              <a:lnTo>
                                <a:pt x="4435" y="-1420"/>
                              </a:lnTo>
                              <a:lnTo>
                                <a:pt x="-822" y="-1420"/>
                              </a:lnTo>
                              <a:lnTo>
                                <a:pt x="-822" y="61897"/>
                              </a:lnTo>
                              <a:lnTo>
                                <a:pt x="4435" y="6189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1" name="Freeform 230">
                          <a:extLst>
                            <a:ext uri="{FF2B5EF4-FFF2-40B4-BE49-F238E27FC236}">
                              <a16:creationId xmlns:a16="http://schemas.microsoft.com/office/drawing/2014/main" id="{57664CE6-8602-3B74-25D1-44746EC938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480489" y="3870005"/>
                          <a:ext cx="34958" cy="46161"/>
                        </a:xfrm>
                        <a:custGeom>
                          <a:avLst/>
                          <a:gdLst>
                            <a:gd name="connsiteX0" fmla="*/ -2137 w 34958"/>
                            <a:gd name="connsiteY0" fmla="*/ 44105 h 46161"/>
                            <a:gd name="connsiteX1" fmla="*/ 6278 w 34958"/>
                            <a:gd name="connsiteY1" fmla="*/ 44105 h 46161"/>
                            <a:gd name="connsiteX2" fmla="*/ 26762 w 34958"/>
                            <a:gd name="connsiteY2" fmla="*/ 5492 h 46161"/>
                            <a:gd name="connsiteX3" fmla="*/ 26762 w 34958"/>
                            <a:gd name="connsiteY3" fmla="*/ 44105 h 46161"/>
                            <a:gd name="connsiteX4" fmla="*/ 32821 w 34958"/>
                            <a:gd name="connsiteY4" fmla="*/ 44105 h 46161"/>
                            <a:gd name="connsiteX5" fmla="*/ 32821 w 34958"/>
                            <a:gd name="connsiteY5" fmla="*/ -2056 h 46161"/>
                            <a:gd name="connsiteX6" fmla="*/ 24406 w 34958"/>
                            <a:gd name="connsiteY6" fmla="*/ -2056 h 46161"/>
                            <a:gd name="connsiteX7" fmla="*/ 3932 w 34958"/>
                            <a:gd name="connsiteY7" fmla="*/ 36557 h 46161"/>
                            <a:gd name="connsiteX8" fmla="*/ 3932 w 34958"/>
                            <a:gd name="connsiteY8" fmla="*/ -2056 h 46161"/>
                            <a:gd name="connsiteX9" fmla="*/ -2137 w 34958"/>
                            <a:gd name="connsiteY9" fmla="*/ -2056 h 46161"/>
                            <a:gd name="connsiteX10" fmla="*/ -2137 w 34958"/>
                            <a:gd name="connsiteY10" fmla="*/ 4410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37" y="44105"/>
                              </a:moveTo>
                              <a:lnTo>
                                <a:pt x="6278" y="44105"/>
                              </a:lnTo>
                              <a:lnTo>
                                <a:pt x="26762" y="5492"/>
                              </a:lnTo>
                              <a:lnTo>
                                <a:pt x="26762" y="44105"/>
                              </a:lnTo>
                              <a:lnTo>
                                <a:pt x="32821" y="44105"/>
                              </a:lnTo>
                              <a:lnTo>
                                <a:pt x="32821" y="-2056"/>
                              </a:lnTo>
                              <a:lnTo>
                                <a:pt x="24406" y="-2056"/>
                              </a:lnTo>
                              <a:lnTo>
                                <a:pt x="3932" y="36557"/>
                              </a:lnTo>
                              <a:lnTo>
                                <a:pt x="3932" y="-2056"/>
                              </a:lnTo>
                              <a:lnTo>
                                <a:pt x="-2137" y="-2056"/>
                              </a:lnTo>
                              <a:lnTo>
                                <a:pt x="-2137" y="441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2" name="Freeform 231">
                          <a:extLst>
                            <a:ext uri="{FF2B5EF4-FFF2-40B4-BE49-F238E27FC236}">
                              <a16:creationId xmlns:a16="http://schemas.microsoft.com/office/drawing/2014/main" id="{E7870804-4A65-6D08-3812-3557C0499A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495348" y="3939010"/>
                          <a:ext cx="5257" cy="63316"/>
                        </a:xfrm>
                        <a:custGeom>
                          <a:avLst/>
                          <a:gdLst>
                            <a:gd name="connsiteX0" fmla="*/ 4435 w 5257"/>
                            <a:gd name="connsiteY0" fmla="*/ 61908 h 63316"/>
                            <a:gd name="connsiteX1" fmla="*/ 4435 w 5257"/>
                            <a:gd name="connsiteY1" fmla="*/ -1408 h 63316"/>
                            <a:gd name="connsiteX2" fmla="*/ -822 w 5257"/>
                            <a:gd name="connsiteY2" fmla="*/ -1408 h 63316"/>
                            <a:gd name="connsiteX3" fmla="*/ -822 w 5257"/>
                            <a:gd name="connsiteY3" fmla="*/ 61908 h 63316"/>
                            <a:gd name="connsiteX4" fmla="*/ 4435 w 5257"/>
                            <a:gd name="connsiteY4" fmla="*/ 6190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35" y="61908"/>
                              </a:moveTo>
                              <a:lnTo>
                                <a:pt x="4435" y="-1408"/>
                              </a:lnTo>
                              <a:lnTo>
                                <a:pt x="-822" y="-1408"/>
                              </a:lnTo>
                              <a:lnTo>
                                <a:pt x="-822" y="61908"/>
                              </a:lnTo>
                              <a:lnTo>
                                <a:pt x="4435" y="619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3" name="Freeform 232">
                          <a:extLst>
                            <a:ext uri="{FF2B5EF4-FFF2-40B4-BE49-F238E27FC236}">
                              <a16:creationId xmlns:a16="http://schemas.microsoft.com/office/drawing/2014/main" id="{F1E9689D-5AE8-EA3F-090F-B28B681E4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482036" y="4013067"/>
                          <a:ext cx="32512" cy="47892"/>
                        </a:xfrm>
                        <a:custGeom>
                          <a:avLst/>
                          <a:gdLst>
                            <a:gd name="connsiteX0" fmla="*/ 27923 w 32512"/>
                            <a:gd name="connsiteY0" fmla="*/ 43507 h 47892"/>
                            <a:gd name="connsiteX1" fmla="*/ 27923 w 32512"/>
                            <a:gd name="connsiteY1" fmla="*/ 37413 h 47892"/>
                            <a:gd name="connsiteX2" fmla="*/ 21211 w 32512"/>
                            <a:gd name="connsiteY2" fmla="*/ 39945 h 47892"/>
                            <a:gd name="connsiteX3" fmla="*/ 15112 w 32512"/>
                            <a:gd name="connsiteY3" fmla="*/ 40786 h 47892"/>
                            <a:gd name="connsiteX4" fmla="*/ 7241 w 32512"/>
                            <a:gd name="connsiteY4" fmla="*/ 38807 h 47892"/>
                            <a:gd name="connsiteX5" fmla="*/ 4469 w 32512"/>
                            <a:gd name="connsiteY5" fmla="*/ 33178 h 47892"/>
                            <a:gd name="connsiteX6" fmla="*/ 6311 w 32512"/>
                            <a:gd name="connsiteY6" fmla="*/ 28548 h 47892"/>
                            <a:gd name="connsiteX7" fmla="*/ 13291 w 32512"/>
                            <a:gd name="connsiteY7" fmla="*/ 26035 h 47892"/>
                            <a:gd name="connsiteX8" fmla="*/ 17063 w 32512"/>
                            <a:gd name="connsiteY8" fmla="*/ 25264 h 47892"/>
                            <a:gd name="connsiteX9" fmla="*/ 27379 w 32512"/>
                            <a:gd name="connsiteY9" fmla="*/ 20574 h 47892"/>
                            <a:gd name="connsiteX10" fmla="*/ 30705 w 32512"/>
                            <a:gd name="connsiteY10" fmla="*/ 11601 h 47892"/>
                            <a:gd name="connsiteX11" fmla="*/ 26201 w 32512"/>
                            <a:gd name="connsiteY11" fmla="*/ 1421 h 47892"/>
                            <a:gd name="connsiteX12" fmla="*/ 13013 w 32512"/>
                            <a:gd name="connsiteY12" fmla="*/ -2042 h 47892"/>
                            <a:gd name="connsiteX13" fmla="*/ 6034 w 32512"/>
                            <a:gd name="connsiteY13" fmla="*/ -1300 h 47892"/>
                            <a:gd name="connsiteX14" fmla="*/ -1619 w 32512"/>
                            <a:gd name="connsiteY14" fmla="*/ 897 h 47892"/>
                            <a:gd name="connsiteX15" fmla="*/ -1619 w 32512"/>
                            <a:gd name="connsiteY15" fmla="*/ 7327 h 47892"/>
                            <a:gd name="connsiteX16" fmla="*/ 5836 w 32512"/>
                            <a:gd name="connsiteY16" fmla="*/ 4112 h 47892"/>
                            <a:gd name="connsiteX17" fmla="*/ 13013 w 32512"/>
                            <a:gd name="connsiteY17" fmla="*/ 3034 h 47892"/>
                            <a:gd name="connsiteX18" fmla="*/ 21270 w 32512"/>
                            <a:gd name="connsiteY18" fmla="*/ 5131 h 47892"/>
                            <a:gd name="connsiteX19" fmla="*/ 24181 w 32512"/>
                            <a:gd name="connsiteY19" fmla="*/ 11136 h 47892"/>
                            <a:gd name="connsiteX20" fmla="*/ 22092 w 32512"/>
                            <a:gd name="connsiteY20" fmla="*/ 16449 h 47892"/>
                            <a:gd name="connsiteX21" fmla="*/ 15241 w 32512"/>
                            <a:gd name="connsiteY21" fmla="*/ 19328 h 47892"/>
                            <a:gd name="connsiteX22" fmla="*/ 11429 w 32512"/>
                            <a:gd name="connsiteY22" fmla="*/ 20070 h 47892"/>
                            <a:gd name="connsiteX23" fmla="*/ 1311 w 32512"/>
                            <a:gd name="connsiteY23" fmla="*/ 24423 h 47892"/>
                            <a:gd name="connsiteX24" fmla="*/ -1808 w 32512"/>
                            <a:gd name="connsiteY24" fmla="*/ 32684 h 47892"/>
                            <a:gd name="connsiteX25" fmla="*/ 2509 w 32512"/>
                            <a:gd name="connsiteY25" fmla="*/ 42329 h 47892"/>
                            <a:gd name="connsiteX26" fmla="*/ 14399 w 32512"/>
                            <a:gd name="connsiteY26" fmla="*/ 45851 h 47892"/>
                            <a:gd name="connsiteX27" fmla="*/ 21023 w 32512"/>
                            <a:gd name="connsiteY27" fmla="*/ 45258 h 47892"/>
                            <a:gd name="connsiteX28" fmla="*/ 27923 w 32512"/>
                            <a:gd name="connsiteY28" fmla="*/ 43507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923" y="43507"/>
                              </a:moveTo>
                              <a:lnTo>
                                <a:pt x="27923" y="37413"/>
                              </a:lnTo>
                              <a:cubicBezTo>
                                <a:pt x="25554" y="38547"/>
                                <a:pt x="23316" y="39391"/>
                                <a:pt x="21211" y="39945"/>
                              </a:cubicBezTo>
                              <a:cubicBezTo>
                                <a:pt x="19105" y="40506"/>
                                <a:pt x="17072" y="40786"/>
                                <a:pt x="15112" y="40786"/>
                              </a:cubicBezTo>
                              <a:cubicBezTo>
                                <a:pt x="11713" y="40786"/>
                                <a:pt x="9089" y="40127"/>
                                <a:pt x="7241" y="38807"/>
                              </a:cubicBezTo>
                              <a:cubicBezTo>
                                <a:pt x="5393" y="37488"/>
                                <a:pt x="4469" y="35612"/>
                                <a:pt x="4469" y="33178"/>
                              </a:cubicBezTo>
                              <a:cubicBezTo>
                                <a:pt x="4469" y="31134"/>
                                <a:pt x="5083" y="29590"/>
                                <a:pt x="6311" y="28548"/>
                              </a:cubicBezTo>
                              <a:cubicBezTo>
                                <a:pt x="7538" y="27513"/>
                                <a:pt x="9865" y="26675"/>
                                <a:pt x="13291" y="26035"/>
                              </a:cubicBezTo>
                              <a:lnTo>
                                <a:pt x="17063" y="25264"/>
                              </a:lnTo>
                              <a:cubicBezTo>
                                <a:pt x="21722" y="24373"/>
                                <a:pt x="25161" y="22810"/>
                                <a:pt x="27379" y="20574"/>
                              </a:cubicBezTo>
                              <a:cubicBezTo>
                                <a:pt x="29596" y="18338"/>
                                <a:pt x="30705" y="15347"/>
                                <a:pt x="30705" y="11601"/>
                              </a:cubicBezTo>
                              <a:cubicBezTo>
                                <a:pt x="30705" y="7123"/>
                                <a:pt x="29204" y="3729"/>
                                <a:pt x="26201" y="1421"/>
                              </a:cubicBezTo>
                              <a:cubicBezTo>
                                <a:pt x="23204" y="-887"/>
                                <a:pt x="18808" y="-2042"/>
                                <a:pt x="13013" y="-2042"/>
                              </a:cubicBezTo>
                              <a:cubicBezTo>
                                <a:pt x="10829" y="-2042"/>
                                <a:pt x="8502" y="-1794"/>
                                <a:pt x="6034" y="-1300"/>
                              </a:cubicBezTo>
                              <a:cubicBezTo>
                                <a:pt x="3572" y="-805"/>
                                <a:pt x="1021" y="-73"/>
                                <a:pt x="-1619" y="897"/>
                              </a:cubicBezTo>
                              <a:lnTo>
                                <a:pt x="-1619" y="7327"/>
                              </a:lnTo>
                              <a:cubicBezTo>
                                <a:pt x="915" y="5909"/>
                                <a:pt x="3400" y="4838"/>
                                <a:pt x="5836" y="4112"/>
                              </a:cubicBezTo>
                              <a:cubicBezTo>
                                <a:pt x="8271" y="3393"/>
                                <a:pt x="10664" y="3034"/>
                                <a:pt x="13013" y="3034"/>
                              </a:cubicBezTo>
                              <a:cubicBezTo>
                                <a:pt x="16577" y="3034"/>
                                <a:pt x="19330" y="3733"/>
                                <a:pt x="21270" y="5131"/>
                              </a:cubicBezTo>
                              <a:cubicBezTo>
                                <a:pt x="23211" y="6536"/>
                                <a:pt x="24181" y="8538"/>
                                <a:pt x="24181" y="11136"/>
                              </a:cubicBezTo>
                              <a:cubicBezTo>
                                <a:pt x="24181" y="13398"/>
                                <a:pt x="23485" y="15169"/>
                                <a:pt x="22092" y="16449"/>
                              </a:cubicBezTo>
                              <a:cubicBezTo>
                                <a:pt x="20699" y="17728"/>
                                <a:pt x="18416" y="18688"/>
                                <a:pt x="15241" y="19328"/>
                              </a:cubicBezTo>
                              <a:lnTo>
                                <a:pt x="11429" y="20070"/>
                              </a:lnTo>
                              <a:cubicBezTo>
                                <a:pt x="6769" y="20993"/>
                                <a:pt x="3397" y="22444"/>
                                <a:pt x="1311" y="24423"/>
                              </a:cubicBezTo>
                              <a:cubicBezTo>
                                <a:pt x="-768" y="26401"/>
                                <a:pt x="-1808" y="29155"/>
                                <a:pt x="-1808" y="32684"/>
                              </a:cubicBezTo>
                              <a:cubicBezTo>
                                <a:pt x="-1808" y="36766"/>
                                <a:pt x="-369" y="39982"/>
                                <a:pt x="2509" y="42329"/>
                              </a:cubicBezTo>
                              <a:cubicBezTo>
                                <a:pt x="5387" y="44677"/>
                                <a:pt x="9350" y="45851"/>
                                <a:pt x="14399" y="45851"/>
                              </a:cubicBezTo>
                              <a:cubicBezTo>
                                <a:pt x="16571" y="45851"/>
                                <a:pt x="18779" y="45654"/>
                                <a:pt x="21023" y="45258"/>
                              </a:cubicBezTo>
                              <a:cubicBezTo>
                                <a:pt x="23273" y="44869"/>
                                <a:pt x="25574" y="44285"/>
                                <a:pt x="27923" y="435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2" name="Graphic 4">
                        <a:extLst>
                          <a:ext uri="{FF2B5EF4-FFF2-40B4-BE49-F238E27FC236}">
                            <a16:creationId xmlns:a16="http://schemas.microsoft.com/office/drawing/2014/main" id="{1171143E-0176-1559-C373-BEC3F67BC7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2483" y="3852337"/>
                        <a:ext cx="48996" cy="383690"/>
                        <a:chOff x="3579434" y="3748691"/>
                        <a:chExt cx="42759" cy="334847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24" name="Freeform 223">
                          <a:extLst>
                            <a:ext uri="{FF2B5EF4-FFF2-40B4-BE49-F238E27FC236}">
                              <a16:creationId xmlns:a16="http://schemas.microsoft.com/office/drawing/2014/main" id="{6B07FA90-90F2-07A8-A995-474F7111BA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583339" y="3748691"/>
                          <a:ext cx="34958" cy="46161"/>
                        </a:xfrm>
                        <a:custGeom>
                          <a:avLst/>
                          <a:gdLst>
                            <a:gd name="connsiteX0" fmla="*/ -2129 w 34958"/>
                            <a:gd name="connsiteY0" fmla="*/ 44096 h 46161"/>
                            <a:gd name="connsiteX1" fmla="*/ 6286 w 34958"/>
                            <a:gd name="connsiteY1" fmla="*/ 44096 h 46161"/>
                            <a:gd name="connsiteX2" fmla="*/ 26770 w 34958"/>
                            <a:gd name="connsiteY2" fmla="*/ 5483 h 46161"/>
                            <a:gd name="connsiteX3" fmla="*/ 26770 w 34958"/>
                            <a:gd name="connsiteY3" fmla="*/ 44096 h 46161"/>
                            <a:gd name="connsiteX4" fmla="*/ 32829 w 34958"/>
                            <a:gd name="connsiteY4" fmla="*/ 44096 h 46161"/>
                            <a:gd name="connsiteX5" fmla="*/ 32829 w 34958"/>
                            <a:gd name="connsiteY5" fmla="*/ -2066 h 46161"/>
                            <a:gd name="connsiteX6" fmla="*/ 24414 w 34958"/>
                            <a:gd name="connsiteY6" fmla="*/ -2066 h 46161"/>
                            <a:gd name="connsiteX7" fmla="*/ 3940 w 34958"/>
                            <a:gd name="connsiteY7" fmla="*/ 36547 h 46161"/>
                            <a:gd name="connsiteX8" fmla="*/ 3940 w 34958"/>
                            <a:gd name="connsiteY8" fmla="*/ -2066 h 46161"/>
                            <a:gd name="connsiteX9" fmla="*/ -2129 w 34958"/>
                            <a:gd name="connsiteY9" fmla="*/ -2066 h 46161"/>
                            <a:gd name="connsiteX10" fmla="*/ -2129 w 34958"/>
                            <a:gd name="connsiteY10" fmla="*/ 44096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29" y="44096"/>
                              </a:moveTo>
                              <a:lnTo>
                                <a:pt x="6286" y="44096"/>
                              </a:lnTo>
                              <a:lnTo>
                                <a:pt x="26770" y="5483"/>
                              </a:lnTo>
                              <a:lnTo>
                                <a:pt x="26770" y="44096"/>
                              </a:lnTo>
                              <a:lnTo>
                                <a:pt x="32829" y="44096"/>
                              </a:lnTo>
                              <a:lnTo>
                                <a:pt x="32829" y="-2066"/>
                              </a:lnTo>
                              <a:lnTo>
                                <a:pt x="24414" y="-2066"/>
                              </a:lnTo>
                              <a:lnTo>
                                <a:pt x="3940" y="36547"/>
                              </a:lnTo>
                              <a:lnTo>
                                <a:pt x="3940" y="-2066"/>
                              </a:lnTo>
                              <a:lnTo>
                                <a:pt x="-2129" y="-2066"/>
                              </a:lnTo>
                              <a:lnTo>
                                <a:pt x="-2129" y="440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5" name="Freeform 224">
                          <a:extLst>
                            <a:ext uri="{FF2B5EF4-FFF2-40B4-BE49-F238E27FC236}">
                              <a16:creationId xmlns:a16="http://schemas.microsoft.com/office/drawing/2014/main" id="{E6233497-C766-9B7E-0F68-D1A95A2911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598198" y="3817696"/>
                          <a:ext cx="5257" cy="63316"/>
                        </a:xfrm>
                        <a:custGeom>
                          <a:avLst/>
                          <a:gdLst>
                            <a:gd name="connsiteX0" fmla="*/ 4443 w 5257"/>
                            <a:gd name="connsiteY0" fmla="*/ 61899 h 63316"/>
                            <a:gd name="connsiteX1" fmla="*/ 4443 w 5257"/>
                            <a:gd name="connsiteY1" fmla="*/ -1418 h 63316"/>
                            <a:gd name="connsiteX2" fmla="*/ -814 w 5257"/>
                            <a:gd name="connsiteY2" fmla="*/ -1418 h 63316"/>
                            <a:gd name="connsiteX3" fmla="*/ -814 w 5257"/>
                            <a:gd name="connsiteY3" fmla="*/ 61899 h 63316"/>
                            <a:gd name="connsiteX4" fmla="*/ 4443 w 5257"/>
                            <a:gd name="connsiteY4" fmla="*/ 6189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43" y="61899"/>
                              </a:moveTo>
                              <a:lnTo>
                                <a:pt x="4443" y="-1418"/>
                              </a:lnTo>
                              <a:lnTo>
                                <a:pt x="-814" y="-1418"/>
                              </a:lnTo>
                              <a:lnTo>
                                <a:pt x="-814" y="61899"/>
                              </a:lnTo>
                              <a:lnTo>
                                <a:pt x="4443" y="6189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6" name="Freeform 225">
                          <a:extLst>
                            <a:ext uri="{FF2B5EF4-FFF2-40B4-BE49-F238E27FC236}">
                              <a16:creationId xmlns:a16="http://schemas.microsoft.com/office/drawing/2014/main" id="{32E33DF1-5504-4C2A-FCF9-1CE71B22F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579434" y="3891753"/>
                          <a:ext cx="42759" cy="47892"/>
                        </a:xfrm>
                        <a:custGeom>
                          <a:avLst/>
                          <a:gdLst>
                            <a:gd name="connsiteX0" fmla="*/ 19161 w 42759"/>
                            <a:gd name="connsiteY0" fmla="*/ 40777 h 47892"/>
                            <a:gd name="connsiteX1" fmla="*/ 8339 w 42759"/>
                            <a:gd name="connsiteY1" fmla="*/ 35701 h 47892"/>
                            <a:gd name="connsiteX2" fmla="*/ 4340 w 42759"/>
                            <a:gd name="connsiteY2" fmla="*/ 21881 h 47892"/>
                            <a:gd name="connsiteX3" fmla="*/ 8339 w 42759"/>
                            <a:gd name="connsiteY3" fmla="*/ 8089 h 47892"/>
                            <a:gd name="connsiteX4" fmla="*/ 19161 w 42759"/>
                            <a:gd name="connsiteY4" fmla="*/ 3024 h 47892"/>
                            <a:gd name="connsiteX5" fmla="*/ 29942 w 42759"/>
                            <a:gd name="connsiteY5" fmla="*/ 8089 h 47892"/>
                            <a:gd name="connsiteX6" fmla="*/ 33922 w 42759"/>
                            <a:gd name="connsiteY6" fmla="*/ 21881 h 47892"/>
                            <a:gd name="connsiteX7" fmla="*/ 29942 w 42759"/>
                            <a:gd name="connsiteY7" fmla="*/ 35701 h 47892"/>
                            <a:gd name="connsiteX8" fmla="*/ 19161 w 42759"/>
                            <a:gd name="connsiteY8" fmla="*/ 40777 h 47892"/>
                            <a:gd name="connsiteX9" fmla="*/ 19161 w 42759"/>
                            <a:gd name="connsiteY9" fmla="*/ 45842 h 47892"/>
                            <a:gd name="connsiteX10" fmla="*/ 34684 w 42759"/>
                            <a:gd name="connsiteY10" fmla="*/ 39332 h 47892"/>
                            <a:gd name="connsiteX11" fmla="*/ 40506 w 42759"/>
                            <a:gd name="connsiteY11" fmla="*/ 21881 h 47892"/>
                            <a:gd name="connsiteX12" fmla="*/ 34684 w 42759"/>
                            <a:gd name="connsiteY12" fmla="*/ 4459 h 47892"/>
                            <a:gd name="connsiteX13" fmla="*/ 19161 w 42759"/>
                            <a:gd name="connsiteY13" fmla="*/ -2051 h 47892"/>
                            <a:gd name="connsiteX14" fmla="*/ 3577 w 42759"/>
                            <a:gd name="connsiteY14" fmla="*/ 4439 h 47892"/>
                            <a:gd name="connsiteX15" fmla="*/ -2254 w 42759"/>
                            <a:gd name="connsiteY15" fmla="*/ 21881 h 47892"/>
                            <a:gd name="connsiteX16" fmla="*/ 3577 w 42759"/>
                            <a:gd name="connsiteY16" fmla="*/ 39332 h 47892"/>
                            <a:gd name="connsiteX17" fmla="*/ 19161 w 42759"/>
                            <a:gd name="connsiteY17" fmla="*/ 45842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161" y="40777"/>
                              </a:moveTo>
                              <a:cubicBezTo>
                                <a:pt x="14620" y="40777"/>
                                <a:pt x="11013" y="39085"/>
                                <a:pt x="8339" y="35701"/>
                              </a:cubicBezTo>
                              <a:cubicBezTo>
                                <a:pt x="5673" y="32324"/>
                                <a:pt x="4340" y="27718"/>
                                <a:pt x="4340" y="21881"/>
                              </a:cubicBezTo>
                              <a:cubicBezTo>
                                <a:pt x="4340" y="16070"/>
                                <a:pt x="5673" y="11473"/>
                                <a:pt x="8339" y="8089"/>
                              </a:cubicBezTo>
                              <a:cubicBezTo>
                                <a:pt x="11013" y="4713"/>
                                <a:pt x="14620" y="3024"/>
                                <a:pt x="19161" y="3024"/>
                              </a:cubicBezTo>
                              <a:cubicBezTo>
                                <a:pt x="23695" y="3024"/>
                                <a:pt x="27289" y="4713"/>
                                <a:pt x="29942" y="8089"/>
                              </a:cubicBezTo>
                              <a:cubicBezTo>
                                <a:pt x="32595" y="11473"/>
                                <a:pt x="33922" y="16070"/>
                                <a:pt x="33922" y="21881"/>
                              </a:cubicBezTo>
                              <a:cubicBezTo>
                                <a:pt x="33922" y="27718"/>
                                <a:pt x="32595" y="32324"/>
                                <a:pt x="29942" y="35701"/>
                              </a:cubicBezTo>
                              <a:cubicBezTo>
                                <a:pt x="27289" y="39085"/>
                                <a:pt x="23695" y="40777"/>
                                <a:pt x="19161" y="40777"/>
                              </a:cubicBezTo>
                              <a:close/>
                              <a:moveTo>
                                <a:pt x="19161" y="45842"/>
                              </a:moveTo>
                              <a:cubicBezTo>
                                <a:pt x="25635" y="45842"/>
                                <a:pt x="30810" y="43672"/>
                                <a:pt x="34684" y="39332"/>
                              </a:cubicBezTo>
                              <a:cubicBezTo>
                                <a:pt x="38565" y="34992"/>
                                <a:pt x="40506" y="29175"/>
                                <a:pt x="40506" y="21881"/>
                              </a:cubicBezTo>
                              <a:cubicBezTo>
                                <a:pt x="40506" y="14606"/>
                                <a:pt x="38565" y="8798"/>
                                <a:pt x="34684" y="4459"/>
                              </a:cubicBezTo>
                              <a:cubicBezTo>
                                <a:pt x="30810" y="119"/>
                                <a:pt x="25635" y="-2051"/>
                                <a:pt x="19161" y="-2051"/>
                              </a:cubicBezTo>
                              <a:cubicBezTo>
                                <a:pt x="12666" y="-2051"/>
                                <a:pt x="7471" y="112"/>
                                <a:pt x="3577" y="4439"/>
                              </a:cubicBezTo>
                              <a:cubicBezTo>
                                <a:pt x="-310" y="8772"/>
                                <a:pt x="-2254" y="14586"/>
                                <a:pt x="-2254" y="21881"/>
                              </a:cubicBezTo>
                              <a:cubicBezTo>
                                <a:pt x="-2254" y="29175"/>
                                <a:pt x="-310" y="34992"/>
                                <a:pt x="3577" y="39332"/>
                              </a:cubicBezTo>
                              <a:cubicBezTo>
                                <a:pt x="7471" y="43672"/>
                                <a:pt x="12666" y="45842"/>
                                <a:pt x="19161" y="458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7" name="Freeform 226">
                          <a:extLst>
                            <a:ext uri="{FF2B5EF4-FFF2-40B4-BE49-F238E27FC236}">
                              <a16:creationId xmlns:a16="http://schemas.microsoft.com/office/drawing/2014/main" id="{F09C4C68-4656-D436-7633-B661D99B5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598198" y="3961589"/>
                          <a:ext cx="5257" cy="63316"/>
                        </a:xfrm>
                        <a:custGeom>
                          <a:avLst/>
                          <a:gdLst>
                            <a:gd name="connsiteX0" fmla="*/ 4443 w 5257"/>
                            <a:gd name="connsiteY0" fmla="*/ 61910 h 63316"/>
                            <a:gd name="connsiteX1" fmla="*/ 4443 w 5257"/>
                            <a:gd name="connsiteY1" fmla="*/ -1406 h 63316"/>
                            <a:gd name="connsiteX2" fmla="*/ -814 w 5257"/>
                            <a:gd name="connsiteY2" fmla="*/ -1406 h 63316"/>
                            <a:gd name="connsiteX3" fmla="*/ -814 w 5257"/>
                            <a:gd name="connsiteY3" fmla="*/ 61910 h 63316"/>
                            <a:gd name="connsiteX4" fmla="*/ 4443 w 5257"/>
                            <a:gd name="connsiteY4" fmla="*/ 6191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43" y="61910"/>
                              </a:moveTo>
                              <a:lnTo>
                                <a:pt x="4443" y="-1406"/>
                              </a:lnTo>
                              <a:lnTo>
                                <a:pt x="-814" y="-1406"/>
                              </a:lnTo>
                              <a:lnTo>
                                <a:pt x="-814" y="61910"/>
                              </a:lnTo>
                              <a:lnTo>
                                <a:pt x="4443" y="619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8" name="Freeform 227">
                          <a:extLst>
                            <a:ext uri="{FF2B5EF4-FFF2-40B4-BE49-F238E27FC236}">
                              <a16:creationId xmlns:a16="http://schemas.microsoft.com/office/drawing/2014/main" id="{F55E41B9-DEE3-F02A-2847-DB2C92ACD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584886" y="4035646"/>
                          <a:ext cx="32512" cy="47892"/>
                        </a:xfrm>
                        <a:custGeom>
                          <a:avLst/>
                          <a:gdLst>
                            <a:gd name="connsiteX0" fmla="*/ 27931 w 32512"/>
                            <a:gd name="connsiteY0" fmla="*/ 43509 h 47892"/>
                            <a:gd name="connsiteX1" fmla="*/ 27931 w 32512"/>
                            <a:gd name="connsiteY1" fmla="*/ 37414 h 47892"/>
                            <a:gd name="connsiteX2" fmla="*/ 21219 w 32512"/>
                            <a:gd name="connsiteY2" fmla="*/ 39947 h 47892"/>
                            <a:gd name="connsiteX3" fmla="*/ 15120 w 32512"/>
                            <a:gd name="connsiteY3" fmla="*/ 40788 h 47892"/>
                            <a:gd name="connsiteX4" fmla="*/ 7250 w 32512"/>
                            <a:gd name="connsiteY4" fmla="*/ 38809 h 47892"/>
                            <a:gd name="connsiteX5" fmla="*/ 4477 w 32512"/>
                            <a:gd name="connsiteY5" fmla="*/ 33180 h 47892"/>
                            <a:gd name="connsiteX6" fmla="*/ 6319 w 32512"/>
                            <a:gd name="connsiteY6" fmla="*/ 28550 h 47892"/>
                            <a:gd name="connsiteX7" fmla="*/ 13299 w 32512"/>
                            <a:gd name="connsiteY7" fmla="*/ 26037 h 47892"/>
                            <a:gd name="connsiteX8" fmla="*/ 17071 w 32512"/>
                            <a:gd name="connsiteY8" fmla="*/ 25265 h 47892"/>
                            <a:gd name="connsiteX9" fmla="*/ 27387 w 32512"/>
                            <a:gd name="connsiteY9" fmla="*/ 20576 h 47892"/>
                            <a:gd name="connsiteX10" fmla="*/ 30713 w 32512"/>
                            <a:gd name="connsiteY10" fmla="*/ 11603 h 47892"/>
                            <a:gd name="connsiteX11" fmla="*/ 26209 w 32512"/>
                            <a:gd name="connsiteY11" fmla="*/ 1423 h 47892"/>
                            <a:gd name="connsiteX12" fmla="*/ 13021 w 32512"/>
                            <a:gd name="connsiteY12" fmla="*/ -2040 h 47892"/>
                            <a:gd name="connsiteX13" fmla="*/ 6042 w 32512"/>
                            <a:gd name="connsiteY13" fmla="*/ -1298 h 47892"/>
                            <a:gd name="connsiteX14" fmla="*/ -1611 w 32512"/>
                            <a:gd name="connsiteY14" fmla="*/ 899 h 47892"/>
                            <a:gd name="connsiteX15" fmla="*/ -1611 w 32512"/>
                            <a:gd name="connsiteY15" fmla="*/ 7329 h 47892"/>
                            <a:gd name="connsiteX16" fmla="*/ 5844 w 32512"/>
                            <a:gd name="connsiteY16" fmla="*/ 4114 h 47892"/>
                            <a:gd name="connsiteX17" fmla="*/ 13021 w 32512"/>
                            <a:gd name="connsiteY17" fmla="*/ 3035 h 47892"/>
                            <a:gd name="connsiteX18" fmla="*/ 21278 w 32512"/>
                            <a:gd name="connsiteY18" fmla="*/ 5133 h 47892"/>
                            <a:gd name="connsiteX19" fmla="*/ 24189 w 32512"/>
                            <a:gd name="connsiteY19" fmla="*/ 11138 h 47892"/>
                            <a:gd name="connsiteX20" fmla="*/ 22100 w 32512"/>
                            <a:gd name="connsiteY20" fmla="*/ 16451 h 47892"/>
                            <a:gd name="connsiteX21" fmla="*/ 15249 w 32512"/>
                            <a:gd name="connsiteY21" fmla="*/ 19330 h 47892"/>
                            <a:gd name="connsiteX22" fmla="*/ 11437 w 32512"/>
                            <a:gd name="connsiteY22" fmla="*/ 20072 h 47892"/>
                            <a:gd name="connsiteX23" fmla="*/ 1319 w 32512"/>
                            <a:gd name="connsiteY23" fmla="*/ 24425 h 47892"/>
                            <a:gd name="connsiteX24" fmla="*/ -1799 w 32512"/>
                            <a:gd name="connsiteY24" fmla="*/ 32685 h 47892"/>
                            <a:gd name="connsiteX25" fmla="*/ 2517 w 32512"/>
                            <a:gd name="connsiteY25" fmla="*/ 42331 h 47892"/>
                            <a:gd name="connsiteX26" fmla="*/ 14407 w 32512"/>
                            <a:gd name="connsiteY26" fmla="*/ 45853 h 47892"/>
                            <a:gd name="connsiteX27" fmla="*/ 21031 w 32512"/>
                            <a:gd name="connsiteY27" fmla="*/ 45260 h 47892"/>
                            <a:gd name="connsiteX28" fmla="*/ 27931 w 32512"/>
                            <a:gd name="connsiteY28" fmla="*/ 43509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931" y="43509"/>
                              </a:moveTo>
                              <a:lnTo>
                                <a:pt x="27931" y="37414"/>
                              </a:lnTo>
                              <a:cubicBezTo>
                                <a:pt x="25562" y="38549"/>
                                <a:pt x="23324" y="39393"/>
                                <a:pt x="21219" y="39947"/>
                              </a:cubicBezTo>
                              <a:cubicBezTo>
                                <a:pt x="19113" y="40508"/>
                                <a:pt x="17081" y="40788"/>
                                <a:pt x="15120" y="40788"/>
                              </a:cubicBezTo>
                              <a:cubicBezTo>
                                <a:pt x="11721" y="40788"/>
                                <a:pt x="9098" y="40128"/>
                                <a:pt x="7250" y="38809"/>
                              </a:cubicBezTo>
                              <a:cubicBezTo>
                                <a:pt x="5401" y="37490"/>
                                <a:pt x="4477" y="35614"/>
                                <a:pt x="4477" y="33180"/>
                              </a:cubicBezTo>
                              <a:cubicBezTo>
                                <a:pt x="4477" y="31135"/>
                                <a:pt x="5091" y="29592"/>
                                <a:pt x="6319" y="28550"/>
                              </a:cubicBezTo>
                              <a:cubicBezTo>
                                <a:pt x="7547" y="27515"/>
                                <a:pt x="9873" y="26677"/>
                                <a:pt x="13299" y="26037"/>
                              </a:cubicBezTo>
                              <a:lnTo>
                                <a:pt x="17071" y="25265"/>
                              </a:lnTo>
                              <a:cubicBezTo>
                                <a:pt x="21730" y="24375"/>
                                <a:pt x="25169" y="22812"/>
                                <a:pt x="27387" y="20576"/>
                              </a:cubicBezTo>
                              <a:cubicBezTo>
                                <a:pt x="29605" y="18340"/>
                                <a:pt x="30713" y="15349"/>
                                <a:pt x="30713" y="11603"/>
                              </a:cubicBezTo>
                              <a:cubicBezTo>
                                <a:pt x="30713" y="7125"/>
                                <a:pt x="29212" y="3731"/>
                                <a:pt x="26209" y="1423"/>
                              </a:cubicBezTo>
                              <a:cubicBezTo>
                                <a:pt x="23212" y="-886"/>
                                <a:pt x="18816" y="-2040"/>
                                <a:pt x="13021" y="-2040"/>
                              </a:cubicBezTo>
                              <a:cubicBezTo>
                                <a:pt x="10837" y="-2040"/>
                                <a:pt x="8510" y="-1792"/>
                                <a:pt x="6042" y="-1298"/>
                              </a:cubicBezTo>
                              <a:cubicBezTo>
                                <a:pt x="3580" y="-803"/>
                                <a:pt x="1029" y="-71"/>
                                <a:pt x="-1611" y="899"/>
                              </a:cubicBezTo>
                              <a:lnTo>
                                <a:pt x="-1611" y="7329"/>
                              </a:lnTo>
                              <a:cubicBezTo>
                                <a:pt x="923" y="5911"/>
                                <a:pt x="3408" y="4839"/>
                                <a:pt x="5844" y="4114"/>
                              </a:cubicBezTo>
                              <a:cubicBezTo>
                                <a:pt x="8279" y="3395"/>
                                <a:pt x="10672" y="3035"/>
                                <a:pt x="13021" y="3035"/>
                              </a:cubicBezTo>
                              <a:cubicBezTo>
                                <a:pt x="16586" y="3035"/>
                                <a:pt x="19338" y="3735"/>
                                <a:pt x="21278" y="5133"/>
                              </a:cubicBezTo>
                              <a:cubicBezTo>
                                <a:pt x="23219" y="6538"/>
                                <a:pt x="24189" y="8539"/>
                                <a:pt x="24189" y="11138"/>
                              </a:cubicBezTo>
                              <a:cubicBezTo>
                                <a:pt x="24189" y="13400"/>
                                <a:pt x="23493" y="15171"/>
                                <a:pt x="22100" y="16451"/>
                              </a:cubicBezTo>
                              <a:cubicBezTo>
                                <a:pt x="20707" y="17730"/>
                                <a:pt x="18424" y="18690"/>
                                <a:pt x="15249" y="19330"/>
                              </a:cubicBezTo>
                              <a:lnTo>
                                <a:pt x="11437" y="20072"/>
                              </a:lnTo>
                              <a:cubicBezTo>
                                <a:pt x="6778" y="20995"/>
                                <a:pt x="3405" y="22446"/>
                                <a:pt x="1319" y="24425"/>
                              </a:cubicBezTo>
                              <a:cubicBezTo>
                                <a:pt x="-760" y="26403"/>
                                <a:pt x="-1799" y="29157"/>
                                <a:pt x="-1799" y="32685"/>
                              </a:cubicBezTo>
                              <a:cubicBezTo>
                                <a:pt x="-1799" y="36768"/>
                                <a:pt x="-361" y="39983"/>
                                <a:pt x="2517" y="42331"/>
                              </a:cubicBezTo>
                              <a:cubicBezTo>
                                <a:pt x="5395" y="44679"/>
                                <a:pt x="9358" y="45853"/>
                                <a:pt x="14407" y="45853"/>
                              </a:cubicBezTo>
                              <a:cubicBezTo>
                                <a:pt x="16579" y="45853"/>
                                <a:pt x="18787" y="45655"/>
                                <a:pt x="21031" y="45260"/>
                              </a:cubicBezTo>
                              <a:cubicBezTo>
                                <a:pt x="23281" y="44871"/>
                                <a:pt x="25582" y="44287"/>
                                <a:pt x="27931" y="4350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aphic 4">
                        <a:extLst>
                          <a:ext uri="{FF2B5EF4-FFF2-40B4-BE49-F238E27FC236}">
                            <a16:creationId xmlns:a16="http://schemas.microsoft.com/office/drawing/2014/main" id="{37D7E4FB-85A6-C473-F26E-27FDD00577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754809" y="2449873"/>
                        <a:ext cx="40057" cy="547541"/>
                        <a:chOff x="3686188" y="2524758"/>
                        <a:chExt cx="34958" cy="477840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17" name="Freeform 216">
                          <a:extLst>
                            <a:ext uri="{FF2B5EF4-FFF2-40B4-BE49-F238E27FC236}">
                              <a16:creationId xmlns:a16="http://schemas.microsoft.com/office/drawing/2014/main" id="{AC86E6C3-8D55-D77A-31D8-3D0A017482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686188" y="2524758"/>
                          <a:ext cx="34958" cy="46161"/>
                        </a:xfrm>
                        <a:custGeom>
                          <a:avLst/>
                          <a:gdLst>
                            <a:gd name="connsiteX0" fmla="*/ -2121 w 34958"/>
                            <a:gd name="connsiteY0" fmla="*/ 43999 h 46161"/>
                            <a:gd name="connsiteX1" fmla="*/ 6294 w 34958"/>
                            <a:gd name="connsiteY1" fmla="*/ 43999 h 46161"/>
                            <a:gd name="connsiteX2" fmla="*/ 26778 w 34958"/>
                            <a:gd name="connsiteY2" fmla="*/ 5386 h 46161"/>
                            <a:gd name="connsiteX3" fmla="*/ 26778 w 34958"/>
                            <a:gd name="connsiteY3" fmla="*/ 43999 h 46161"/>
                            <a:gd name="connsiteX4" fmla="*/ 32837 w 34958"/>
                            <a:gd name="connsiteY4" fmla="*/ 43999 h 46161"/>
                            <a:gd name="connsiteX5" fmla="*/ 32837 w 34958"/>
                            <a:gd name="connsiteY5" fmla="*/ -2163 h 46161"/>
                            <a:gd name="connsiteX6" fmla="*/ 24422 w 34958"/>
                            <a:gd name="connsiteY6" fmla="*/ -2163 h 46161"/>
                            <a:gd name="connsiteX7" fmla="*/ 3948 w 34958"/>
                            <a:gd name="connsiteY7" fmla="*/ 36451 h 46161"/>
                            <a:gd name="connsiteX8" fmla="*/ 3948 w 34958"/>
                            <a:gd name="connsiteY8" fmla="*/ -2163 h 46161"/>
                            <a:gd name="connsiteX9" fmla="*/ -2121 w 34958"/>
                            <a:gd name="connsiteY9" fmla="*/ -2163 h 46161"/>
                            <a:gd name="connsiteX10" fmla="*/ -2121 w 34958"/>
                            <a:gd name="connsiteY10" fmla="*/ 43999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21" y="43999"/>
                              </a:moveTo>
                              <a:lnTo>
                                <a:pt x="6294" y="43999"/>
                              </a:lnTo>
                              <a:lnTo>
                                <a:pt x="26778" y="5386"/>
                              </a:lnTo>
                              <a:lnTo>
                                <a:pt x="26778" y="43999"/>
                              </a:lnTo>
                              <a:lnTo>
                                <a:pt x="32837" y="43999"/>
                              </a:lnTo>
                              <a:lnTo>
                                <a:pt x="32837" y="-2163"/>
                              </a:lnTo>
                              <a:lnTo>
                                <a:pt x="24422" y="-2163"/>
                              </a:lnTo>
                              <a:lnTo>
                                <a:pt x="3948" y="36451"/>
                              </a:lnTo>
                              <a:lnTo>
                                <a:pt x="3948" y="-2163"/>
                              </a:lnTo>
                              <a:lnTo>
                                <a:pt x="-2121" y="-2163"/>
                              </a:lnTo>
                              <a:lnTo>
                                <a:pt x="-2121" y="4399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8" name="Freeform 217">
                          <a:extLst>
                            <a:ext uri="{FF2B5EF4-FFF2-40B4-BE49-F238E27FC236}">
                              <a16:creationId xmlns:a16="http://schemas.microsoft.com/office/drawing/2014/main" id="{E7906B73-5313-F0A1-3A6F-2917A2AF9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701047" y="2593763"/>
                          <a:ext cx="5257" cy="63316"/>
                        </a:xfrm>
                        <a:custGeom>
                          <a:avLst/>
                          <a:gdLst>
                            <a:gd name="connsiteX0" fmla="*/ 4451 w 5257"/>
                            <a:gd name="connsiteY0" fmla="*/ 61802 h 63316"/>
                            <a:gd name="connsiteX1" fmla="*/ 4451 w 5257"/>
                            <a:gd name="connsiteY1" fmla="*/ -1515 h 63316"/>
                            <a:gd name="connsiteX2" fmla="*/ -806 w 5257"/>
                            <a:gd name="connsiteY2" fmla="*/ -1515 h 63316"/>
                            <a:gd name="connsiteX3" fmla="*/ -806 w 5257"/>
                            <a:gd name="connsiteY3" fmla="*/ 61802 h 63316"/>
                            <a:gd name="connsiteX4" fmla="*/ 4451 w 5257"/>
                            <a:gd name="connsiteY4" fmla="*/ 61802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51" y="61802"/>
                              </a:moveTo>
                              <a:lnTo>
                                <a:pt x="4451" y="-1515"/>
                              </a:lnTo>
                              <a:lnTo>
                                <a:pt x="-806" y="-1515"/>
                              </a:lnTo>
                              <a:lnTo>
                                <a:pt x="-806" y="61802"/>
                              </a:lnTo>
                              <a:lnTo>
                                <a:pt x="4451" y="6180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9" name="Freeform 218">
                          <a:extLst>
                            <a:ext uri="{FF2B5EF4-FFF2-40B4-BE49-F238E27FC236}">
                              <a16:creationId xmlns:a16="http://schemas.microsoft.com/office/drawing/2014/main" id="{9D7085E4-2820-19BE-1962-20323685CD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686188" y="2668651"/>
                          <a:ext cx="34958" cy="46161"/>
                        </a:xfrm>
                        <a:custGeom>
                          <a:avLst/>
                          <a:gdLst>
                            <a:gd name="connsiteX0" fmla="*/ -2121 w 34958"/>
                            <a:gd name="connsiteY0" fmla="*/ 44010 h 46161"/>
                            <a:gd name="connsiteX1" fmla="*/ 6294 w 34958"/>
                            <a:gd name="connsiteY1" fmla="*/ 44010 h 46161"/>
                            <a:gd name="connsiteX2" fmla="*/ 26778 w 34958"/>
                            <a:gd name="connsiteY2" fmla="*/ 5397 h 46161"/>
                            <a:gd name="connsiteX3" fmla="*/ 26778 w 34958"/>
                            <a:gd name="connsiteY3" fmla="*/ 44010 h 46161"/>
                            <a:gd name="connsiteX4" fmla="*/ 32837 w 34958"/>
                            <a:gd name="connsiteY4" fmla="*/ 44010 h 46161"/>
                            <a:gd name="connsiteX5" fmla="*/ 32837 w 34958"/>
                            <a:gd name="connsiteY5" fmla="*/ -2151 h 46161"/>
                            <a:gd name="connsiteX6" fmla="*/ 24422 w 34958"/>
                            <a:gd name="connsiteY6" fmla="*/ -2151 h 46161"/>
                            <a:gd name="connsiteX7" fmla="*/ 3948 w 34958"/>
                            <a:gd name="connsiteY7" fmla="*/ 36462 h 46161"/>
                            <a:gd name="connsiteX8" fmla="*/ 3948 w 34958"/>
                            <a:gd name="connsiteY8" fmla="*/ -2151 h 46161"/>
                            <a:gd name="connsiteX9" fmla="*/ -2121 w 34958"/>
                            <a:gd name="connsiteY9" fmla="*/ -2151 h 46161"/>
                            <a:gd name="connsiteX10" fmla="*/ -2121 w 34958"/>
                            <a:gd name="connsiteY10" fmla="*/ 44010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21" y="44010"/>
                              </a:moveTo>
                              <a:lnTo>
                                <a:pt x="6294" y="44010"/>
                              </a:lnTo>
                              <a:lnTo>
                                <a:pt x="26778" y="5397"/>
                              </a:lnTo>
                              <a:lnTo>
                                <a:pt x="26778" y="44010"/>
                              </a:lnTo>
                              <a:lnTo>
                                <a:pt x="32837" y="44010"/>
                              </a:lnTo>
                              <a:lnTo>
                                <a:pt x="32837" y="-2151"/>
                              </a:lnTo>
                              <a:lnTo>
                                <a:pt x="24422" y="-2151"/>
                              </a:lnTo>
                              <a:lnTo>
                                <a:pt x="3948" y="36462"/>
                              </a:lnTo>
                              <a:lnTo>
                                <a:pt x="3948" y="-2151"/>
                              </a:lnTo>
                              <a:lnTo>
                                <a:pt x="-2121" y="-2151"/>
                              </a:lnTo>
                              <a:lnTo>
                                <a:pt x="-2121" y="440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0" name="Freeform 219">
                          <a:extLst>
                            <a:ext uri="{FF2B5EF4-FFF2-40B4-BE49-F238E27FC236}">
                              <a16:creationId xmlns:a16="http://schemas.microsoft.com/office/drawing/2014/main" id="{6B2DAACE-1ACD-A4EF-DA04-6FA3276AB7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701047" y="2737656"/>
                          <a:ext cx="5257" cy="63316"/>
                        </a:xfrm>
                        <a:custGeom>
                          <a:avLst/>
                          <a:gdLst>
                            <a:gd name="connsiteX0" fmla="*/ 4451 w 5257"/>
                            <a:gd name="connsiteY0" fmla="*/ 61813 h 63316"/>
                            <a:gd name="connsiteX1" fmla="*/ 4451 w 5257"/>
                            <a:gd name="connsiteY1" fmla="*/ -1503 h 63316"/>
                            <a:gd name="connsiteX2" fmla="*/ -806 w 5257"/>
                            <a:gd name="connsiteY2" fmla="*/ -1503 h 63316"/>
                            <a:gd name="connsiteX3" fmla="*/ -806 w 5257"/>
                            <a:gd name="connsiteY3" fmla="*/ 61813 h 63316"/>
                            <a:gd name="connsiteX4" fmla="*/ 4451 w 5257"/>
                            <a:gd name="connsiteY4" fmla="*/ 61813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51" y="61813"/>
                              </a:moveTo>
                              <a:lnTo>
                                <a:pt x="4451" y="-1503"/>
                              </a:lnTo>
                              <a:lnTo>
                                <a:pt x="-806" y="-1503"/>
                              </a:lnTo>
                              <a:lnTo>
                                <a:pt x="-806" y="61813"/>
                              </a:lnTo>
                              <a:lnTo>
                                <a:pt x="4451" y="618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1" name="Freeform 220">
                          <a:extLst>
                            <a:ext uri="{FF2B5EF4-FFF2-40B4-BE49-F238E27FC236}">
                              <a16:creationId xmlns:a16="http://schemas.microsoft.com/office/drawing/2014/main" id="{B3FC26FC-868B-9807-C014-9926EB5CC9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686188" y="2812544"/>
                          <a:ext cx="34958" cy="46161"/>
                        </a:xfrm>
                        <a:custGeom>
                          <a:avLst/>
                          <a:gdLst>
                            <a:gd name="connsiteX0" fmla="*/ -2121 w 34958"/>
                            <a:gd name="connsiteY0" fmla="*/ 44022 h 46161"/>
                            <a:gd name="connsiteX1" fmla="*/ 6294 w 34958"/>
                            <a:gd name="connsiteY1" fmla="*/ 44022 h 46161"/>
                            <a:gd name="connsiteX2" fmla="*/ 26778 w 34958"/>
                            <a:gd name="connsiteY2" fmla="*/ 5409 h 46161"/>
                            <a:gd name="connsiteX3" fmla="*/ 26778 w 34958"/>
                            <a:gd name="connsiteY3" fmla="*/ 44022 h 46161"/>
                            <a:gd name="connsiteX4" fmla="*/ 32837 w 34958"/>
                            <a:gd name="connsiteY4" fmla="*/ 44022 h 46161"/>
                            <a:gd name="connsiteX5" fmla="*/ 32837 w 34958"/>
                            <a:gd name="connsiteY5" fmla="*/ -2140 h 46161"/>
                            <a:gd name="connsiteX6" fmla="*/ 24422 w 34958"/>
                            <a:gd name="connsiteY6" fmla="*/ -2140 h 46161"/>
                            <a:gd name="connsiteX7" fmla="*/ 3948 w 34958"/>
                            <a:gd name="connsiteY7" fmla="*/ 36473 h 46161"/>
                            <a:gd name="connsiteX8" fmla="*/ 3948 w 34958"/>
                            <a:gd name="connsiteY8" fmla="*/ -2140 h 46161"/>
                            <a:gd name="connsiteX9" fmla="*/ -2121 w 34958"/>
                            <a:gd name="connsiteY9" fmla="*/ -2140 h 46161"/>
                            <a:gd name="connsiteX10" fmla="*/ -2121 w 34958"/>
                            <a:gd name="connsiteY10" fmla="*/ 44022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21" y="44022"/>
                              </a:moveTo>
                              <a:lnTo>
                                <a:pt x="6294" y="44022"/>
                              </a:lnTo>
                              <a:lnTo>
                                <a:pt x="26778" y="5409"/>
                              </a:lnTo>
                              <a:lnTo>
                                <a:pt x="26778" y="44022"/>
                              </a:lnTo>
                              <a:lnTo>
                                <a:pt x="32837" y="44022"/>
                              </a:lnTo>
                              <a:lnTo>
                                <a:pt x="32837" y="-2140"/>
                              </a:lnTo>
                              <a:lnTo>
                                <a:pt x="24422" y="-2140"/>
                              </a:lnTo>
                              <a:lnTo>
                                <a:pt x="3948" y="36473"/>
                              </a:lnTo>
                              <a:lnTo>
                                <a:pt x="3948" y="-2140"/>
                              </a:lnTo>
                              <a:lnTo>
                                <a:pt x="-2121" y="-2140"/>
                              </a:lnTo>
                              <a:lnTo>
                                <a:pt x="-2121" y="4402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2" name="Freeform 221">
                          <a:extLst>
                            <a:ext uri="{FF2B5EF4-FFF2-40B4-BE49-F238E27FC236}">
                              <a16:creationId xmlns:a16="http://schemas.microsoft.com/office/drawing/2014/main" id="{1C5FF32B-09B2-F8F9-8A06-5DEB989661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701047" y="2881549"/>
                          <a:ext cx="5257" cy="63316"/>
                        </a:xfrm>
                        <a:custGeom>
                          <a:avLst/>
                          <a:gdLst>
                            <a:gd name="connsiteX0" fmla="*/ 4451 w 5257"/>
                            <a:gd name="connsiteY0" fmla="*/ 61825 h 63316"/>
                            <a:gd name="connsiteX1" fmla="*/ 4451 w 5257"/>
                            <a:gd name="connsiteY1" fmla="*/ -1492 h 63316"/>
                            <a:gd name="connsiteX2" fmla="*/ -806 w 5257"/>
                            <a:gd name="connsiteY2" fmla="*/ -1492 h 63316"/>
                            <a:gd name="connsiteX3" fmla="*/ -806 w 5257"/>
                            <a:gd name="connsiteY3" fmla="*/ 61825 h 63316"/>
                            <a:gd name="connsiteX4" fmla="*/ 4451 w 5257"/>
                            <a:gd name="connsiteY4" fmla="*/ 61825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51" y="61825"/>
                              </a:moveTo>
                              <a:lnTo>
                                <a:pt x="4451" y="-1492"/>
                              </a:lnTo>
                              <a:lnTo>
                                <a:pt x="-806" y="-1492"/>
                              </a:lnTo>
                              <a:lnTo>
                                <a:pt x="-806" y="61825"/>
                              </a:lnTo>
                              <a:lnTo>
                                <a:pt x="4451" y="61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3" name="Freeform 222">
                          <a:extLst>
                            <a:ext uri="{FF2B5EF4-FFF2-40B4-BE49-F238E27FC236}">
                              <a16:creationId xmlns:a16="http://schemas.microsoft.com/office/drawing/2014/main" id="{C9A26897-5379-CC28-CB9B-8D848839D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686188" y="2956437"/>
                          <a:ext cx="34958" cy="46161"/>
                        </a:xfrm>
                        <a:custGeom>
                          <a:avLst/>
                          <a:gdLst>
                            <a:gd name="connsiteX0" fmla="*/ -2121 w 34958"/>
                            <a:gd name="connsiteY0" fmla="*/ 44033 h 46161"/>
                            <a:gd name="connsiteX1" fmla="*/ 6294 w 34958"/>
                            <a:gd name="connsiteY1" fmla="*/ 44033 h 46161"/>
                            <a:gd name="connsiteX2" fmla="*/ 26778 w 34958"/>
                            <a:gd name="connsiteY2" fmla="*/ 5420 h 46161"/>
                            <a:gd name="connsiteX3" fmla="*/ 26778 w 34958"/>
                            <a:gd name="connsiteY3" fmla="*/ 44033 h 46161"/>
                            <a:gd name="connsiteX4" fmla="*/ 32837 w 34958"/>
                            <a:gd name="connsiteY4" fmla="*/ 44033 h 46161"/>
                            <a:gd name="connsiteX5" fmla="*/ 32837 w 34958"/>
                            <a:gd name="connsiteY5" fmla="*/ -2129 h 46161"/>
                            <a:gd name="connsiteX6" fmla="*/ 24422 w 34958"/>
                            <a:gd name="connsiteY6" fmla="*/ -2129 h 46161"/>
                            <a:gd name="connsiteX7" fmla="*/ 3948 w 34958"/>
                            <a:gd name="connsiteY7" fmla="*/ 36485 h 46161"/>
                            <a:gd name="connsiteX8" fmla="*/ 3948 w 34958"/>
                            <a:gd name="connsiteY8" fmla="*/ -2129 h 46161"/>
                            <a:gd name="connsiteX9" fmla="*/ -2121 w 34958"/>
                            <a:gd name="connsiteY9" fmla="*/ -2129 h 46161"/>
                            <a:gd name="connsiteX10" fmla="*/ -2121 w 34958"/>
                            <a:gd name="connsiteY10" fmla="*/ 44033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21" y="44033"/>
                              </a:moveTo>
                              <a:lnTo>
                                <a:pt x="6294" y="44033"/>
                              </a:lnTo>
                              <a:lnTo>
                                <a:pt x="26778" y="5420"/>
                              </a:lnTo>
                              <a:lnTo>
                                <a:pt x="26778" y="44033"/>
                              </a:lnTo>
                              <a:lnTo>
                                <a:pt x="32837" y="44033"/>
                              </a:lnTo>
                              <a:lnTo>
                                <a:pt x="32837" y="-2129"/>
                              </a:lnTo>
                              <a:lnTo>
                                <a:pt x="24422" y="-2129"/>
                              </a:lnTo>
                              <a:lnTo>
                                <a:pt x="3948" y="36485"/>
                              </a:lnTo>
                              <a:lnTo>
                                <a:pt x="3948" y="-2129"/>
                              </a:lnTo>
                              <a:lnTo>
                                <a:pt x="-2121" y="-2129"/>
                              </a:lnTo>
                              <a:lnTo>
                                <a:pt x="-2121" y="440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4" name="Graphic 4">
                        <a:extLst>
                          <a:ext uri="{FF2B5EF4-FFF2-40B4-BE49-F238E27FC236}">
                            <a16:creationId xmlns:a16="http://schemas.microsoft.com/office/drawing/2014/main" id="{9A989AC6-4A1B-E46A-17BA-B2D3D5D2BC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86053" y="3233742"/>
                        <a:ext cx="48996" cy="548573"/>
                        <a:chOff x="3887995" y="3208842"/>
                        <a:chExt cx="42759" cy="478741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10" name="Freeform 209">
                          <a:extLst>
                            <a:ext uri="{FF2B5EF4-FFF2-40B4-BE49-F238E27FC236}">
                              <a16:creationId xmlns:a16="http://schemas.microsoft.com/office/drawing/2014/main" id="{3E195C60-8F3C-8AA8-65F8-57C8CB931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891900" y="3208842"/>
                          <a:ext cx="34958" cy="46161"/>
                        </a:xfrm>
                        <a:custGeom>
                          <a:avLst/>
                          <a:gdLst>
                            <a:gd name="connsiteX0" fmla="*/ -2105 w 34958"/>
                            <a:gd name="connsiteY0" fmla="*/ 44053 h 46161"/>
                            <a:gd name="connsiteX1" fmla="*/ 6311 w 34958"/>
                            <a:gd name="connsiteY1" fmla="*/ 44053 h 46161"/>
                            <a:gd name="connsiteX2" fmla="*/ 26795 w 34958"/>
                            <a:gd name="connsiteY2" fmla="*/ 5440 h 46161"/>
                            <a:gd name="connsiteX3" fmla="*/ 26795 w 34958"/>
                            <a:gd name="connsiteY3" fmla="*/ 44053 h 46161"/>
                            <a:gd name="connsiteX4" fmla="*/ 32854 w 34958"/>
                            <a:gd name="connsiteY4" fmla="*/ 44053 h 46161"/>
                            <a:gd name="connsiteX5" fmla="*/ 32854 w 34958"/>
                            <a:gd name="connsiteY5" fmla="*/ -2109 h 46161"/>
                            <a:gd name="connsiteX6" fmla="*/ 24438 w 34958"/>
                            <a:gd name="connsiteY6" fmla="*/ -2109 h 46161"/>
                            <a:gd name="connsiteX7" fmla="*/ 3964 w 34958"/>
                            <a:gd name="connsiteY7" fmla="*/ 36505 h 46161"/>
                            <a:gd name="connsiteX8" fmla="*/ 3964 w 34958"/>
                            <a:gd name="connsiteY8" fmla="*/ -2109 h 46161"/>
                            <a:gd name="connsiteX9" fmla="*/ -2105 w 34958"/>
                            <a:gd name="connsiteY9" fmla="*/ -2109 h 46161"/>
                            <a:gd name="connsiteX10" fmla="*/ -2105 w 34958"/>
                            <a:gd name="connsiteY10" fmla="*/ 44053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05" y="44053"/>
                              </a:moveTo>
                              <a:lnTo>
                                <a:pt x="6311" y="44053"/>
                              </a:lnTo>
                              <a:lnTo>
                                <a:pt x="26795" y="5440"/>
                              </a:lnTo>
                              <a:lnTo>
                                <a:pt x="26795" y="44053"/>
                              </a:lnTo>
                              <a:lnTo>
                                <a:pt x="32854" y="44053"/>
                              </a:lnTo>
                              <a:lnTo>
                                <a:pt x="32854" y="-2109"/>
                              </a:lnTo>
                              <a:lnTo>
                                <a:pt x="24438" y="-2109"/>
                              </a:lnTo>
                              <a:lnTo>
                                <a:pt x="3964" y="36505"/>
                              </a:lnTo>
                              <a:lnTo>
                                <a:pt x="3964" y="-2109"/>
                              </a:lnTo>
                              <a:lnTo>
                                <a:pt x="-2105" y="-2109"/>
                              </a:lnTo>
                              <a:lnTo>
                                <a:pt x="-2105" y="4405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1" name="Freeform 210">
                          <a:extLst>
                            <a:ext uri="{FF2B5EF4-FFF2-40B4-BE49-F238E27FC236}">
                              <a16:creationId xmlns:a16="http://schemas.microsoft.com/office/drawing/2014/main" id="{16C0A151-1E66-90E8-EF45-8A2785774B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906759" y="3277847"/>
                          <a:ext cx="5257" cy="63316"/>
                        </a:xfrm>
                        <a:custGeom>
                          <a:avLst/>
                          <a:gdLst>
                            <a:gd name="connsiteX0" fmla="*/ 4468 w 5257"/>
                            <a:gd name="connsiteY0" fmla="*/ 61856 h 63316"/>
                            <a:gd name="connsiteX1" fmla="*/ 4468 w 5257"/>
                            <a:gd name="connsiteY1" fmla="*/ -1460 h 63316"/>
                            <a:gd name="connsiteX2" fmla="*/ -790 w 5257"/>
                            <a:gd name="connsiteY2" fmla="*/ -1460 h 63316"/>
                            <a:gd name="connsiteX3" fmla="*/ -790 w 5257"/>
                            <a:gd name="connsiteY3" fmla="*/ 61856 h 63316"/>
                            <a:gd name="connsiteX4" fmla="*/ 4468 w 5257"/>
                            <a:gd name="connsiteY4" fmla="*/ 61856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68" y="61856"/>
                              </a:moveTo>
                              <a:lnTo>
                                <a:pt x="4468" y="-1460"/>
                              </a:lnTo>
                              <a:lnTo>
                                <a:pt x="-790" y="-1460"/>
                              </a:lnTo>
                              <a:lnTo>
                                <a:pt x="-790" y="61856"/>
                              </a:lnTo>
                              <a:lnTo>
                                <a:pt x="4468" y="618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2" name="Freeform 211">
                          <a:extLst>
                            <a:ext uri="{FF2B5EF4-FFF2-40B4-BE49-F238E27FC236}">
                              <a16:creationId xmlns:a16="http://schemas.microsoft.com/office/drawing/2014/main" id="{2C7AD395-1188-91FB-37AC-AE0239F70B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891900" y="3352735"/>
                          <a:ext cx="34958" cy="46161"/>
                        </a:xfrm>
                        <a:custGeom>
                          <a:avLst/>
                          <a:gdLst>
                            <a:gd name="connsiteX0" fmla="*/ -2105 w 34958"/>
                            <a:gd name="connsiteY0" fmla="*/ 44064 h 46161"/>
                            <a:gd name="connsiteX1" fmla="*/ 6311 w 34958"/>
                            <a:gd name="connsiteY1" fmla="*/ 44064 h 46161"/>
                            <a:gd name="connsiteX2" fmla="*/ 26795 w 34958"/>
                            <a:gd name="connsiteY2" fmla="*/ 5451 h 46161"/>
                            <a:gd name="connsiteX3" fmla="*/ 26795 w 34958"/>
                            <a:gd name="connsiteY3" fmla="*/ 44064 h 46161"/>
                            <a:gd name="connsiteX4" fmla="*/ 32854 w 34958"/>
                            <a:gd name="connsiteY4" fmla="*/ 44064 h 46161"/>
                            <a:gd name="connsiteX5" fmla="*/ 32854 w 34958"/>
                            <a:gd name="connsiteY5" fmla="*/ -2097 h 46161"/>
                            <a:gd name="connsiteX6" fmla="*/ 24438 w 34958"/>
                            <a:gd name="connsiteY6" fmla="*/ -2097 h 46161"/>
                            <a:gd name="connsiteX7" fmla="*/ 3964 w 34958"/>
                            <a:gd name="connsiteY7" fmla="*/ 36516 h 46161"/>
                            <a:gd name="connsiteX8" fmla="*/ 3964 w 34958"/>
                            <a:gd name="connsiteY8" fmla="*/ -2097 h 46161"/>
                            <a:gd name="connsiteX9" fmla="*/ -2105 w 34958"/>
                            <a:gd name="connsiteY9" fmla="*/ -2097 h 46161"/>
                            <a:gd name="connsiteX10" fmla="*/ -2105 w 34958"/>
                            <a:gd name="connsiteY10" fmla="*/ 44064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105" y="44064"/>
                              </a:moveTo>
                              <a:lnTo>
                                <a:pt x="6311" y="44064"/>
                              </a:lnTo>
                              <a:lnTo>
                                <a:pt x="26795" y="5451"/>
                              </a:lnTo>
                              <a:lnTo>
                                <a:pt x="26795" y="44064"/>
                              </a:lnTo>
                              <a:lnTo>
                                <a:pt x="32854" y="44064"/>
                              </a:lnTo>
                              <a:lnTo>
                                <a:pt x="32854" y="-2097"/>
                              </a:lnTo>
                              <a:lnTo>
                                <a:pt x="24438" y="-2097"/>
                              </a:lnTo>
                              <a:lnTo>
                                <a:pt x="3964" y="36516"/>
                              </a:lnTo>
                              <a:lnTo>
                                <a:pt x="3964" y="-2097"/>
                              </a:lnTo>
                              <a:lnTo>
                                <a:pt x="-2105" y="-2097"/>
                              </a:lnTo>
                              <a:lnTo>
                                <a:pt x="-2105" y="4406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3" name="Freeform 212">
                          <a:extLst>
                            <a:ext uri="{FF2B5EF4-FFF2-40B4-BE49-F238E27FC236}">
                              <a16:creationId xmlns:a16="http://schemas.microsoft.com/office/drawing/2014/main" id="{2C617A90-D3C9-8814-8B1F-C5FEFFA45A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906759" y="3421740"/>
                          <a:ext cx="5257" cy="63316"/>
                        </a:xfrm>
                        <a:custGeom>
                          <a:avLst/>
                          <a:gdLst>
                            <a:gd name="connsiteX0" fmla="*/ 4468 w 5257"/>
                            <a:gd name="connsiteY0" fmla="*/ 61867 h 63316"/>
                            <a:gd name="connsiteX1" fmla="*/ 4468 w 5257"/>
                            <a:gd name="connsiteY1" fmla="*/ -1449 h 63316"/>
                            <a:gd name="connsiteX2" fmla="*/ -790 w 5257"/>
                            <a:gd name="connsiteY2" fmla="*/ -1449 h 63316"/>
                            <a:gd name="connsiteX3" fmla="*/ -790 w 5257"/>
                            <a:gd name="connsiteY3" fmla="*/ 61867 h 63316"/>
                            <a:gd name="connsiteX4" fmla="*/ 4468 w 5257"/>
                            <a:gd name="connsiteY4" fmla="*/ 6186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68" y="61867"/>
                              </a:moveTo>
                              <a:lnTo>
                                <a:pt x="4468" y="-1449"/>
                              </a:lnTo>
                              <a:lnTo>
                                <a:pt x="-790" y="-1449"/>
                              </a:lnTo>
                              <a:lnTo>
                                <a:pt x="-790" y="61867"/>
                              </a:lnTo>
                              <a:lnTo>
                                <a:pt x="4468" y="618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4" name="Freeform 213">
                          <a:extLst>
                            <a:ext uri="{FF2B5EF4-FFF2-40B4-BE49-F238E27FC236}">
                              <a16:creationId xmlns:a16="http://schemas.microsoft.com/office/drawing/2014/main" id="{F8F5BFD4-4627-3212-8375-AF6A34C4BE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887995" y="3495797"/>
                          <a:ext cx="42759" cy="47892"/>
                        </a:xfrm>
                        <a:custGeom>
                          <a:avLst/>
                          <a:gdLst>
                            <a:gd name="connsiteX0" fmla="*/ 19185 w 42759"/>
                            <a:gd name="connsiteY0" fmla="*/ 40745 h 47892"/>
                            <a:gd name="connsiteX1" fmla="*/ 8364 w 42759"/>
                            <a:gd name="connsiteY1" fmla="*/ 35670 h 47892"/>
                            <a:gd name="connsiteX2" fmla="*/ 4364 w 42759"/>
                            <a:gd name="connsiteY2" fmla="*/ 21849 h 47892"/>
                            <a:gd name="connsiteX3" fmla="*/ 8364 w 42759"/>
                            <a:gd name="connsiteY3" fmla="*/ 8058 h 47892"/>
                            <a:gd name="connsiteX4" fmla="*/ 19185 w 42759"/>
                            <a:gd name="connsiteY4" fmla="*/ 2993 h 47892"/>
                            <a:gd name="connsiteX5" fmla="*/ 29966 w 42759"/>
                            <a:gd name="connsiteY5" fmla="*/ 8058 h 47892"/>
                            <a:gd name="connsiteX6" fmla="*/ 33946 w 42759"/>
                            <a:gd name="connsiteY6" fmla="*/ 21849 h 47892"/>
                            <a:gd name="connsiteX7" fmla="*/ 29966 w 42759"/>
                            <a:gd name="connsiteY7" fmla="*/ 35670 h 47892"/>
                            <a:gd name="connsiteX8" fmla="*/ 19185 w 42759"/>
                            <a:gd name="connsiteY8" fmla="*/ 40745 h 47892"/>
                            <a:gd name="connsiteX9" fmla="*/ 19185 w 42759"/>
                            <a:gd name="connsiteY9" fmla="*/ 45811 h 47892"/>
                            <a:gd name="connsiteX10" fmla="*/ 34709 w 42759"/>
                            <a:gd name="connsiteY10" fmla="*/ 39301 h 47892"/>
                            <a:gd name="connsiteX11" fmla="*/ 40530 w 42759"/>
                            <a:gd name="connsiteY11" fmla="*/ 21849 h 47892"/>
                            <a:gd name="connsiteX12" fmla="*/ 34709 w 42759"/>
                            <a:gd name="connsiteY12" fmla="*/ 4427 h 47892"/>
                            <a:gd name="connsiteX13" fmla="*/ 19185 w 42759"/>
                            <a:gd name="connsiteY13" fmla="*/ -2082 h 47892"/>
                            <a:gd name="connsiteX14" fmla="*/ 3602 w 42759"/>
                            <a:gd name="connsiteY14" fmla="*/ 4408 h 47892"/>
                            <a:gd name="connsiteX15" fmla="*/ -2230 w 42759"/>
                            <a:gd name="connsiteY15" fmla="*/ 21849 h 47892"/>
                            <a:gd name="connsiteX16" fmla="*/ 3602 w 42759"/>
                            <a:gd name="connsiteY16" fmla="*/ 39301 h 47892"/>
                            <a:gd name="connsiteX17" fmla="*/ 19185 w 42759"/>
                            <a:gd name="connsiteY17" fmla="*/ 4581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185" y="40745"/>
                              </a:moveTo>
                              <a:cubicBezTo>
                                <a:pt x="14644" y="40745"/>
                                <a:pt x="11037" y="39054"/>
                                <a:pt x="8364" y="35670"/>
                              </a:cubicBezTo>
                              <a:cubicBezTo>
                                <a:pt x="5697" y="32293"/>
                                <a:pt x="4364" y="27686"/>
                                <a:pt x="4364" y="21849"/>
                              </a:cubicBezTo>
                              <a:cubicBezTo>
                                <a:pt x="4364" y="16039"/>
                                <a:pt x="5697" y="11442"/>
                                <a:pt x="8364" y="8058"/>
                              </a:cubicBezTo>
                              <a:cubicBezTo>
                                <a:pt x="11037" y="4681"/>
                                <a:pt x="14644" y="2993"/>
                                <a:pt x="19185" y="2993"/>
                              </a:cubicBezTo>
                              <a:cubicBezTo>
                                <a:pt x="23719" y="2993"/>
                                <a:pt x="27313" y="4681"/>
                                <a:pt x="29966" y="8058"/>
                              </a:cubicBezTo>
                              <a:cubicBezTo>
                                <a:pt x="32620" y="11442"/>
                                <a:pt x="33946" y="16039"/>
                                <a:pt x="33946" y="21849"/>
                              </a:cubicBezTo>
                              <a:cubicBezTo>
                                <a:pt x="33946" y="27686"/>
                                <a:pt x="32620" y="32293"/>
                                <a:pt x="29966" y="35670"/>
                              </a:cubicBezTo>
                              <a:cubicBezTo>
                                <a:pt x="27313" y="39054"/>
                                <a:pt x="23719" y="40745"/>
                                <a:pt x="19185" y="40745"/>
                              </a:cubicBezTo>
                              <a:close/>
                              <a:moveTo>
                                <a:pt x="19185" y="45811"/>
                              </a:moveTo>
                              <a:cubicBezTo>
                                <a:pt x="25660" y="45811"/>
                                <a:pt x="30834" y="43641"/>
                                <a:pt x="34709" y="39301"/>
                              </a:cubicBezTo>
                              <a:cubicBezTo>
                                <a:pt x="38590" y="34961"/>
                                <a:pt x="40530" y="29144"/>
                                <a:pt x="40530" y="21849"/>
                              </a:cubicBezTo>
                              <a:cubicBezTo>
                                <a:pt x="40530" y="14575"/>
                                <a:pt x="38590" y="8767"/>
                                <a:pt x="34709" y="4427"/>
                              </a:cubicBezTo>
                              <a:cubicBezTo>
                                <a:pt x="30834" y="88"/>
                                <a:pt x="25660" y="-2082"/>
                                <a:pt x="19185" y="-2082"/>
                              </a:cubicBezTo>
                              <a:cubicBezTo>
                                <a:pt x="12690" y="-2082"/>
                                <a:pt x="7496" y="81"/>
                                <a:pt x="3602" y="4408"/>
                              </a:cubicBezTo>
                              <a:cubicBezTo>
                                <a:pt x="-286" y="8741"/>
                                <a:pt x="-2230" y="14555"/>
                                <a:pt x="-2230" y="21849"/>
                              </a:cubicBezTo>
                              <a:cubicBezTo>
                                <a:pt x="-2230" y="29144"/>
                                <a:pt x="-286" y="34961"/>
                                <a:pt x="3602" y="39301"/>
                              </a:cubicBezTo>
                              <a:cubicBezTo>
                                <a:pt x="7496" y="43641"/>
                                <a:pt x="12690" y="45811"/>
                                <a:pt x="19185" y="4581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5" name="Freeform 214">
                          <a:extLst>
                            <a:ext uri="{FF2B5EF4-FFF2-40B4-BE49-F238E27FC236}">
                              <a16:creationId xmlns:a16="http://schemas.microsoft.com/office/drawing/2014/main" id="{A19A5683-910F-3B1B-8A29-41EB0F16B9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906759" y="3565633"/>
                          <a:ext cx="5257" cy="63316"/>
                        </a:xfrm>
                        <a:custGeom>
                          <a:avLst/>
                          <a:gdLst>
                            <a:gd name="connsiteX0" fmla="*/ 4468 w 5257"/>
                            <a:gd name="connsiteY0" fmla="*/ 61879 h 63316"/>
                            <a:gd name="connsiteX1" fmla="*/ 4468 w 5257"/>
                            <a:gd name="connsiteY1" fmla="*/ -1438 h 63316"/>
                            <a:gd name="connsiteX2" fmla="*/ -790 w 5257"/>
                            <a:gd name="connsiteY2" fmla="*/ -1438 h 63316"/>
                            <a:gd name="connsiteX3" fmla="*/ -790 w 5257"/>
                            <a:gd name="connsiteY3" fmla="*/ 61879 h 63316"/>
                            <a:gd name="connsiteX4" fmla="*/ 4468 w 5257"/>
                            <a:gd name="connsiteY4" fmla="*/ 6187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68" y="61879"/>
                              </a:moveTo>
                              <a:lnTo>
                                <a:pt x="4468" y="-1438"/>
                              </a:lnTo>
                              <a:lnTo>
                                <a:pt x="-790" y="-1438"/>
                              </a:lnTo>
                              <a:lnTo>
                                <a:pt x="-790" y="61879"/>
                              </a:lnTo>
                              <a:lnTo>
                                <a:pt x="4468" y="6187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16" name="Freeform 215">
                          <a:extLst>
                            <a:ext uri="{FF2B5EF4-FFF2-40B4-BE49-F238E27FC236}">
                              <a16:creationId xmlns:a16="http://schemas.microsoft.com/office/drawing/2014/main" id="{9A6C7D9D-0EF8-8991-C1B3-7C36A11650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887995" y="3639690"/>
                          <a:ext cx="42759" cy="47892"/>
                        </a:xfrm>
                        <a:custGeom>
                          <a:avLst/>
                          <a:gdLst>
                            <a:gd name="connsiteX0" fmla="*/ 19185 w 42759"/>
                            <a:gd name="connsiteY0" fmla="*/ 40757 h 47892"/>
                            <a:gd name="connsiteX1" fmla="*/ 8364 w 42759"/>
                            <a:gd name="connsiteY1" fmla="*/ 35681 h 47892"/>
                            <a:gd name="connsiteX2" fmla="*/ 4364 w 42759"/>
                            <a:gd name="connsiteY2" fmla="*/ 21861 h 47892"/>
                            <a:gd name="connsiteX3" fmla="*/ 8364 w 42759"/>
                            <a:gd name="connsiteY3" fmla="*/ 8070 h 47892"/>
                            <a:gd name="connsiteX4" fmla="*/ 19185 w 42759"/>
                            <a:gd name="connsiteY4" fmla="*/ 3004 h 47892"/>
                            <a:gd name="connsiteX5" fmla="*/ 29966 w 42759"/>
                            <a:gd name="connsiteY5" fmla="*/ 8070 h 47892"/>
                            <a:gd name="connsiteX6" fmla="*/ 33946 w 42759"/>
                            <a:gd name="connsiteY6" fmla="*/ 21861 h 47892"/>
                            <a:gd name="connsiteX7" fmla="*/ 29966 w 42759"/>
                            <a:gd name="connsiteY7" fmla="*/ 35681 h 47892"/>
                            <a:gd name="connsiteX8" fmla="*/ 19185 w 42759"/>
                            <a:gd name="connsiteY8" fmla="*/ 40757 h 47892"/>
                            <a:gd name="connsiteX9" fmla="*/ 19185 w 42759"/>
                            <a:gd name="connsiteY9" fmla="*/ 45822 h 47892"/>
                            <a:gd name="connsiteX10" fmla="*/ 34709 w 42759"/>
                            <a:gd name="connsiteY10" fmla="*/ 39312 h 47892"/>
                            <a:gd name="connsiteX11" fmla="*/ 40530 w 42759"/>
                            <a:gd name="connsiteY11" fmla="*/ 21861 h 47892"/>
                            <a:gd name="connsiteX12" fmla="*/ 34709 w 42759"/>
                            <a:gd name="connsiteY12" fmla="*/ 4439 h 47892"/>
                            <a:gd name="connsiteX13" fmla="*/ 19185 w 42759"/>
                            <a:gd name="connsiteY13" fmla="*/ -2071 h 47892"/>
                            <a:gd name="connsiteX14" fmla="*/ 3602 w 42759"/>
                            <a:gd name="connsiteY14" fmla="*/ 4419 h 47892"/>
                            <a:gd name="connsiteX15" fmla="*/ -2230 w 42759"/>
                            <a:gd name="connsiteY15" fmla="*/ 21861 h 47892"/>
                            <a:gd name="connsiteX16" fmla="*/ 3602 w 42759"/>
                            <a:gd name="connsiteY16" fmla="*/ 39312 h 47892"/>
                            <a:gd name="connsiteX17" fmla="*/ 19185 w 42759"/>
                            <a:gd name="connsiteY17" fmla="*/ 45822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185" y="40757"/>
                              </a:moveTo>
                              <a:cubicBezTo>
                                <a:pt x="14644" y="40757"/>
                                <a:pt x="11037" y="39065"/>
                                <a:pt x="8364" y="35681"/>
                              </a:cubicBezTo>
                              <a:cubicBezTo>
                                <a:pt x="5697" y="32305"/>
                                <a:pt x="4364" y="27698"/>
                                <a:pt x="4364" y="21861"/>
                              </a:cubicBezTo>
                              <a:cubicBezTo>
                                <a:pt x="4364" y="16050"/>
                                <a:pt x="5697" y="11453"/>
                                <a:pt x="8364" y="8070"/>
                              </a:cubicBezTo>
                              <a:cubicBezTo>
                                <a:pt x="11037" y="4693"/>
                                <a:pt x="14644" y="3004"/>
                                <a:pt x="19185" y="3004"/>
                              </a:cubicBezTo>
                              <a:cubicBezTo>
                                <a:pt x="23719" y="3004"/>
                                <a:pt x="27313" y="4693"/>
                                <a:pt x="29966" y="8070"/>
                              </a:cubicBezTo>
                              <a:cubicBezTo>
                                <a:pt x="32620" y="11453"/>
                                <a:pt x="33946" y="16050"/>
                                <a:pt x="33946" y="21861"/>
                              </a:cubicBezTo>
                              <a:cubicBezTo>
                                <a:pt x="33946" y="27698"/>
                                <a:pt x="32620" y="32305"/>
                                <a:pt x="29966" y="35681"/>
                              </a:cubicBezTo>
                              <a:cubicBezTo>
                                <a:pt x="27313" y="39065"/>
                                <a:pt x="23719" y="40757"/>
                                <a:pt x="19185" y="40757"/>
                              </a:cubicBezTo>
                              <a:close/>
                              <a:moveTo>
                                <a:pt x="19185" y="45822"/>
                              </a:moveTo>
                              <a:cubicBezTo>
                                <a:pt x="25660" y="45822"/>
                                <a:pt x="30834" y="43652"/>
                                <a:pt x="34709" y="39312"/>
                              </a:cubicBezTo>
                              <a:cubicBezTo>
                                <a:pt x="38590" y="34972"/>
                                <a:pt x="40530" y="29155"/>
                                <a:pt x="40530" y="21861"/>
                              </a:cubicBezTo>
                              <a:cubicBezTo>
                                <a:pt x="40530" y="14586"/>
                                <a:pt x="38590" y="8779"/>
                                <a:pt x="34709" y="4439"/>
                              </a:cubicBezTo>
                              <a:cubicBezTo>
                                <a:pt x="30834" y="99"/>
                                <a:pt x="25660" y="-2071"/>
                                <a:pt x="19185" y="-2071"/>
                              </a:cubicBezTo>
                              <a:cubicBezTo>
                                <a:pt x="12690" y="-2071"/>
                                <a:pt x="7496" y="92"/>
                                <a:pt x="3602" y="4419"/>
                              </a:cubicBezTo>
                              <a:cubicBezTo>
                                <a:pt x="-286" y="8752"/>
                                <a:pt x="-2230" y="14566"/>
                                <a:pt x="-2230" y="21861"/>
                              </a:cubicBezTo>
                              <a:cubicBezTo>
                                <a:pt x="-2230" y="29155"/>
                                <a:pt x="-286" y="34972"/>
                                <a:pt x="3602" y="39312"/>
                              </a:cubicBezTo>
                              <a:cubicBezTo>
                                <a:pt x="7496" y="43652"/>
                                <a:pt x="12690" y="45822"/>
                                <a:pt x="19185" y="4582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5" name="Graphic 4">
                        <a:extLst>
                          <a:ext uri="{FF2B5EF4-FFF2-40B4-BE49-F238E27FC236}">
                            <a16:creationId xmlns:a16="http://schemas.microsoft.com/office/drawing/2014/main" id="{8D3F53EC-DCCF-345C-E6F1-5AA66E326C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07143" y="3584552"/>
                        <a:ext cx="42689" cy="549539"/>
                        <a:chOff x="3993671" y="3514995"/>
                        <a:chExt cx="37255" cy="479584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203" name="Freeform 202">
                          <a:extLst>
                            <a:ext uri="{FF2B5EF4-FFF2-40B4-BE49-F238E27FC236}">
                              <a16:creationId xmlns:a16="http://schemas.microsoft.com/office/drawing/2014/main" id="{7DC03AD6-71BB-8188-0F5A-86A049B1C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993671" y="3514995"/>
                          <a:ext cx="37255" cy="47892"/>
                        </a:xfrm>
                        <a:custGeom>
                          <a:avLst/>
                          <a:gdLst>
                            <a:gd name="connsiteX0" fmla="*/ 35312 w 37255"/>
                            <a:gd name="connsiteY0" fmla="*/ 41420 h 47892"/>
                            <a:gd name="connsiteX1" fmla="*/ 35312 w 37255"/>
                            <a:gd name="connsiteY1" fmla="*/ 34841 h 47892"/>
                            <a:gd name="connsiteX2" fmla="*/ 28579 w 37255"/>
                            <a:gd name="connsiteY2" fmla="*/ 39223 h 47892"/>
                            <a:gd name="connsiteX3" fmla="*/ 20986 w 37255"/>
                            <a:gd name="connsiteY3" fmla="*/ 40678 h 47892"/>
                            <a:gd name="connsiteX4" fmla="*/ 8858 w 37255"/>
                            <a:gd name="connsiteY4" fmla="*/ 35840 h 47892"/>
                            <a:gd name="connsiteX5" fmla="*/ 4650 w 37255"/>
                            <a:gd name="connsiteY5" fmla="*/ 21851 h 47892"/>
                            <a:gd name="connsiteX6" fmla="*/ 8858 w 37255"/>
                            <a:gd name="connsiteY6" fmla="*/ 7891 h 47892"/>
                            <a:gd name="connsiteX7" fmla="*/ 20986 w 37255"/>
                            <a:gd name="connsiteY7" fmla="*/ 3054 h 47892"/>
                            <a:gd name="connsiteX8" fmla="*/ 28579 w 37255"/>
                            <a:gd name="connsiteY8" fmla="*/ 4508 h 47892"/>
                            <a:gd name="connsiteX9" fmla="*/ 35312 w 37255"/>
                            <a:gd name="connsiteY9" fmla="*/ 8901 h 47892"/>
                            <a:gd name="connsiteX10" fmla="*/ 35312 w 37255"/>
                            <a:gd name="connsiteY10" fmla="*/ 2371 h 47892"/>
                            <a:gd name="connsiteX11" fmla="*/ 28362 w 37255"/>
                            <a:gd name="connsiteY11" fmla="*/ -973 h 47892"/>
                            <a:gd name="connsiteX12" fmla="*/ 20619 w 37255"/>
                            <a:gd name="connsiteY12" fmla="*/ -2081 h 47892"/>
                            <a:gd name="connsiteX13" fmla="*/ 4086 w 37255"/>
                            <a:gd name="connsiteY13" fmla="*/ 4330 h 47892"/>
                            <a:gd name="connsiteX14" fmla="*/ -1943 w 37255"/>
                            <a:gd name="connsiteY14" fmla="*/ 21851 h 47892"/>
                            <a:gd name="connsiteX15" fmla="*/ 4086 w 37255"/>
                            <a:gd name="connsiteY15" fmla="*/ 39391 h 47892"/>
                            <a:gd name="connsiteX16" fmla="*/ 20619 w 37255"/>
                            <a:gd name="connsiteY16" fmla="*/ 45812 h 47892"/>
                            <a:gd name="connsiteX17" fmla="*/ 28421 w 37255"/>
                            <a:gd name="connsiteY17" fmla="*/ 44714 h 47892"/>
                            <a:gd name="connsiteX18" fmla="*/ 35312 w 37255"/>
                            <a:gd name="connsiteY18" fmla="*/ 41420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12" y="41420"/>
                              </a:moveTo>
                              <a:lnTo>
                                <a:pt x="35312" y="34841"/>
                              </a:lnTo>
                              <a:cubicBezTo>
                                <a:pt x="33206" y="36799"/>
                                <a:pt x="30962" y="38260"/>
                                <a:pt x="28579" y="39223"/>
                              </a:cubicBezTo>
                              <a:cubicBezTo>
                                <a:pt x="26197" y="40193"/>
                                <a:pt x="23665" y="40678"/>
                                <a:pt x="20986" y="40678"/>
                              </a:cubicBezTo>
                              <a:cubicBezTo>
                                <a:pt x="15706" y="40678"/>
                                <a:pt x="11663" y="39065"/>
                                <a:pt x="8858" y="35840"/>
                              </a:cubicBezTo>
                              <a:cubicBezTo>
                                <a:pt x="6053" y="32615"/>
                                <a:pt x="4650" y="27952"/>
                                <a:pt x="4650" y="21851"/>
                              </a:cubicBezTo>
                              <a:cubicBezTo>
                                <a:pt x="4650" y="15770"/>
                                <a:pt x="6053" y="11117"/>
                                <a:pt x="8858" y="7891"/>
                              </a:cubicBezTo>
                              <a:cubicBezTo>
                                <a:pt x="11663" y="4666"/>
                                <a:pt x="15706" y="3054"/>
                                <a:pt x="20986" y="3054"/>
                              </a:cubicBezTo>
                              <a:cubicBezTo>
                                <a:pt x="23665" y="3054"/>
                                <a:pt x="26197" y="3538"/>
                                <a:pt x="28579" y="4508"/>
                              </a:cubicBezTo>
                              <a:cubicBezTo>
                                <a:pt x="30962" y="5478"/>
                                <a:pt x="33206" y="6942"/>
                                <a:pt x="35312" y="8901"/>
                              </a:cubicBezTo>
                              <a:lnTo>
                                <a:pt x="35312" y="2371"/>
                              </a:lnTo>
                              <a:cubicBezTo>
                                <a:pt x="33127" y="887"/>
                                <a:pt x="30810" y="-228"/>
                                <a:pt x="28362" y="-973"/>
                              </a:cubicBezTo>
                              <a:cubicBezTo>
                                <a:pt x="25919" y="-1712"/>
                                <a:pt x="23339" y="-2081"/>
                                <a:pt x="20619" y="-2081"/>
                              </a:cubicBezTo>
                              <a:cubicBezTo>
                                <a:pt x="13623" y="-2081"/>
                                <a:pt x="8112" y="56"/>
                                <a:pt x="4086" y="4330"/>
                              </a:cubicBezTo>
                              <a:cubicBezTo>
                                <a:pt x="66" y="8610"/>
                                <a:pt x="-1943" y="14451"/>
                                <a:pt x="-1943" y="21851"/>
                              </a:cubicBezTo>
                              <a:cubicBezTo>
                                <a:pt x="-1943" y="29271"/>
                                <a:pt x="66" y="35118"/>
                                <a:pt x="4086" y="39391"/>
                              </a:cubicBezTo>
                              <a:cubicBezTo>
                                <a:pt x="8112" y="43672"/>
                                <a:pt x="13623" y="45812"/>
                                <a:pt x="20619" y="45812"/>
                              </a:cubicBezTo>
                              <a:cubicBezTo>
                                <a:pt x="23378" y="45812"/>
                                <a:pt x="25979" y="45446"/>
                                <a:pt x="28421" y="44714"/>
                              </a:cubicBezTo>
                              <a:cubicBezTo>
                                <a:pt x="30870" y="43982"/>
                                <a:pt x="33166" y="42884"/>
                                <a:pt x="35312" y="4142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4" name="Freeform 203">
                          <a:extLst>
                            <a:ext uri="{FF2B5EF4-FFF2-40B4-BE49-F238E27FC236}">
                              <a16:creationId xmlns:a16="http://schemas.microsoft.com/office/drawing/2014/main" id="{F8628E83-1714-98FD-60E6-24E0AC19D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009621" y="3584843"/>
                          <a:ext cx="5257" cy="63316"/>
                        </a:xfrm>
                        <a:custGeom>
                          <a:avLst/>
                          <a:gdLst>
                            <a:gd name="connsiteX0" fmla="*/ 4476 w 5257"/>
                            <a:gd name="connsiteY0" fmla="*/ 61880 h 63316"/>
                            <a:gd name="connsiteX1" fmla="*/ 4476 w 5257"/>
                            <a:gd name="connsiteY1" fmla="*/ -1436 h 63316"/>
                            <a:gd name="connsiteX2" fmla="*/ -781 w 5257"/>
                            <a:gd name="connsiteY2" fmla="*/ -1436 h 63316"/>
                            <a:gd name="connsiteX3" fmla="*/ -781 w 5257"/>
                            <a:gd name="connsiteY3" fmla="*/ 61880 h 63316"/>
                            <a:gd name="connsiteX4" fmla="*/ 4476 w 5257"/>
                            <a:gd name="connsiteY4" fmla="*/ 6188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76" y="61880"/>
                              </a:moveTo>
                              <a:lnTo>
                                <a:pt x="4476" y="-1436"/>
                              </a:lnTo>
                              <a:lnTo>
                                <a:pt x="-781" y="-1436"/>
                              </a:lnTo>
                              <a:lnTo>
                                <a:pt x="-781" y="61880"/>
                              </a:lnTo>
                              <a:lnTo>
                                <a:pt x="4476" y="618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5" name="Freeform 204">
                          <a:extLst>
                            <a:ext uri="{FF2B5EF4-FFF2-40B4-BE49-F238E27FC236}">
                              <a16:creationId xmlns:a16="http://schemas.microsoft.com/office/drawing/2014/main" id="{AB2CF4AA-F776-CDED-8B1A-B4553401E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993671" y="3658900"/>
                          <a:ext cx="37255" cy="47892"/>
                        </a:xfrm>
                        <a:custGeom>
                          <a:avLst/>
                          <a:gdLst>
                            <a:gd name="connsiteX0" fmla="*/ 35312 w 37255"/>
                            <a:gd name="connsiteY0" fmla="*/ 41431 h 47892"/>
                            <a:gd name="connsiteX1" fmla="*/ 35312 w 37255"/>
                            <a:gd name="connsiteY1" fmla="*/ 34852 h 47892"/>
                            <a:gd name="connsiteX2" fmla="*/ 28579 w 37255"/>
                            <a:gd name="connsiteY2" fmla="*/ 39235 h 47892"/>
                            <a:gd name="connsiteX3" fmla="*/ 20986 w 37255"/>
                            <a:gd name="connsiteY3" fmla="*/ 40689 h 47892"/>
                            <a:gd name="connsiteX4" fmla="*/ 8858 w 37255"/>
                            <a:gd name="connsiteY4" fmla="*/ 35851 h 47892"/>
                            <a:gd name="connsiteX5" fmla="*/ 4650 w 37255"/>
                            <a:gd name="connsiteY5" fmla="*/ 21862 h 47892"/>
                            <a:gd name="connsiteX6" fmla="*/ 8858 w 37255"/>
                            <a:gd name="connsiteY6" fmla="*/ 7903 h 47892"/>
                            <a:gd name="connsiteX7" fmla="*/ 20986 w 37255"/>
                            <a:gd name="connsiteY7" fmla="*/ 3065 h 47892"/>
                            <a:gd name="connsiteX8" fmla="*/ 28579 w 37255"/>
                            <a:gd name="connsiteY8" fmla="*/ 4519 h 47892"/>
                            <a:gd name="connsiteX9" fmla="*/ 35312 w 37255"/>
                            <a:gd name="connsiteY9" fmla="*/ 8912 h 47892"/>
                            <a:gd name="connsiteX10" fmla="*/ 35312 w 37255"/>
                            <a:gd name="connsiteY10" fmla="*/ 2382 h 47892"/>
                            <a:gd name="connsiteX11" fmla="*/ 28362 w 37255"/>
                            <a:gd name="connsiteY11" fmla="*/ -961 h 47892"/>
                            <a:gd name="connsiteX12" fmla="*/ 20619 w 37255"/>
                            <a:gd name="connsiteY12" fmla="*/ -2070 h 47892"/>
                            <a:gd name="connsiteX13" fmla="*/ 4086 w 37255"/>
                            <a:gd name="connsiteY13" fmla="*/ 4341 h 47892"/>
                            <a:gd name="connsiteX14" fmla="*/ -1943 w 37255"/>
                            <a:gd name="connsiteY14" fmla="*/ 21862 h 47892"/>
                            <a:gd name="connsiteX15" fmla="*/ 4086 w 37255"/>
                            <a:gd name="connsiteY15" fmla="*/ 39403 h 47892"/>
                            <a:gd name="connsiteX16" fmla="*/ 20619 w 37255"/>
                            <a:gd name="connsiteY16" fmla="*/ 45823 h 47892"/>
                            <a:gd name="connsiteX17" fmla="*/ 28421 w 37255"/>
                            <a:gd name="connsiteY17" fmla="*/ 44725 h 47892"/>
                            <a:gd name="connsiteX18" fmla="*/ 35312 w 37255"/>
                            <a:gd name="connsiteY18" fmla="*/ 4143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12" y="41431"/>
                              </a:moveTo>
                              <a:lnTo>
                                <a:pt x="35312" y="34852"/>
                              </a:lnTo>
                              <a:cubicBezTo>
                                <a:pt x="33206" y="36811"/>
                                <a:pt x="30962" y="38272"/>
                                <a:pt x="28579" y="39235"/>
                              </a:cubicBezTo>
                              <a:cubicBezTo>
                                <a:pt x="26197" y="40204"/>
                                <a:pt x="23665" y="40689"/>
                                <a:pt x="20986" y="40689"/>
                              </a:cubicBezTo>
                              <a:cubicBezTo>
                                <a:pt x="15706" y="40689"/>
                                <a:pt x="11663" y="39076"/>
                                <a:pt x="8858" y="35851"/>
                              </a:cubicBezTo>
                              <a:cubicBezTo>
                                <a:pt x="6053" y="32626"/>
                                <a:pt x="4650" y="27963"/>
                                <a:pt x="4650" y="21862"/>
                              </a:cubicBezTo>
                              <a:cubicBezTo>
                                <a:pt x="4650" y="15781"/>
                                <a:pt x="6053" y="11128"/>
                                <a:pt x="8858" y="7903"/>
                              </a:cubicBezTo>
                              <a:cubicBezTo>
                                <a:pt x="11663" y="4678"/>
                                <a:pt x="15706" y="3065"/>
                                <a:pt x="20986" y="3065"/>
                              </a:cubicBezTo>
                              <a:cubicBezTo>
                                <a:pt x="23665" y="3065"/>
                                <a:pt x="26197" y="3550"/>
                                <a:pt x="28579" y="4519"/>
                              </a:cubicBezTo>
                              <a:cubicBezTo>
                                <a:pt x="30962" y="5489"/>
                                <a:pt x="33206" y="6953"/>
                                <a:pt x="35312" y="8912"/>
                              </a:cubicBezTo>
                              <a:lnTo>
                                <a:pt x="35312" y="2382"/>
                              </a:lnTo>
                              <a:cubicBezTo>
                                <a:pt x="33127" y="898"/>
                                <a:pt x="30810" y="-216"/>
                                <a:pt x="28362" y="-961"/>
                              </a:cubicBezTo>
                              <a:cubicBezTo>
                                <a:pt x="25919" y="-1700"/>
                                <a:pt x="23339" y="-2070"/>
                                <a:pt x="20619" y="-2070"/>
                              </a:cubicBezTo>
                              <a:cubicBezTo>
                                <a:pt x="13623" y="-2070"/>
                                <a:pt x="8112" y="67"/>
                                <a:pt x="4086" y="4341"/>
                              </a:cubicBezTo>
                              <a:cubicBezTo>
                                <a:pt x="66" y="8622"/>
                                <a:pt x="-1943" y="14462"/>
                                <a:pt x="-1943" y="21862"/>
                              </a:cubicBezTo>
                              <a:cubicBezTo>
                                <a:pt x="-1943" y="29282"/>
                                <a:pt x="66" y="35129"/>
                                <a:pt x="4086" y="39403"/>
                              </a:cubicBezTo>
                              <a:cubicBezTo>
                                <a:pt x="8112" y="43683"/>
                                <a:pt x="13623" y="45823"/>
                                <a:pt x="20619" y="45823"/>
                              </a:cubicBezTo>
                              <a:cubicBezTo>
                                <a:pt x="23378" y="45823"/>
                                <a:pt x="25979" y="45457"/>
                                <a:pt x="28421" y="44725"/>
                              </a:cubicBezTo>
                              <a:cubicBezTo>
                                <a:pt x="30870" y="43993"/>
                                <a:pt x="33166" y="42895"/>
                                <a:pt x="35312" y="414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6" name="Freeform 205">
                          <a:extLst>
                            <a:ext uri="{FF2B5EF4-FFF2-40B4-BE49-F238E27FC236}">
                              <a16:creationId xmlns:a16="http://schemas.microsoft.com/office/drawing/2014/main" id="{BDB8CE6C-2F58-45C0-61ED-06435E7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009621" y="3728736"/>
                          <a:ext cx="5257" cy="63316"/>
                        </a:xfrm>
                        <a:custGeom>
                          <a:avLst/>
                          <a:gdLst>
                            <a:gd name="connsiteX0" fmla="*/ 4476 w 5257"/>
                            <a:gd name="connsiteY0" fmla="*/ 61892 h 63316"/>
                            <a:gd name="connsiteX1" fmla="*/ 4476 w 5257"/>
                            <a:gd name="connsiteY1" fmla="*/ -1425 h 63316"/>
                            <a:gd name="connsiteX2" fmla="*/ -781 w 5257"/>
                            <a:gd name="connsiteY2" fmla="*/ -1425 h 63316"/>
                            <a:gd name="connsiteX3" fmla="*/ -781 w 5257"/>
                            <a:gd name="connsiteY3" fmla="*/ 61892 h 63316"/>
                            <a:gd name="connsiteX4" fmla="*/ 4476 w 5257"/>
                            <a:gd name="connsiteY4" fmla="*/ 61892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76" y="61892"/>
                              </a:moveTo>
                              <a:lnTo>
                                <a:pt x="4476" y="-1425"/>
                              </a:lnTo>
                              <a:lnTo>
                                <a:pt x="-781" y="-1425"/>
                              </a:lnTo>
                              <a:lnTo>
                                <a:pt x="-781" y="61892"/>
                              </a:lnTo>
                              <a:lnTo>
                                <a:pt x="4476" y="618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7" name="Freeform 206">
                          <a:extLst>
                            <a:ext uri="{FF2B5EF4-FFF2-40B4-BE49-F238E27FC236}">
                              <a16:creationId xmlns:a16="http://schemas.microsoft.com/office/drawing/2014/main" id="{AAF0BD97-7A79-B48E-C0D7-0CEBCDFDFF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993671" y="3802793"/>
                          <a:ext cx="37255" cy="47892"/>
                        </a:xfrm>
                        <a:custGeom>
                          <a:avLst/>
                          <a:gdLst>
                            <a:gd name="connsiteX0" fmla="*/ 35312 w 37255"/>
                            <a:gd name="connsiteY0" fmla="*/ 41442 h 47892"/>
                            <a:gd name="connsiteX1" fmla="*/ 35312 w 37255"/>
                            <a:gd name="connsiteY1" fmla="*/ 34863 h 47892"/>
                            <a:gd name="connsiteX2" fmla="*/ 28579 w 37255"/>
                            <a:gd name="connsiteY2" fmla="*/ 39246 h 47892"/>
                            <a:gd name="connsiteX3" fmla="*/ 20986 w 37255"/>
                            <a:gd name="connsiteY3" fmla="*/ 40700 h 47892"/>
                            <a:gd name="connsiteX4" fmla="*/ 8858 w 37255"/>
                            <a:gd name="connsiteY4" fmla="*/ 35862 h 47892"/>
                            <a:gd name="connsiteX5" fmla="*/ 4650 w 37255"/>
                            <a:gd name="connsiteY5" fmla="*/ 21874 h 47892"/>
                            <a:gd name="connsiteX6" fmla="*/ 8858 w 37255"/>
                            <a:gd name="connsiteY6" fmla="*/ 7914 h 47892"/>
                            <a:gd name="connsiteX7" fmla="*/ 20986 w 37255"/>
                            <a:gd name="connsiteY7" fmla="*/ 3076 h 47892"/>
                            <a:gd name="connsiteX8" fmla="*/ 28579 w 37255"/>
                            <a:gd name="connsiteY8" fmla="*/ 4531 h 47892"/>
                            <a:gd name="connsiteX9" fmla="*/ 35312 w 37255"/>
                            <a:gd name="connsiteY9" fmla="*/ 8923 h 47892"/>
                            <a:gd name="connsiteX10" fmla="*/ 35312 w 37255"/>
                            <a:gd name="connsiteY10" fmla="*/ 2394 h 47892"/>
                            <a:gd name="connsiteX11" fmla="*/ 28362 w 37255"/>
                            <a:gd name="connsiteY11" fmla="*/ -950 h 47892"/>
                            <a:gd name="connsiteX12" fmla="*/ 20619 w 37255"/>
                            <a:gd name="connsiteY12" fmla="*/ -2058 h 47892"/>
                            <a:gd name="connsiteX13" fmla="*/ 4086 w 37255"/>
                            <a:gd name="connsiteY13" fmla="*/ 4353 h 47892"/>
                            <a:gd name="connsiteX14" fmla="*/ -1943 w 37255"/>
                            <a:gd name="connsiteY14" fmla="*/ 21874 h 47892"/>
                            <a:gd name="connsiteX15" fmla="*/ 4086 w 37255"/>
                            <a:gd name="connsiteY15" fmla="*/ 39414 h 47892"/>
                            <a:gd name="connsiteX16" fmla="*/ 20619 w 37255"/>
                            <a:gd name="connsiteY16" fmla="*/ 45835 h 47892"/>
                            <a:gd name="connsiteX17" fmla="*/ 28421 w 37255"/>
                            <a:gd name="connsiteY17" fmla="*/ 44737 h 47892"/>
                            <a:gd name="connsiteX18" fmla="*/ 35312 w 37255"/>
                            <a:gd name="connsiteY18" fmla="*/ 41442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12" y="41442"/>
                              </a:moveTo>
                              <a:lnTo>
                                <a:pt x="35312" y="34863"/>
                              </a:lnTo>
                              <a:cubicBezTo>
                                <a:pt x="33206" y="36822"/>
                                <a:pt x="30962" y="38283"/>
                                <a:pt x="28579" y="39246"/>
                              </a:cubicBezTo>
                              <a:cubicBezTo>
                                <a:pt x="26197" y="40216"/>
                                <a:pt x="23665" y="40700"/>
                                <a:pt x="20986" y="40700"/>
                              </a:cubicBezTo>
                              <a:cubicBezTo>
                                <a:pt x="15706" y="40700"/>
                                <a:pt x="11663" y="39088"/>
                                <a:pt x="8858" y="35862"/>
                              </a:cubicBezTo>
                              <a:cubicBezTo>
                                <a:pt x="6053" y="32637"/>
                                <a:pt x="4650" y="27974"/>
                                <a:pt x="4650" y="21874"/>
                              </a:cubicBezTo>
                              <a:cubicBezTo>
                                <a:pt x="4650" y="15792"/>
                                <a:pt x="6053" y="11139"/>
                                <a:pt x="8858" y="7914"/>
                              </a:cubicBezTo>
                              <a:cubicBezTo>
                                <a:pt x="11663" y="4689"/>
                                <a:pt x="15706" y="3076"/>
                                <a:pt x="20986" y="3076"/>
                              </a:cubicBezTo>
                              <a:cubicBezTo>
                                <a:pt x="23665" y="3076"/>
                                <a:pt x="26197" y="3561"/>
                                <a:pt x="28579" y="4531"/>
                              </a:cubicBezTo>
                              <a:cubicBezTo>
                                <a:pt x="30962" y="5500"/>
                                <a:pt x="33206" y="6964"/>
                                <a:pt x="35312" y="8923"/>
                              </a:cubicBezTo>
                              <a:lnTo>
                                <a:pt x="35312" y="2394"/>
                              </a:lnTo>
                              <a:cubicBezTo>
                                <a:pt x="33127" y="910"/>
                                <a:pt x="30810" y="-205"/>
                                <a:pt x="28362" y="-950"/>
                              </a:cubicBezTo>
                              <a:cubicBezTo>
                                <a:pt x="25919" y="-1689"/>
                                <a:pt x="23339" y="-2058"/>
                                <a:pt x="20619" y="-2058"/>
                              </a:cubicBezTo>
                              <a:cubicBezTo>
                                <a:pt x="13623" y="-2058"/>
                                <a:pt x="8112" y="79"/>
                                <a:pt x="4086" y="4353"/>
                              </a:cubicBezTo>
                              <a:cubicBezTo>
                                <a:pt x="66" y="8633"/>
                                <a:pt x="-1943" y="14473"/>
                                <a:pt x="-1943" y="21874"/>
                              </a:cubicBezTo>
                              <a:cubicBezTo>
                                <a:pt x="-1943" y="29293"/>
                                <a:pt x="66" y="35140"/>
                                <a:pt x="4086" y="39414"/>
                              </a:cubicBezTo>
                              <a:cubicBezTo>
                                <a:pt x="8112" y="43695"/>
                                <a:pt x="13623" y="45835"/>
                                <a:pt x="20619" y="45835"/>
                              </a:cubicBezTo>
                              <a:cubicBezTo>
                                <a:pt x="23378" y="45835"/>
                                <a:pt x="25979" y="45469"/>
                                <a:pt x="28421" y="44737"/>
                              </a:cubicBezTo>
                              <a:cubicBezTo>
                                <a:pt x="30870" y="44005"/>
                                <a:pt x="33166" y="42906"/>
                                <a:pt x="35312" y="414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8" name="Freeform 207">
                          <a:extLst>
                            <a:ext uri="{FF2B5EF4-FFF2-40B4-BE49-F238E27FC236}">
                              <a16:creationId xmlns:a16="http://schemas.microsoft.com/office/drawing/2014/main" id="{C4F8EA8C-46DD-FD3F-AC75-2FE9A90025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009621" y="3872629"/>
                          <a:ext cx="5257" cy="63316"/>
                        </a:xfrm>
                        <a:custGeom>
                          <a:avLst/>
                          <a:gdLst>
                            <a:gd name="connsiteX0" fmla="*/ 4476 w 5257"/>
                            <a:gd name="connsiteY0" fmla="*/ 61903 h 63316"/>
                            <a:gd name="connsiteX1" fmla="*/ 4476 w 5257"/>
                            <a:gd name="connsiteY1" fmla="*/ -1414 h 63316"/>
                            <a:gd name="connsiteX2" fmla="*/ -781 w 5257"/>
                            <a:gd name="connsiteY2" fmla="*/ -1414 h 63316"/>
                            <a:gd name="connsiteX3" fmla="*/ -781 w 5257"/>
                            <a:gd name="connsiteY3" fmla="*/ 61903 h 63316"/>
                            <a:gd name="connsiteX4" fmla="*/ 4476 w 5257"/>
                            <a:gd name="connsiteY4" fmla="*/ 61903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76" y="61903"/>
                              </a:moveTo>
                              <a:lnTo>
                                <a:pt x="4476" y="-1414"/>
                              </a:lnTo>
                              <a:lnTo>
                                <a:pt x="-781" y="-1414"/>
                              </a:lnTo>
                              <a:lnTo>
                                <a:pt x="-781" y="61903"/>
                              </a:lnTo>
                              <a:lnTo>
                                <a:pt x="4476" y="619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9" name="Freeform 208">
                          <a:extLst>
                            <a:ext uri="{FF2B5EF4-FFF2-40B4-BE49-F238E27FC236}">
                              <a16:creationId xmlns:a16="http://schemas.microsoft.com/office/drawing/2014/main" id="{B038EA7A-5C35-2F8B-6B8C-1FEF3A74E4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3993671" y="3946686"/>
                          <a:ext cx="37255" cy="47892"/>
                        </a:xfrm>
                        <a:custGeom>
                          <a:avLst/>
                          <a:gdLst>
                            <a:gd name="connsiteX0" fmla="*/ 35312 w 37255"/>
                            <a:gd name="connsiteY0" fmla="*/ 41454 h 47892"/>
                            <a:gd name="connsiteX1" fmla="*/ 35312 w 37255"/>
                            <a:gd name="connsiteY1" fmla="*/ 34875 h 47892"/>
                            <a:gd name="connsiteX2" fmla="*/ 28579 w 37255"/>
                            <a:gd name="connsiteY2" fmla="*/ 39257 h 47892"/>
                            <a:gd name="connsiteX3" fmla="*/ 20986 w 37255"/>
                            <a:gd name="connsiteY3" fmla="*/ 40712 h 47892"/>
                            <a:gd name="connsiteX4" fmla="*/ 8858 w 37255"/>
                            <a:gd name="connsiteY4" fmla="*/ 35874 h 47892"/>
                            <a:gd name="connsiteX5" fmla="*/ 4650 w 37255"/>
                            <a:gd name="connsiteY5" fmla="*/ 21885 h 47892"/>
                            <a:gd name="connsiteX6" fmla="*/ 8858 w 37255"/>
                            <a:gd name="connsiteY6" fmla="*/ 7926 h 47892"/>
                            <a:gd name="connsiteX7" fmla="*/ 20986 w 37255"/>
                            <a:gd name="connsiteY7" fmla="*/ 3088 h 47892"/>
                            <a:gd name="connsiteX8" fmla="*/ 28579 w 37255"/>
                            <a:gd name="connsiteY8" fmla="*/ 4542 h 47892"/>
                            <a:gd name="connsiteX9" fmla="*/ 35312 w 37255"/>
                            <a:gd name="connsiteY9" fmla="*/ 8935 h 47892"/>
                            <a:gd name="connsiteX10" fmla="*/ 35312 w 37255"/>
                            <a:gd name="connsiteY10" fmla="*/ 2405 h 47892"/>
                            <a:gd name="connsiteX11" fmla="*/ 28362 w 37255"/>
                            <a:gd name="connsiteY11" fmla="*/ -939 h 47892"/>
                            <a:gd name="connsiteX12" fmla="*/ 20619 w 37255"/>
                            <a:gd name="connsiteY12" fmla="*/ -2047 h 47892"/>
                            <a:gd name="connsiteX13" fmla="*/ 4086 w 37255"/>
                            <a:gd name="connsiteY13" fmla="*/ 4364 h 47892"/>
                            <a:gd name="connsiteX14" fmla="*/ -1943 w 37255"/>
                            <a:gd name="connsiteY14" fmla="*/ 21885 h 47892"/>
                            <a:gd name="connsiteX15" fmla="*/ 4086 w 37255"/>
                            <a:gd name="connsiteY15" fmla="*/ 39426 h 47892"/>
                            <a:gd name="connsiteX16" fmla="*/ 20619 w 37255"/>
                            <a:gd name="connsiteY16" fmla="*/ 45846 h 47892"/>
                            <a:gd name="connsiteX17" fmla="*/ 28421 w 37255"/>
                            <a:gd name="connsiteY17" fmla="*/ 44748 h 47892"/>
                            <a:gd name="connsiteX18" fmla="*/ 35312 w 37255"/>
                            <a:gd name="connsiteY18" fmla="*/ 41454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12" y="41454"/>
                              </a:moveTo>
                              <a:lnTo>
                                <a:pt x="35312" y="34875"/>
                              </a:lnTo>
                              <a:cubicBezTo>
                                <a:pt x="33206" y="36833"/>
                                <a:pt x="30962" y="38294"/>
                                <a:pt x="28579" y="39257"/>
                              </a:cubicBezTo>
                              <a:cubicBezTo>
                                <a:pt x="26197" y="40227"/>
                                <a:pt x="23665" y="40712"/>
                                <a:pt x="20986" y="40712"/>
                              </a:cubicBezTo>
                              <a:cubicBezTo>
                                <a:pt x="15706" y="40712"/>
                                <a:pt x="11663" y="39099"/>
                                <a:pt x="8858" y="35874"/>
                              </a:cubicBezTo>
                              <a:cubicBezTo>
                                <a:pt x="6053" y="32649"/>
                                <a:pt x="4650" y="27986"/>
                                <a:pt x="4650" y="21885"/>
                              </a:cubicBezTo>
                              <a:cubicBezTo>
                                <a:pt x="4650" y="15804"/>
                                <a:pt x="6053" y="11151"/>
                                <a:pt x="8858" y="7926"/>
                              </a:cubicBezTo>
                              <a:cubicBezTo>
                                <a:pt x="11663" y="4700"/>
                                <a:pt x="15706" y="3088"/>
                                <a:pt x="20986" y="3088"/>
                              </a:cubicBezTo>
                              <a:cubicBezTo>
                                <a:pt x="23665" y="3088"/>
                                <a:pt x="26197" y="3573"/>
                                <a:pt x="28579" y="4542"/>
                              </a:cubicBezTo>
                              <a:cubicBezTo>
                                <a:pt x="30962" y="5512"/>
                                <a:pt x="33206" y="6976"/>
                                <a:pt x="35312" y="8935"/>
                              </a:cubicBezTo>
                              <a:lnTo>
                                <a:pt x="35312" y="2405"/>
                              </a:lnTo>
                              <a:cubicBezTo>
                                <a:pt x="33127" y="921"/>
                                <a:pt x="30810" y="-193"/>
                                <a:pt x="28362" y="-939"/>
                              </a:cubicBezTo>
                              <a:cubicBezTo>
                                <a:pt x="25919" y="-1677"/>
                                <a:pt x="23339" y="-2047"/>
                                <a:pt x="20619" y="-2047"/>
                              </a:cubicBezTo>
                              <a:cubicBezTo>
                                <a:pt x="13623" y="-2047"/>
                                <a:pt x="8112" y="90"/>
                                <a:pt x="4086" y="4364"/>
                              </a:cubicBezTo>
                              <a:cubicBezTo>
                                <a:pt x="66" y="8644"/>
                                <a:pt x="-1943" y="14485"/>
                                <a:pt x="-1943" y="21885"/>
                              </a:cubicBezTo>
                              <a:cubicBezTo>
                                <a:pt x="-1943" y="29305"/>
                                <a:pt x="66" y="35152"/>
                                <a:pt x="4086" y="39426"/>
                              </a:cubicBezTo>
                              <a:cubicBezTo>
                                <a:pt x="8112" y="43706"/>
                                <a:pt x="13623" y="45846"/>
                                <a:pt x="20619" y="45846"/>
                              </a:cubicBezTo>
                              <a:cubicBezTo>
                                <a:pt x="23378" y="45846"/>
                                <a:pt x="25979" y="45480"/>
                                <a:pt x="28421" y="44748"/>
                              </a:cubicBezTo>
                              <a:cubicBezTo>
                                <a:pt x="30870" y="44016"/>
                                <a:pt x="33166" y="42918"/>
                                <a:pt x="35312" y="4145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6" name="Graphic 4">
                        <a:extLst>
                          <a:ext uri="{FF2B5EF4-FFF2-40B4-BE49-F238E27FC236}">
                            <a16:creationId xmlns:a16="http://schemas.microsoft.com/office/drawing/2014/main" id="{8067BF69-E845-1BD4-5EBD-17D42E21F9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21771" y="3692475"/>
                        <a:ext cx="48996" cy="548573"/>
                        <a:chOff x="4093707" y="3609179"/>
                        <a:chExt cx="42759" cy="478741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96" name="Freeform 195">
                          <a:extLst>
                            <a:ext uri="{FF2B5EF4-FFF2-40B4-BE49-F238E27FC236}">
                              <a16:creationId xmlns:a16="http://schemas.microsoft.com/office/drawing/2014/main" id="{43AEA396-1D0D-33D1-60B0-A6351F194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097612" y="3609179"/>
                          <a:ext cx="34958" cy="46161"/>
                        </a:xfrm>
                        <a:custGeom>
                          <a:avLst/>
                          <a:gdLst>
                            <a:gd name="connsiteX0" fmla="*/ -2088 w 34958"/>
                            <a:gd name="connsiteY0" fmla="*/ 44085 h 46161"/>
                            <a:gd name="connsiteX1" fmla="*/ 6327 w 34958"/>
                            <a:gd name="connsiteY1" fmla="*/ 44085 h 46161"/>
                            <a:gd name="connsiteX2" fmla="*/ 26811 w 34958"/>
                            <a:gd name="connsiteY2" fmla="*/ 5472 h 46161"/>
                            <a:gd name="connsiteX3" fmla="*/ 26811 w 34958"/>
                            <a:gd name="connsiteY3" fmla="*/ 44085 h 46161"/>
                            <a:gd name="connsiteX4" fmla="*/ 32870 w 34958"/>
                            <a:gd name="connsiteY4" fmla="*/ 44085 h 46161"/>
                            <a:gd name="connsiteX5" fmla="*/ 32870 w 34958"/>
                            <a:gd name="connsiteY5" fmla="*/ -2077 h 46161"/>
                            <a:gd name="connsiteX6" fmla="*/ 24454 w 34958"/>
                            <a:gd name="connsiteY6" fmla="*/ -2077 h 46161"/>
                            <a:gd name="connsiteX7" fmla="*/ 3981 w 34958"/>
                            <a:gd name="connsiteY7" fmla="*/ 36536 h 46161"/>
                            <a:gd name="connsiteX8" fmla="*/ 3981 w 34958"/>
                            <a:gd name="connsiteY8" fmla="*/ -2077 h 46161"/>
                            <a:gd name="connsiteX9" fmla="*/ -2088 w 34958"/>
                            <a:gd name="connsiteY9" fmla="*/ -2077 h 46161"/>
                            <a:gd name="connsiteX10" fmla="*/ -2088 w 34958"/>
                            <a:gd name="connsiteY10" fmla="*/ 4408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88" y="44085"/>
                              </a:moveTo>
                              <a:lnTo>
                                <a:pt x="6327" y="44085"/>
                              </a:lnTo>
                              <a:lnTo>
                                <a:pt x="26811" y="5472"/>
                              </a:lnTo>
                              <a:lnTo>
                                <a:pt x="26811" y="44085"/>
                              </a:lnTo>
                              <a:lnTo>
                                <a:pt x="32870" y="44085"/>
                              </a:lnTo>
                              <a:lnTo>
                                <a:pt x="32870" y="-2077"/>
                              </a:lnTo>
                              <a:lnTo>
                                <a:pt x="24454" y="-2077"/>
                              </a:lnTo>
                              <a:lnTo>
                                <a:pt x="3981" y="36536"/>
                              </a:lnTo>
                              <a:lnTo>
                                <a:pt x="3981" y="-2077"/>
                              </a:lnTo>
                              <a:lnTo>
                                <a:pt x="-2088" y="-2077"/>
                              </a:lnTo>
                              <a:lnTo>
                                <a:pt x="-2088" y="440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7" name="Freeform 196">
                          <a:extLst>
                            <a:ext uri="{FF2B5EF4-FFF2-40B4-BE49-F238E27FC236}">
                              <a16:creationId xmlns:a16="http://schemas.microsoft.com/office/drawing/2014/main" id="{8E47E916-4A4E-62EB-ED02-E0718A13DA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112471" y="3678185"/>
                          <a:ext cx="5257" cy="63316"/>
                        </a:xfrm>
                        <a:custGeom>
                          <a:avLst/>
                          <a:gdLst>
                            <a:gd name="connsiteX0" fmla="*/ 4484 w 5257"/>
                            <a:gd name="connsiteY0" fmla="*/ 61888 h 63316"/>
                            <a:gd name="connsiteX1" fmla="*/ 4484 w 5257"/>
                            <a:gd name="connsiteY1" fmla="*/ -1429 h 63316"/>
                            <a:gd name="connsiteX2" fmla="*/ -773 w 5257"/>
                            <a:gd name="connsiteY2" fmla="*/ -1429 h 63316"/>
                            <a:gd name="connsiteX3" fmla="*/ -773 w 5257"/>
                            <a:gd name="connsiteY3" fmla="*/ 61888 h 63316"/>
                            <a:gd name="connsiteX4" fmla="*/ 4484 w 5257"/>
                            <a:gd name="connsiteY4" fmla="*/ 6188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84" y="61888"/>
                              </a:moveTo>
                              <a:lnTo>
                                <a:pt x="4484" y="-1429"/>
                              </a:lnTo>
                              <a:lnTo>
                                <a:pt x="-773" y="-1429"/>
                              </a:lnTo>
                              <a:lnTo>
                                <a:pt x="-773" y="61888"/>
                              </a:lnTo>
                              <a:lnTo>
                                <a:pt x="4484" y="618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8" name="Freeform 197">
                          <a:extLst>
                            <a:ext uri="{FF2B5EF4-FFF2-40B4-BE49-F238E27FC236}">
                              <a16:creationId xmlns:a16="http://schemas.microsoft.com/office/drawing/2014/main" id="{3B1CD9A4-A101-2551-C133-71224A54D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097612" y="3753072"/>
                          <a:ext cx="34958" cy="46161"/>
                        </a:xfrm>
                        <a:custGeom>
                          <a:avLst/>
                          <a:gdLst>
                            <a:gd name="connsiteX0" fmla="*/ -2088 w 34958"/>
                            <a:gd name="connsiteY0" fmla="*/ 44096 h 46161"/>
                            <a:gd name="connsiteX1" fmla="*/ 6327 w 34958"/>
                            <a:gd name="connsiteY1" fmla="*/ 44096 h 46161"/>
                            <a:gd name="connsiteX2" fmla="*/ 26811 w 34958"/>
                            <a:gd name="connsiteY2" fmla="*/ 5483 h 46161"/>
                            <a:gd name="connsiteX3" fmla="*/ 26811 w 34958"/>
                            <a:gd name="connsiteY3" fmla="*/ 44096 h 46161"/>
                            <a:gd name="connsiteX4" fmla="*/ 32870 w 34958"/>
                            <a:gd name="connsiteY4" fmla="*/ 44096 h 46161"/>
                            <a:gd name="connsiteX5" fmla="*/ 32870 w 34958"/>
                            <a:gd name="connsiteY5" fmla="*/ -2066 h 46161"/>
                            <a:gd name="connsiteX6" fmla="*/ 24454 w 34958"/>
                            <a:gd name="connsiteY6" fmla="*/ -2066 h 46161"/>
                            <a:gd name="connsiteX7" fmla="*/ 3981 w 34958"/>
                            <a:gd name="connsiteY7" fmla="*/ 36548 h 46161"/>
                            <a:gd name="connsiteX8" fmla="*/ 3981 w 34958"/>
                            <a:gd name="connsiteY8" fmla="*/ -2066 h 46161"/>
                            <a:gd name="connsiteX9" fmla="*/ -2088 w 34958"/>
                            <a:gd name="connsiteY9" fmla="*/ -2066 h 46161"/>
                            <a:gd name="connsiteX10" fmla="*/ -2088 w 34958"/>
                            <a:gd name="connsiteY10" fmla="*/ 44096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88" y="44096"/>
                              </a:moveTo>
                              <a:lnTo>
                                <a:pt x="6327" y="44096"/>
                              </a:lnTo>
                              <a:lnTo>
                                <a:pt x="26811" y="5483"/>
                              </a:lnTo>
                              <a:lnTo>
                                <a:pt x="26811" y="44096"/>
                              </a:lnTo>
                              <a:lnTo>
                                <a:pt x="32870" y="44096"/>
                              </a:lnTo>
                              <a:lnTo>
                                <a:pt x="32870" y="-2066"/>
                              </a:lnTo>
                              <a:lnTo>
                                <a:pt x="24454" y="-2066"/>
                              </a:lnTo>
                              <a:lnTo>
                                <a:pt x="3981" y="36548"/>
                              </a:lnTo>
                              <a:lnTo>
                                <a:pt x="3981" y="-2066"/>
                              </a:lnTo>
                              <a:lnTo>
                                <a:pt x="-2088" y="-2066"/>
                              </a:lnTo>
                              <a:lnTo>
                                <a:pt x="-2088" y="440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9" name="Freeform 198">
                          <a:extLst>
                            <a:ext uri="{FF2B5EF4-FFF2-40B4-BE49-F238E27FC236}">
                              <a16:creationId xmlns:a16="http://schemas.microsoft.com/office/drawing/2014/main" id="{FFADED47-E903-5725-E2B4-101C06D567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112471" y="3822078"/>
                          <a:ext cx="5257" cy="63316"/>
                        </a:xfrm>
                        <a:custGeom>
                          <a:avLst/>
                          <a:gdLst>
                            <a:gd name="connsiteX0" fmla="*/ 4484 w 5257"/>
                            <a:gd name="connsiteY0" fmla="*/ 61899 h 63316"/>
                            <a:gd name="connsiteX1" fmla="*/ 4484 w 5257"/>
                            <a:gd name="connsiteY1" fmla="*/ -1418 h 63316"/>
                            <a:gd name="connsiteX2" fmla="*/ -773 w 5257"/>
                            <a:gd name="connsiteY2" fmla="*/ -1418 h 63316"/>
                            <a:gd name="connsiteX3" fmla="*/ -773 w 5257"/>
                            <a:gd name="connsiteY3" fmla="*/ 61899 h 63316"/>
                            <a:gd name="connsiteX4" fmla="*/ 4484 w 5257"/>
                            <a:gd name="connsiteY4" fmla="*/ 6189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84" y="61899"/>
                              </a:moveTo>
                              <a:lnTo>
                                <a:pt x="4484" y="-1418"/>
                              </a:lnTo>
                              <a:lnTo>
                                <a:pt x="-773" y="-1418"/>
                              </a:lnTo>
                              <a:lnTo>
                                <a:pt x="-773" y="61899"/>
                              </a:lnTo>
                              <a:lnTo>
                                <a:pt x="4484" y="6189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0" name="Freeform 199">
                          <a:extLst>
                            <a:ext uri="{FF2B5EF4-FFF2-40B4-BE49-F238E27FC236}">
                              <a16:creationId xmlns:a16="http://schemas.microsoft.com/office/drawing/2014/main" id="{7F00B75F-4746-2311-AA89-89D7CB66E8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097612" y="3896966"/>
                          <a:ext cx="34958" cy="46161"/>
                        </a:xfrm>
                        <a:custGeom>
                          <a:avLst/>
                          <a:gdLst>
                            <a:gd name="connsiteX0" fmla="*/ -2088 w 34958"/>
                            <a:gd name="connsiteY0" fmla="*/ 44107 h 46161"/>
                            <a:gd name="connsiteX1" fmla="*/ 6327 w 34958"/>
                            <a:gd name="connsiteY1" fmla="*/ 44107 h 46161"/>
                            <a:gd name="connsiteX2" fmla="*/ 26811 w 34958"/>
                            <a:gd name="connsiteY2" fmla="*/ 5494 h 46161"/>
                            <a:gd name="connsiteX3" fmla="*/ 26811 w 34958"/>
                            <a:gd name="connsiteY3" fmla="*/ 44107 h 46161"/>
                            <a:gd name="connsiteX4" fmla="*/ 32870 w 34958"/>
                            <a:gd name="connsiteY4" fmla="*/ 44107 h 46161"/>
                            <a:gd name="connsiteX5" fmla="*/ 32870 w 34958"/>
                            <a:gd name="connsiteY5" fmla="*/ -2054 h 46161"/>
                            <a:gd name="connsiteX6" fmla="*/ 24454 w 34958"/>
                            <a:gd name="connsiteY6" fmla="*/ -2054 h 46161"/>
                            <a:gd name="connsiteX7" fmla="*/ 3981 w 34958"/>
                            <a:gd name="connsiteY7" fmla="*/ 36559 h 46161"/>
                            <a:gd name="connsiteX8" fmla="*/ 3981 w 34958"/>
                            <a:gd name="connsiteY8" fmla="*/ -2054 h 46161"/>
                            <a:gd name="connsiteX9" fmla="*/ -2088 w 34958"/>
                            <a:gd name="connsiteY9" fmla="*/ -2054 h 46161"/>
                            <a:gd name="connsiteX10" fmla="*/ -2088 w 34958"/>
                            <a:gd name="connsiteY10" fmla="*/ 44107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88" y="44107"/>
                              </a:moveTo>
                              <a:lnTo>
                                <a:pt x="6327" y="44107"/>
                              </a:lnTo>
                              <a:lnTo>
                                <a:pt x="26811" y="5494"/>
                              </a:lnTo>
                              <a:lnTo>
                                <a:pt x="26811" y="44107"/>
                              </a:lnTo>
                              <a:lnTo>
                                <a:pt x="32870" y="44107"/>
                              </a:lnTo>
                              <a:lnTo>
                                <a:pt x="32870" y="-2054"/>
                              </a:lnTo>
                              <a:lnTo>
                                <a:pt x="24454" y="-2054"/>
                              </a:lnTo>
                              <a:lnTo>
                                <a:pt x="3981" y="36559"/>
                              </a:lnTo>
                              <a:lnTo>
                                <a:pt x="3981" y="-2054"/>
                              </a:lnTo>
                              <a:lnTo>
                                <a:pt x="-2088" y="-2054"/>
                              </a:lnTo>
                              <a:lnTo>
                                <a:pt x="-2088" y="4410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1" name="Freeform 200">
                          <a:extLst>
                            <a:ext uri="{FF2B5EF4-FFF2-40B4-BE49-F238E27FC236}">
                              <a16:creationId xmlns:a16="http://schemas.microsoft.com/office/drawing/2014/main" id="{D15D391C-69B5-B506-02CD-BE5C3BE49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112471" y="3965971"/>
                          <a:ext cx="5257" cy="63316"/>
                        </a:xfrm>
                        <a:custGeom>
                          <a:avLst/>
                          <a:gdLst>
                            <a:gd name="connsiteX0" fmla="*/ 4484 w 5257"/>
                            <a:gd name="connsiteY0" fmla="*/ 61910 h 63316"/>
                            <a:gd name="connsiteX1" fmla="*/ 4484 w 5257"/>
                            <a:gd name="connsiteY1" fmla="*/ -1406 h 63316"/>
                            <a:gd name="connsiteX2" fmla="*/ -773 w 5257"/>
                            <a:gd name="connsiteY2" fmla="*/ -1406 h 63316"/>
                            <a:gd name="connsiteX3" fmla="*/ -773 w 5257"/>
                            <a:gd name="connsiteY3" fmla="*/ 61910 h 63316"/>
                            <a:gd name="connsiteX4" fmla="*/ 4484 w 5257"/>
                            <a:gd name="connsiteY4" fmla="*/ 6191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84" y="61910"/>
                              </a:moveTo>
                              <a:lnTo>
                                <a:pt x="4484" y="-1406"/>
                              </a:lnTo>
                              <a:lnTo>
                                <a:pt x="-773" y="-1406"/>
                              </a:lnTo>
                              <a:lnTo>
                                <a:pt x="-773" y="61910"/>
                              </a:lnTo>
                              <a:lnTo>
                                <a:pt x="4484" y="619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02" name="Freeform 201">
                          <a:extLst>
                            <a:ext uri="{FF2B5EF4-FFF2-40B4-BE49-F238E27FC236}">
                              <a16:creationId xmlns:a16="http://schemas.microsoft.com/office/drawing/2014/main" id="{7CE15AA0-83EB-C7BF-F65A-A524F60D7B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093707" y="4040028"/>
                          <a:ext cx="42759" cy="47892"/>
                        </a:xfrm>
                        <a:custGeom>
                          <a:avLst/>
                          <a:gdLst>
                            <a:gd name="connsiteX0" fmla="*/ 19201 w 42759"/>
                            <a:gd name="connsiteY0" fmla="*/ 40788 h 47892"/>
                            <a:gd name="connsiteX1" fmla="*/ 8380 w 42759"/>
                            <a:gd name="connsiteY1" fmla="*/ 35713 h 47892"/>
                            <a:gd name="connsiteX2" fmla="*/ 4380 w 42759"/>
                            <a:gd name="connsiteY2" fmla="*/ 21892 h 47892"/>
                            <a:gd name="connsiteX3" fmla="*/ 8380 w 42759"/>
                            <a:gd name="connsiteY3" fmla="*/ 8101 h 47892"/>
                            <a:gd name="connsiteX4" fmla="*/ 19201 w 42759"/>
                            <a:gd name="connsiteY4" fmla="*/ 3036 h 47892"/>
                            <a:gd name="connsiteX5" fmla="*/ 29983 w 42759"/>
                            <a:gd name="connsiteY5" fmla="*/ 8101 h 47892"/>
                            <a:gd name="connsiteX6" fmla="*/ 33963 w 42759"/>
                            <a:gd name="connsiteY6" fmla="*/ 21892 h 47892"/>
                            <a:gd name="connsiteX7" fmla="*/ 29983 w 42759"/>
                            <a:gd name="connsiteY7" fmla="*/ 35713 h 47892"/>
                            <a:gd name="connsiteX8" fmla="*/ 19201 w 42759"/>
                            <a:gd name="connsiteY8" fmla="*/ 40788 h 47892"/>
                            <a:gd name="connsiteX9" fmla="*/ 19201 w 42759"/>
                            <a:gd name="connsiteY9" fmla="*/ 45854 h 47892"/>
                            <a:gd name="connsiteX10" fmla="*/ 34725 w 42759"/>
                            <a:gd name="connsiteY10" fmla="*/ 39344 h 47892"/>
                            <a:gd name="connsiteX11" fmla="*/ 40546 w 42759"/>
                            <a:gd name="connsiteY11" fmla="*/ 21892 h 47892"/>
                            <a:gd name="connsiteX12" fmla="*/ 34725 w 42759"/>
                            <a:gd name="connsiteY12" fmla="*/ 4470 h 47892"/>
                            <a:gd name="connsiteX13" fmla="*/ 19201 w 42759"/>
                            <a:gd name="connsiteY13" fmla="*/ -2039 h 47892"/>
                            <a:gd name="connsiteX14" fmla="*/ 3618 w 42759"/>
                            <a:gd name="connsiteY14" fmla="*/ 4451 h 47892"/>
                            <a:gd name="connsiteX15" fmla="*/ -2213 w 42759"/>
                            <a:gd name="connsiteY15" fmla="*/ 21892 h 47892"/>
                            <a:gd name="connsiteX16" fmla="*/ 3618 w 42759"/>
                            <a:gd name="connsiteY16" fmla="*/ 39344 h 47892"/>
                            <a:gd name="connsiteX17" fmla="*/ 19201 w 42759"/>
                            <a:gd name="connsiteY17" fmla="*/ 45854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01" y="40788"/>
                              </a:moveTo>
                              <a:cubicBezTo>
                                <a:pt x="14660" y="40788"/>
                                <a:pt x="11053" y="39097"/>
                                <a:pt x="8380" y="35713"/>
                              </a:cubicBezTo>
                              <a:cubicBezTo>
                                <a:pt x="5714" y="32336"/>
                                <a:pt x="4380" y="27729"/>
                                <a:pt x="4380" y="21892"/>
                              </a:cubicBezTo>
                              <a:cubicBezTo>
                                <a:pt x="4380" y="16082"/>
                                <a:pt x="5714" y="11485"/>
                                <a:pt x="8380" y="8101"/>
                              </a:cubicBezTo>
                              <a:cubicBezTo>
                                <a:pt x="11053" y="4724"/>
                                <a:pt x="14660" y="3036"/>
                                <a:pt x="19201" y="3036"/>
                              </a:cubicBezTo>
                              <a:cubicBezTo>
                                <a:pt x="23735" y="3036"/>
                                <a:pt x="27329" y="4724"/>
                                <a:pt x="29983" y="8101"/>
                              </a:cubicBezTo>
                              <a:cubicBezTo>
                                <a:pt x="32636" y="11485"/>
                                <a:pt x="33963" y="16082"/>
                                <a:pt x="33963" y="21892"/>
                              </a:cubicBezTo>
                              <a:cubicBezTo>
                                <a:pt x="33963" y="27729"/>
                                <a:pt x="32636" y="32336"/>
                                <a:pt x="29983" y="35713"/>
                              </a:cubicBezTo>
                              <a:cubicBezTo>
                                <a:pt x="27329" y="39097"/>
                                <a:pt x="23735" y="40788"/>
                                <a:pt x="19201" y="40788"/>
                              </a:cubicBezTo>
                              <a:close/>
                              <a:moveTo>
                                <a:pt x="19201" y="45854"/>
                              </a:moveTo>
                              <a:cubicBezTo>
                                <a:pt x="25676" y="45854"/>
                                <a:pt x="30851" y="43684"/>
                                <a:pt x="34725" y="39344"/>
                              </a:cubicBezTo>
                              <a:cubicBezTo>
                                <a:pt x="38606" y="35004"/>
                                <a:pt x="40546" y="29187"/>
                                <a:pt x="40546" y="21892"/>
                              </a:cubicBezTo>
                              <a:cubicBezTo>
                                <a:pt x="40546" y="14617"/>
                                <a:pt x="38606" y="8810"/>
                                <a:pt x="34725" y="4470"/>
                              </a:cubicBezTo>
                              <a:cubicBezTo>
                                <a:pt x="30851" y="131"/>
                                <a:pt x="25676" y="-2039"/>
                                <a:pt x="19201" y="-2039"/>
                              </a:cubicBezTo>
                              <a:cubicBezTo>
                                <a:pt x="12706" y="-2039"/>
                                <a:pt x="7512" y="124"/>
                                <a:pt x="3618" y="4451"/>
                              </a:cubicBezTo>
                              <a:cubicBezTo>
                                <a:pt x="-270" y="8784"/>
                                <a:pt x="-2213" y="14598"/>
                                <a:pt x="-2213" y="21892"/>
                              </a:cubicBezTo>
                              <a:cubicBezTo>
                                <a:pt x="-2213" y="29187"/>
                                <a:pt x="-270" y="35004"/>
                                <a:pt x="3618" y="39344"/>
                              </a:cubicBezTo>
                              <a:cubicBezTo>
                                <a:pt x="7512" y="43684"/>
                                <a:pt x="12706" y="45854"/>
                                <a:pt x="19201" y="4585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7" name="Graphic 4">
                        <a:extLst>
                          <a:ext uri="{FF2B5EF4-FFF2-40B4-BE49-F238E27FC236}">
                            <a16:creationId xmlns:a16="http://schemas.microsoft.com/office/drawing/2014/main" id="{689B6DD2-7D0B-AED0-D3E1-2CAB2FF908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44098" y="3699425"/>
                        <a:ext cx="40057" cy="548573"/>
                        <a:chOff x="4200462" y="3615245"/>
                        <a:chExt cx="34958" cy="478741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89" name="Freeform 188">
                          <a:extLst>
                            <a:ext uri="{FF2B5EF4-FFF2-40B4-BE49-F238E27FC236}">
                              <a16:creationId xmlns:a16="http://schemas.microsoft.com/office/drawing/2014/main" id="{6A4FB2BC-F0A4-4087-63C9-91AFCC86F6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00462" y="3615245"/>
                          <a:ext cx="34958" cy="46161"/>
                        </a:xfrm>
                        <a:custGeom>
                          <a:avLst/>
                          <a:gdLst>
                            <a:gd name="connsiteX0" fmla="*/ -2080 w 34958"/>
                            <a:gd name="connsiteY0" fmla="*/ 44085 h 46161"/>
                            <a:gd name="connsiteX1" fmla="*/ 6335 w 34958"/>
                            <a:gd name="connsiteY1" fmla="*/ 44085 h 46161"/>
                            <a:gd name="connsiteX2" fmla="*/ 26819 w 34958"/>
                            <a:gd name="connsiteY2" fmla="*/ 5472 h 46161"/>
                            <a:gd name="connsiteX3" fmla="*/ 26819 w 34958"/>
                            <a:gd name="connsiteY3" fmla="*/ 44085 h 46161"/>
                            <a:gd name="connsiteX4" fmla="*/ 32878 w 34958"/>
                            <a:gd name="connsiteY4" fmla="*/ 44085 h 46161"/>
                            <a:gd name="connsiteX5" fmla="*/ 32878 w 34958"/>
                            <a:gd name="connsiteY5" fmla="*/ -2077 h 46161"/>
                            <a:gd name="connsiteX6" fmla="*/ 24463 w 34958"/>
                            <a:gd name="connsiteY6" fmla="*/ -2077 h 46161"/>
                            <a:gd name="connsiteX7" fmla="*/ 3989 w 34958"/>
                            <a:gd name="connsiteY7" fmla="*/ 36537 h 46161"/>
                            <a:gd name="connsiteX8" fmla="*/ 3989 w 34958"/>
                            <a:gd name="connsiteY8" fmla="*/ -2077 h 46161"/>
                            <a:gd name="connsiteX9" fmla="*/ -2080 w 34958"/>
                            <a:gd name="connsiteY9" fmla="*/ -2077 h 46161"/>
                            <a:gd name="connsiteX10" fmla="*/ -2080 w 34958"/>
                            <a:gd name="connsiteY10" fmla="*/ 4408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80" y="44085"/>
                              </a:moveTo>
                              <a:lnTo>
                                <a:pt x="6335" y="44085"/>
                              </a:lnTo>
                              <a:lnTo>
                                <a:pt x="26819" y="5472"/>
                              </a:lnTo>
                              <a:lnTo>
                                <a:pt x="26819" y="44085"/>
                              </a:lnTo>
                              <a:lnTo>
                                <a:pt x="32878" y="44085"/>
                              </a:lnTo>
                              <a:lnTo>
                                <a:pt x="32878" y="-2077"/>
                              </a:lnTo>
                              <a:lnTo>
                                <a:pt x="24463" y="-2077"/>
                              </a:lnTo>
                              <a:lnTo>
                                <a:pt x="3989" y="36537"/>
                              </a:lnTo>
                              <a:lnTo>
                                <a:pt x="3989" y="-2077"/>
                              </a:lnTo>
                              <a:lnTo>
                                <a:pt x="-2080" y="-2077"/>
                              </a:lnTo>
                              <a:lnTo>
                                <a:pt x="-2080" y="440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0" name="Freeform 189">
                          <a:extLst>
                            <a:ext uri="{FF2B5EF4-FFF2-40B4-BE49-F238E27FC236}">
                              <a16:creationId xmlns:a16="http://schemas.microsoft.com/office/drawing/2014/main" id="{5DE07148-67BA-C3AD-24E2-9B435FA793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15321" y="3684250"/>
                          <a:ext cx="5257" cy="63316"/>
                        </a:xfrm>
                        <a:custGeom>
                          <a:avLst/>
                          <a:gdLst>
                            <a:gd name="connsiteX0" fmla="*/ 4492 w 5257"/>
                            <a:gd name="connsiteY0" fmla="*/ 61888 h 63316"/>
                            <a:gd name="connsiteX1" fmla="*/ 4492 w 5257"/>
                            <a:gd name="connsiteY1" fmla="*/ -1428 h 63316"/>
                            <a:gd name="connsiteX2" fmla="*/ -765 w 5257"/>
                            <a:gd name="connsiteY2" fmla="*/ -1428 h 63316"/>
                            <a:gd name="connsiteX3" fmla="*/ -765 w 5257"/>
                            <a:gd name="connsiteY3" fmla="*/ 61888 h 63316"/>
                            <a:gd name="connsiteX4" fmla="*/ 4492 w 5257"/>
                            <a:gd name="connsiteY4" fmla="*/ 6188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92" y="61888"/>
                              </a:moveTo>
                              <a:lnTo>
                                <a:pt x="4492" y="-1428"/>
                              </a:lnTo>
                              <a:lnTo>
                                <a:pt x="-765" y="-1428"/>
                              </a:lnTo>
                              <a:lnTo>
                                <a:pt x="-765" y="61888"/>
                              </a:lnTo>
                              <a:lnTo>
                                <a:pt x="4492" y="6188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1" name="Freeform 190">
                          <a:extLst>
                            <a:ext uri="{FF2B5EF4-FFF2-40B4-BE49-F238E27FC236}">
                              <a16:creationId xmlns:a16="http://schemas.microsoft.com/office/drawing/2014/main" id="{521FEE04-1267-039C-2A62-F6DA0E9E6B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00462" y="3759138"/>
                          <a:ext cx="34958" cy="46161"/>
                        </a:xfrm>
                        <a:custGeom>
                          <a:avLst/>
                          <a:gdLst>
                            <a:gd name="connsiteX0" fmla="*/ -2080 w 34958"/>
                            <a:gd name="connsiteY0" fmla="*/ 44097 h 46161"/>
                            <a:gd name="connsiteX1" fmla="*/ 6335 w 34958"/>
                            <a:gd name="connsiteY1" fmla="*/ 44097 h 46161"/>
                            <a:gd name="connsiteX2" fmla="*/ 26819 w 34958"/>
                            <a:gd name="connsiteY2" fmla="*/ 5483 h 46161"/>
                            <a:gd name="connsiteX3" fmla="*/ 26819 w 34958"/>
                            <a:gd name="connsiteY3" fmla="*/ 44097 h 46161"/>
                            <a:gd name="connsiteX4" fmla="*/ 32878 w 34958"/>
                            <a:gd name="connsiteY4" fmla="*/ 44097 h 46161"/>
                            <a:gd name="connsiteX5" fmla="*/ 32878 w 34958"/>
                            <a:gd name="connsiteY5" fmla="*/ -2065 h 46161"/>
                            <a:gd name="connsiteX6" fmla="*/ 24463 w 34958"/>
                            <a:gd name="connsiteY6" fmla="*/ -2065 h 46161"/>
                            <a:gd name="connsiteX7" fmla="*/ 3989 w 34958"/>
                            <a:gd name="connsiteY7" fmla="*/ 36548 h 46161"/>
                            <a:gd name="connsiteX8" fmla="*/ 3989 w 34958"/>
                            <a:gd name="connsiteY8" fmla="*/ -2065 h 46161"/>
                            <a:gd name="connsiteX9" fmla="*/ -2080 w 34958"/>
                            <a:gd name="connsiteY9" fmla="*/ -2065 h 46161"/>
                            <a:gd name="connsiteX10" fmla="*/ -2080 w 34958"/>
                            <a:gd name="connsiteY10" fmla="*/ 44097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80" y="44097"/>
                              </a:moveTo>
                              <a:lnTo>
                                <a:pt x="6335" y="44097"/>
                              </a:lnTo>
                              <a:lnTo>
                                <a:pt x="26819" y="5483"/>
                              </a:lnTo>
                              <a:lnTo>
                                <a:pt x="26819" y="44097"/>
                              </a:lnTo>
                              <a:lnTo>
                                <a:pt x="32878" y="44097"/>
                              </a:lnTo>
                              <a:lnTo>
                                <a:pt x="32878" y="-2065"/>
                              </a:lnTo>
                              <a:lnTo>
                                <a:pt x="24463" y="-2065"/>
                              </a:lnTo>
                              <a:lnTo>
                                <a:pt x="3989" y="36548"/>
                              </a:lnTo>
                              <a:lnTo>
                                <a:pt x="3989" y="-2065"/>
                              </a:lnTo>
                              <a:lnTo>
                                <a:pt x="-2080" y="-2065"/>
                              </a:lnTo>
                              <a:lnTo>
                                <a:pt x="-2080" y="4409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2" name="Freeform 191">
                          <a:extLst>
                            <a:ext uri="{FF2B5EF4-FFF2-40B4-BE49-F238E27FC236}">
                              <a16:creationId xmlns:a16="http://schemas.microsoft.com/office/drawing/2014/main" id="{F8F169DE-8EF2-CDEF-67E3-D19AF33AE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15321" y="3828143"/>
                          <a:ext cx="5257" cy="63316"/>
                        </a:xfrm>
                        <a:custGeom>
                          <a:avLst/>
                          <a:gdLst>
                            <a:gd name="connsiteX0" fmla="*/ 4492 w 5257"/>
                            <a:gd name="connsiteY0" fmla="*/ 61899 h 63316"/>
                            <a:gd name="connsiteX1" fmla="*/ 4492 w 5257"/>
                            <a:gd name="connsiteY1" fmla="*/ -1417 h 63316"/>
                            <a:gd name="connsiteX2" fmla="*/ -765 w 5257"/>
                            <a:gd name="connsiteY2" fmla="*/ -1417 h 63316"/>
                            <a:gd name="connsiteX3" fmla="*/ -765 w 5257"/>
                            <a:gd name="connsiteY3" fmla="*/ 61899 h 63316"/>
                            <a:gd name="connsiteX4" fmla="*/ 4492 w 5257"/>
                            <a:gd name="connsiteY4" fmla="*/ 6189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92" y="61899"/>
                              </a:moveTo>
                              <a:lnTo>
                                <a:pt x="4492" y="-1417"/>
                              </a:lnTo>
                              <a:lnTo>
                                <a:pt x="-765" y="-1417"/>
                              </a:lnTo>
                              <a:lnTo>
                                <a:pt x="-765" y="61899"/>
                              </a:lnTo>
                              <a:lnTo>
                                <a:pt x="4492" y="6189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3" name="Freeform 192">
                          <a:extLst>
                            <a:ext uri="{FF2B5EF4-FFF2-40B4-BE49-F238E27FC236}">
                              <a16:creationId xmlns:a16="http://schemas.microsoft.com/office/drawing/2014/main" id="{671008A9-3DF4-175C-C9A0-E76A16E8CB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02009" y="3902200"/>
                          <a:ext cx="32512" cy="47892"/>
                        </a:xfrm>
                        <a:custGeom>
                          <a:avLst/>
                          <a:gdLst>
                            <a:gd name="connsiteX0" fmla="*/ 27980 w 32512"/>
                            <a:gd name="connsiteY0" fmla="*/ 43498 h 47892"/>
                            <a:gd name="connsiteX1" fmla="*/ 27980 w 32512"/>
                            <a:gd name="connsiteY1" fmla="*/ 37404 h 47892"/>
                            <a:gd name="connsiteX2" fmla="*/ 21268 w 32512"/>
                            <a:gd name="connsiteY2" fmla="*/ 39936 h 47892"/>
                            <a:gd name="connsiteX3" fmla="*/ 15169 w 32512"/>
                            <a:gd name="connsiteY3" fmla="*/ 40777 h 47892"/>
                            <a:gd name="connsiteX4" fmla="*/ 7298 w 32512"/>
                            <a:gd name="connsiteY4" fmla="*/ 38799 h 47892"/>
                            <a:gd name="connsiteX5" fmla="*/ 4526 w 32512"/>
                            <a:gd name="connsiteY5" fmla="*/ 33170 h 47892"/>
                            <a:gd name="connsiteX6" fmla="*/ 6368 w 32512"/>
                            <a:gd name="connsiteY6" fmla="*/ 28539 h 47892"/>
                            <a:gd name="connsiteX7" fmla="*/ 13347 w 32512"/>
                            <a:gd name="connsiteY7" fmla="*/ 26027 h 47892"/>
                            <a:gd name="connsiteX8" fmla="*/ 17119 w 32512"/>
                            <a:gd name="connsiteY8" fmla="*/ 25255 h 47892"/>
                            <a:gd name="connsiteX9" fmla="*/ 27436 w 32512"/>
                            <a:gd name="connsiteY9" fmla="*/ 20566 h 47892"/>
                            <a:gd name="connsiteX10" fmla="*/ 30762 w 32512"/>
                            <a:gd name="connsiteY10" fmla="*/ 11592 h 47892"/>
                            <a:gd name="connsiteX11" fmla="*/ 26257 w 32512"/>
                            <a:gd name="connsiteY11" fmla="*/ 1412 h 47892"/>
                            <a:gd name="connsiteX12" fmla="*/ 13070 w 32512"/>
                            <a:gd name="connsiteY12" fmla="*/ -2050 h 47892"/>
                            <a:gd name="connsiteX13" fmla="*/ 6090 w 32512"/>
                            <a:gd name="connsiteY13" fmla="*/ -1308 h 47892"/>
                            <a:gd name="connsiteX14" fmla="*/ -1563 w 32512"/>
                            <a:gd name="connsiteY14" fmla="*/ 888 h 47892"/>
                            <a:gd name="connsiteX15" fmla="*/ -1563 w 32512"/>
                            <a:gd name="connsiteY15" fmla="*/ 7319 h 47892"/>
                            <a:gd name="connsiteX16" fmla="*/ 5892 w 32512"/>
                            <a:gd name="connsiteY16" fmla="*/ 4103 h 47892"/>
                            <a:gd name="connsiteX17" fmla="*/ 13070 w 32512"/>
                            <a:gd name="connsiteY17" fmla="*/ 3025 h 47892"/>
                            <a:gd name="connsiteX18" fmla="*/ 21327 w 32512"/>
                            <a:gd name="connsiteY18" fmla="*/ 5122 h 47892"/>
                            <a:gd name="connsiteX19" fmla="*/ 24238 w 32512"/>
                            <a:gd name="connsiteY19" fmla="*/ 11127 h 47892"/>
                            <a:gd name="connsiteX20" fmla="*/ 22149 w 32512"/>
                            <a:gd name="connsiteY20" fmla="*/ 16440 h 47892"/>
                            <a:gd name="connsiteX21" fmla="*/ 15298 w 32512"/>
                            <a:gd name="connsiteY21" fmla="*/ 19319 h 47892"/>
                            <a:gd name="connsiteX22" fmla="*/ 11486 w 32512"/>
                            <a:gd name="connsiteY22" fmla="*/ 20061 h 47892"/>
                            <a:gd name="connsiteX23" fmla="*/ 1368 w 32512"/>
                            <a:gd name="connsiteY23" fmla="*/ 24414 h 47892"/>
                            <a:gd name="connsiteX24" fmla="*/ -1751 w 32512"/>
                            <a:gd name="connsiteY24" fmla="*/ 32675 h 47892"/>
                            <a:gd name="connsiteX25" fmla="*/ 2566 w 32512"/>
                            <a:gd name="connsiteY25" fmla="*/ 42321 h 47892"/>
                            <a:gd name="connsiteX26" fmla="*/ 14456 w 32512"/>
                            <a:gd name="connsiteY26" fmla="*/ 45843 h 47892"/>
                            <a:gd name="connsiteX27" fmla="*/ 21080 w 32512"/>
                            <a:gd name="connsiteY27" fmla="*/ 45249 h 47892"/>
                            <a:gd name="connsiteX28" fmla="*/ 27980 w 32512"/>
                            <a:gd name="connsiteY28" fmla="*/ 43498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980" y="43498"/>
                              </a:moveTo>
                              <a:lnTo>
                                <a:pt x="27980" y="37404"/>
                              </a:lnTo>
                              <a:cubicBezTo>
                                <a:pt x="25611" y="38538"/>
                                <a:pt x="23373" y="39382"/>
                                <a:pt x="21268" y="39936"/>
                              </a:cubicBezTo>
                              <a:cubicBezTo>
                                <a:pt x="19162" y="40497"/>
                                <a:pt x="17129" y="40777"/>
                                <a:pt x="15169" y="40777"/>
                              </a:cubicBezTo>
                              <a:cubicBezTo>
                                <a:pt x="11770" y="40777"/>
                                <a:pt x="9146" y="40118"/>
                                <a:pt x="7298" y="38799"/>
                              </a:cubicBezTo>
                              <a:cubicBezTo>
                                <a:pt x="5450" y="37480"/>
                                <a:pt x="4526" y="35603"/>
                                <a:pt x="4526" y="33170"/>
                              </a:cubicBezTo>
                              <a:cubicBezTo>
                                <a:pt x="4526" y="31125"/>
                                <a:pt x="5140" y="29582"/>
                                <a:pt x="6368" y="28539"/>
                              </a:cubicBezTo>
                              <a:cubicBezTo>
                                <a:pt x="7595" y="27504"/>
                                <a:pt x="9922" y="26666"/>
                                <a:pt x="13347" y="26027"/>
                              </a:cubicBezTo>
                              <a:lnTo>
                                <a:pt x="17119" y="25255"/>
                              </a:lnTo>
                              <a:cubicBezTo>
                                <a:pt x="21779" y="24365"/>
                                <a:pt x="25218" y="22801"/>
                                <a:pt x="27436" y="20566"/>
                              </a:cubicBezTo>
                              <a:cubicBezTo>
                                <a:pt x="29653" y="18330"/>
                                <a:pt x="30762" y="15339"/>
                                <a:pt x="30762" y="11592"/>
                              </a:cubicBezTo>
                              <a:cubicBezTo>
                                <a:pt x="30762" y="7114"/>
                                <a:pt x="29260" y="3721"/>
                                <a:pt x="26257" y="1412"/>
                              </a:cubicBezTo>
                              <a:cubicBezTo>
                                <a:pt x="23261" y="-896"/>
                                <a:pt x="18865" y="-2050"/>
                                <a:pt x="13070" y="-2050"/>
                              </a:cubicBezTo>
                              <a:cubicBezTo>
                                <a:pt x="10885" y="-2050"/>
                                <a:pt x="8559" y="-1803"/>
                                <a:pt x="6090" y="-1308"/>
                              </a:cubicBezTo>
                              <a:cubicBezTo>
                                <a:pt x="3628" y="-814"/>
                                <a:pt x="1077" y="-82"/>
                                <a:pt x="-1563" y="888"/>
                              </a:cubicBezTo>
                              <a:lnTo>
                                <a:pt x="-1563" y="7319"/>
                              </a:lnTo>
                              <a:cubicBezTo>
                                <a:pt x="972" y="5901"/>
                                <a:pt x="3457" y="4829"/>
                                <a:pt x="5892" y="4103"/>
                              </a:cubicBezTo>
                              <a:cubicBezTo>
                                <a:pt x="8328" y="3384"/>
                                <a:pt x="10720" y="3025"/>
                                <a:pt x="13070" y="3025"/>
                              </a:cubicBezTo>
                              <a:cubicBezTo>
                                <a:pt x="16634" y="3025"/>
                                <a:pt x="19387" y="3724"/>
                                <a:pt x="21327" y="5122"/>
                              </a:cubicBezTo>
                              <a:cubicBezTo>
                                <a:pt x="23267" y="6527"/>
                                <a:pt x="24238" y="8529"/>
                                <a:pt x="24238" y="11127"/>
                              </a:cubicBezTo>
                              <a:cubicBezTo>
                                <a:pt x="24238" y="13390"/>
                                <a:pt x="23541" y="15161"/>
                                <a:pt x="22149" y="16440"/>
                              </a:cubicBezTo>
                              <a:cubicBezTo>
                                <a:pt x="20756" y="17720"/>
                                <a:pt x="18472" y="18679"/>
                                <a:pt x="15298" y="19319"/>
                              </a:cubicBezTo>
                              <a:lnTo>
                                <a:pt x="11486" y="20061"/>
                              </a:lnTo>
                              <a:cubicBezTo>
                                <a:pt x="6826" y="20984"/>
                                <a:pt x="3454" y="22435"/>
                                <a:pt x="1368" y="24414"/>
                              </a:cubicBezTo>
                              <a:cubicBezTo>
                                <a:pt x="-711" y="26393"/>
                                <a:pt x="-1751" y="29146"/>
                                <a:pt x="-1751" y="32675"/>
                              </a:cubicBezTo>
                              <a:cubicBezTo>
                                <a:pt x="-1751" y="36757"/>
                                <a:pt x="-312" y="39973"/>
                                <a:pt x="2566" y="42321"/>
                              </a:cubicBezTo>
                              <a:cubicBezTo>
                                <a:pt x="5444" y="44669"/>
                                <a:pt x="9407" y="45843"/>
                                <a:pt x="14456" y="45843"/>
                              </a:cubicBezTo>
                              <a:cubicBezTo>
                                <a:pt x="16628" y="45843"/>
                                <a:pt x="18835" y="45645"/>
                                <a:pt x="21080" y="45249"/>
                              </a:cubicBezTo>
                              <a:cubicBezTo>
                                <a:pt x="23330" y="44860"/>
                                <a:pt x="25630" y="44276"/>
                                <a:pt x="27980" y="4349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4" name="Freeform 193">
                          <a:extLst>
                            <a:ext uri="{FF2B5EF4-FFF2-40B4-BE49-F238E27FC236}">
                              <a16:creationId xmlns:a16="http://schemas.microsoft.com/office/drawing/2014/main" id="{D0A1E0C9-89DA-9BCF-D472-9B861D80EE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15321" y="3972036"/>
                          <a:ext cx="5257" cy="63316"/>
                        </a:xfrm>
                        <a:custGeom>
                          <a:avLst/>
                          <a:gdLst>
                            <a:gd name="connsiteX0" fmla="*/ 4492 w 5257"/>
                            <a:gd name="connsiteY0" fmla="*/ 61911 h 63316"/>
                            <a:gd name="connsiteX1" fmla="*/ 4492 w 5257"/>
                            <a:gd name="connsiteY1" fmla="*/ -1406 h 63316"/>
                            <a:gd name="connsiteX2" fmla="*/ -765 w 5257"/>
                            <a:gd name="connsiteY2" fmla="*/ -1406 h 63316"/>
                            <a:gd name="connsiteX3" fmla="*/ -765 w 5257"/>
                            <a:gd name="connsiteY3" fmla="*/ 61911 h 63316"/>
                            <a:gd name="connsiteX4" fmla="*/ 4492 w 5257"/>
                            <a:gd name="connsiteY4" fmla="*/ 61911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492" y="61911"/>
                              </a:moveTo>
                              <a:lnTo>
                                <a:pt x="4492" y="-1406"/>
                              </a:lnTo>
                              <a:lnTo>
                                <a:pt x="-765" y="-1406"/>
                              </a:lnTo>
                              <a:lnTo>
                                <a:pt x="-765" y="61911"/>
                              </a:lnTo>
                              <a:lnTo>
                                <a:pt x="4492" y="6191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95" name="Freeform 194">
                          <a:extLst>
                            <a:ext uri="{FF2B5EF4-FFF2-40B4-BE49-F238E27FC236}">
                              <a16:creationId xmlns:a16="http://schemas.microsoft.com/office/drawing/2014/main" id="{67790D24-B64A-E79A-CA33-EF0ACC8E70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02009" y="4046093"/>
                          <a:ext cx="32512" cy="47892"/>
                        </a:xfrm>
                        <a:custGeom>
                          <a:avLst/>
                          <a:gdLst>
                            <a:gd name="connsiteX0" fmla="*/ 27980 w 32512"/>
                            <a:gd name="connsiteY0" fmla="*/ 43509 h 47892"/>
                            <a:gd name="connsiteX1" fmla="*/ 27980 w 32512"/>
                            <a:gd name="connsiteY1" fmla="*/ 37415 h 47892"/>
                            <a:gd name="connsiteX2" fmla="*/ 21268 w 32512"/>
                            <a:gd name="connsiteY2" fmla="*/ 39948 h 47892"/>
                            <a:gd name="connsiteX3" fmla="*/ 15169 w 32512"/>
                            <a:gd name="connsiteY3" fmla="*/ 40789 h 47892"/>
                            <a:gd name="connsiteX4" fmla="*/ 7298 w 32512"/>
                            <a:gd name="connsiteY4" fmla="*/ 38810 h 47892"/>
                            <a:gd name="connsiteX5" fmla="*/ 4526 w 32512"/>
                            <a:gd name="connsiteY5" fmla="*/ 33181 h 47892"/>
                            <a:gd name="connsiteX6" fmla="*/ 6368 w 32512"/>
                            <a:gd name="connsiteY6" fmla="*/ 28551 h 47892"/>
                            <a:gd name="connsiteX7" fmla="*/ 13347 w 32512"/>
                            <a:gd name="connsiteY7" fmla="*/ 26038 h 47892"/>
                            <a:gd name="connsiteX8" fmla="*/ 17119 w 32512"/>
                            <a:gd name="connsiteY8" fmla="*/ 25266 h 47892"/>
                            <a:gd name="connsiteX9" fmla="*/ 27436 w 32512"/>
                            <a:gd name="connsiteY9" fmla="*/ 20577 h 47892"/>
                            <a:gd name="connsiteX10" fmla="*/ 30762 w 32512"/>
                            <a:gd name="connsiteY10" fmla="*/ 11604 h 47892"/>
                            <a:gd name="connsiteX11" fmla="*/ 26257 w 32512"/>
                            <a:gd name="connsiteY11" fmla="*/ 1424 h 47892"/>
                            <a:gd name="connsiteX12" fmla="*/ 13070 w 32512"/>
                            <a:gd name="connsiteY12" fmla="*/ -2039 h 47892"/>
                            <a:gd name="connsiteX13" fmla="*/ 6090 w 32512"/>
                            <a:gd name="connsiteY13" fmla="*/ -1297 h 47892"/>
                            <a:gd name="connsiteX14" fmla="*/ -1563 w 32512"/>
                            <a:gd name="connsiteY14" fmla="*/ 899 h 47892"/>
                            <a:gd name="connsiteX15" fmla="*/ -1563 w 32512"/>
                            <a:gd name="connsiteY15" fmla="*/ 7330 h 47892"/>
                            <a:gd name="connsiteX16" fmla="*/ 5892 w 32512"/>
                            <a:gd name="connsiteY16" fmla="*/ 4115 h 47892"/>
                            <a:gd name="connsiteX17" fmla="*/ 13070 w 32512"/>
                            <a:gd name="connsiteY17" fmla="*/ 3036 h 47892"/>
                            <a:gd name="connsiteX18" fmla="*/ 21327 w 32512"/>
                            <a:gd name="connsiteY18" fmla="*/ 5134 h 47892"/>
                            <a:gd name="connsiteX19" fmla="*/ 24238 w 32512"/>
                            <a:gd name="connsiteY19" fmla="*/ 11139 h 47892"/>
                            <a:gd name="connsiteX20" fmla="*/ 22149 w 32512"/>
                            <a:gd name="connsiteY20" fmla="*/ 16451 h 47892"/>
                            <a:gd name="connsiteX21" fmla="*/ 15298 w 32512"/>
                            <a:gd name="connsiteY21" fmla="*/ 19330 h 47892"/>
                            <a:gd name="connsiteX22" fmla="*/ 11486 w 32512"/>
                            <a:gd name="connsiteY22" fmla="*/ 20072 h 47892"/>
                            <a:gd name="connsiteX23" fmla="*/ 1368 w 32512"/>
                            <a:gd name="connsiteY23" fmla="*/ 24425 h 47892"/>
                            <a:gd name="connsiteX24" fmla="*/ -1751 w 32512"/>
                            <a:gd name="connsiteY24" fmla="*/ 32686 h 47892"/>
                            <a:gd name="connsiteX25" fmla="*/ 2566 w 32512"/>
                            <a:gd name="connsiteY25" fmla="*/ 42332 h 47892"/>
                            <a:gd name="connsiteX26" fmla="*/ 14456 w 32512"/>
                            <a:gd name="connsiteY26" fmla="*/ 45854 h 47892"/>
                            <a:gd name="connsiteX27" fmla="*/ 21080 w 32512"/>
                            <a:gd name="connsiteY27" fmla="*/ 45260 h 47892"/>
                            <a:gd name="connsiteX28" fmla="*/ 27980 w 32512"/>
                            <a:gd name="connsiteY28" fmla="*/ 43509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7980" y="43509"/>
                              </a:moveTo>
                              <a:lnTo>
                                <a:pt x="27980" y="37415"/>
                              </a:lnTo>
                              <a:cubicBezTo>
                                <a:pt x="25611" y="38550"/>
                                <a:pt x="23373" y="39394"/>
                                <a:pt x="21268" y="39948"/>
                              </a:cubicBezTo>
                              <a:cubicBezTo>
                                <a:pt x="19162" y="40508"/>
                                <a:pt x="17129" y="40789"/>
                                <a:pt x="15169" y="40789"/>
                              </a:cubicBezTo>
                              <a:cubicBezTo>
                                <a:pt x="11770" y="40789"/>
                                <a:pt x="9146" y="40129"/>
                                <a:pt x="7298" y="38810"/>
                              </a:cubicBezTo>
                              <a:cubicBezTo>
                                <a:pt x="5450" y="37491"/>
                                <a:pt x="4526" y="35615"/>
                                <a:pt x="4526" y="33181"/>
                              </a:cubicBezTo>
                              <a:cubicBezTo>
                                <a:pt x="4526" y="31136"/>
                                <a:pt x="5140" y="29593"/>
                                <a:pt x="6368" y="28551"/>
                              </a:cubicBezTo>
                              <a:cubicBezTo>
                                <a:pt x="7595" y="27515"/>
                                <a:pt x="9922" y="26678"/>
                                <a:pt x="13347" y="26038"/>
                              </a:cubicBezTo>
                              <a:lnTo>
                                <a:pt x="17119" y="25266"/>
                              </a:lnTo>
                              <a:cubicBezTo>
                                <a:pt x="21779" y="24376"/>
                                <a:pt x="25218" y="22813"/>
                                <a:pt x="27436" y="20577"/>
                              </a:cubicBezTo>
                              <a:cubicBezTo>
                                <a:pt x="29653" y="18341"/>
                                <a:pt x="30762" y="15350"/>
                                <a:pt x="30762" y="11604"/>
                              </a:cubicBezTo>
                              <a:cubicBezTo>
                                <a:pt x="30762" y="7125"/>
                                <a:pt x="29260" y="3732"/>
                                <a:pt x="26257" y="1424"/>
                              </a:cubicBezTo>
                              <a:cubicBezTo>
                                <a:pt x="23261" y="-885"/>
                                <a:pt x="18865" y="-2039"/>
                                <a:pt x="13070" y="-2039"/>
                              </a:cubicBezTo>
                              <a:cubicBezTo>
                                <a:pt x="10885" y="-2039"/>
                                <a:pt x="8559" y="-1792"/>
                                <a:pt x="6090" y="-1297"/>
                              </a:cubicBezTo>
                              <a:cubicBezTo>
                                <a:pt x="3628" y="-802"/>
                                <a:pt x="1077" y="-70"/>
                                <a:pt x="-1563" y="899"/>
                              </a:cubicBezTo>
                              <a:lnTo>
                                <a:pt x="-1563" y="7330"/>
                              </a:lnTo>
                              <a:cubicBezTo>
                                <a:pt x="972" y="5912"/>
                                <a:pt x="3457" y="4840"/>
                                <a:pt x="5892" y="4115"/>
                              </a:cubicBezTo>
                              <a:cubicBezTo>
                                <a:pt x="8328" y="3396"/>
                                <a:pt x="10720" y="3036"/>
                                <a:pt x="13070" y="3036"/>
                              </a:cubicBezTo>
                              <a:cubicBezTo>
                                <a:pt x="16634" y="3036"/>
                                <a:pt x="19387" y="3735"/>
                                <a:pt x="21327" y="5134"/>
                              </a:cubicBezTo>
                              <a:cubicBezTo>
                                <a:pt x="23267" y="6538"/>
                                <a:pt x="24238" y="8540"/>
                                <a:pt x="24238" y="11139"/>
                              </a:cubicBezTo>
                              <a:cubicBezTo>
                                <a:pt x="24238" y="13401"/>
                                <a:pt x="23541" y="15172"/>
                                <a:pt x="22149" y="16451"/>
                              </a:cubicBezTo>
                              <a:cubicBezTo>
                                <a:pt x="20756" y="17731"/>
                                <a:pt x="18472" y="18691"/>
                                <a:pt x="15298" y="19330"/>
                              </a:cubicBezTo>
                              <a:lnTo>
                                <a:pt x="11486" y="20072"/>
                              </a:lnTo>
                              <a:cubicBezTo>
                                <a:pt x="6826" y="20996"/>
                                <a:pt x="3454" y="22447"/>
                                <a:pt x="1368" y="24425"/>
                              </a:cubicBezTo>
                              <a:cubicBezTo>
                                <a:pt x="-711" y="26404"/>
                                <a:pt x="-1751" y="29158"/>
                                <a:pt x="-1751" y="32686"/>
                              </a:cubicBezTo>
                              <a:cubicBezTo>
                                <a:pt x="-1751" y="36769"/>
                                <a:pt x="-312" y="39984"/>
                                <a:pt x="2566" y="42332"/>
                              </a:cubicBezTo>
                              <a:cubicBezTo>
                                <a:pt x="5444" y="44680"/>
                                <a:pt x="9407" y="45854"/>
                                <a:pt x="14456" y="45854"/>
                              </a:cubicBezTo>
                              <a:cubicBezTo>
                                <a:pt x="16628" y="45854"/>
                                <a:pt x="18835" y="45656"/>
                                <a:pt x="21080" y="45260"/>
                              </a:cubicBezTo>
                              <a:cubicBezTo>
                                <a:pt x="23330" y="44871"/>
                                <a:pt x="25630" y="44288"/>
                                <a:pt x="27980" y="4350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8" name="Graphic 4">
                        <a:extLst>
                          <a:ext uri="{FF2B5EF4-FFF2-40B4-BE49-F238E27FC236}">
                            <a16:creationId xmlns:a16="http://schemas.microsoft.com/office/drawing/2014/main" id="{D305E1CC-6634-A548-8CFD-072E7B8406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57490" y="3777237"/>
                        <a:ext cx="48996" cy="549539"/>
                        <a:chOff x="4299419" y="3683151"/>
                        <a:chExt cx="42759" cy="479584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82" name="Freeform 181">
                          <a:extLst>
                            <a:ext uri="{FF2B5EF4-FFF2-40B4-BE49-F238E27FC236}">
                              <a16:creationId xmlns:a16="http://schemas.microsoft.com/office/drawing/2014/main" id="{C72B4F8F-0463-1848-3EFF-C0F89AE368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99419" y="3683151"/>
                          <a:ext cx="42759" cy="47892"/>
                        </a:xfrm>
                        <a:custGeom>
                          <a:avLst/>
                          <a:gdLst>
                            <a:gd name="connsiteX0" fmla="*/ 19217 w 42759"/>
                            <a:gd name="connsiteY0" fmla="*/ 40760 h 47892"/>
                            <a:gd name="connsiteX1" fmla="*/ 8396 w 42759"/>
                            <a:gd name="connsiteY1" fmla="*/ 35685 h 47892"/>
                            <a:gd name="connsiteX2" fmla="*/ 4397 w 42759"/>
                            <a:gd name="connsiteY2" fmla="*/ 21864 h 47892"/>
                            <a:gd name="connsiteX3" fmla="*/ 8396 w 42759"/>
                            <a:gd name="connsiteY3" fmla="*/ 8073 h 47892"/>
                            <a:gd name="connsiteX4" fmla="*/ 19217 w 42759"/>
                            <a:gd name="connsiteY4" fmla="*/ 3008 h 47892"/>
                            <a:gd name="connsiteX5" fmla="*/ 29999 w 42759"/>
                            <a:gd name="connsiteY5" fmla="*/ 8073 h 47892"/>
                            <a:gd name="connsiteX6" fmla="*/ 33979 w 42759"/>
                            <a:gd name="connsiteY6" fmla="*/ 21864 h 47892"/>
                            <a:gd name="connsiteX7" fmla="*/ 29999 w 42759"/>
                            <a:gd name="connsiteY7" fmla="*/ 35685 h 47892"/>
                            <a:gd name="connsiteX8" fmla="*/ 19217 w 42759"/>
                            <a:gd name="connsiteY8" fmla="*/ 40760 h 47892"/>
                            <a:gd name="connsiteX9" fmla="*/ 19217 w 42759"/>
                            <a:gd name="connsiteY9" fmla="*/ 45825 h 47892"/>
                            <a:gd name="connsiteX10" fmla="*/ 34741 w 42759"/>
                            <a:gd name="connsiteY10" fmla="*/ 39316 h 47892"/>
                            <a:gd name="connsiteX11" fmla="*/ 40563 w 42759"/>
                            <a:gd name="connsiteY11" fmla="*/ 21864 h 47892"/>
                            <a:gd name="connsiteX12" fmla="*/ 34741 w 42759"/>
                            <a:gd name="connsiteY12" fmla="*/ 4442 h 47892"/>
                            <a:gd name="connsiteX13" fmla="*/ 19217 w 42759"/>
                            <a:gd name="connsiteY13" fmla="*/ -2068 h 47892"/>
                            <a:gd name="connsiteX14" fmla="*/ 3634 w 42759"/>
                            <a:gd name="connsiteY14" fmla="*/ 4422 h 47892"/>
                            <a:gd name="connsiteX15" fmla="*/ -2197 w 42759"/>
                            <a:gd name="connsiteY15" fmla="*/ 21864 h 47892"/>
                            <a:gd name="connsiteX16" fmla="*/ 3634 w 42759"/>
                            <a:gd name="connsiteY16" fmla="*/ 39316 h 47892"/>
                            <a:gd name="connsiteX17" fmla="*/ 19217 w 42759"/>
                            <a:gd name="connsiteY17" fmla="*/ 45825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17" y="40760"/>
                              </a:moveTo>
                              <a:cubicBezTo>
                                <a:pt x="14676" y="40760"/>
                                <a:pt x="11069" y="39068"/>
                                <a:pt x="8396" y="35685"/>
                              </a:cubicBezTo>
                              <a:cubicBezTo>
                                <a:pt x="5730" y="32308"/>
                                <a:pt x="4397" y="27701"/>
                                <a:pt x="4397" y="21864"/>
                              </a:cubicBezTo>
                              <a:cubicBezTo>
                                <a:pt x="4397" y="16053"/>
                                <a:pt x="5730" y="11456"/>
                                <a:pt x="8396" y="8073"/>
                              </a:cubicBezTo>
                              <a:cubicBezTo>
                                <a:pt x="11069" y="4696"/>
                                <a:pt x="14676" y="3008"/>
                                <a:pt x="19217" y="3008"/>
                              </a:cubicBezTo>
                              <a:cubicBezTo>
                                <a:pt x="23752" y="3008"/>
                                <a:pt x="27346" y="4696"/>
                                <a:pt x="29999" y="8073"/>
                              </a:cubicBezTo>
                              <a:cubicBezTo>
                                <a:pt x="32652" y="11456"/>
                                <a:pt x="33979" y="16053"/>
                                <a:pt x="33979" y="21864"/>
                              </a:cubicBezTo>
                              <a:cubicBezTo>
                                <a:pt x="33979" y="27701"/>
                                <a:pt x="32652" y="32308"/>
                                <a:pt x="29999" y="35685"/>
                              </a:cubicBezTo>
                              <a:cubicBezTo>
                                <a:pt x="27346" y="39068"/>
                                <a:pt x="23752" y="40760"/>
                                <a:pt x="19217" y="40760"/>
                              </a:cubicBezTo>
                              <a:close/>
                              <a:moveTo>
                                <a:pt x="19217" y="45825"/>
                              </a:moveTo>
                              <a:cubicBezTo>
                                <a:pt x="25692" y="45825"/>
                                <a:pt x="30867" y="43656"/>
                                <a:pt x="34741" y="39316"/>
                              </a:cubicBezTo>
                              <a:cubicBezTo>
                                <a:pt x="38622" y="34976"/>
                                <a:pt x="40563" y="29159"/>
                                <a:pt x="40563" y="21864"/>
                              </a:cubicBezTo>
                              <a:cubicBezTo>
                                <a:pt x="40563" y="14589"/>
                                <a:pt x="38622" y="8782"/>
                                <a:pt x="34741" y="4442"/>
                              </a:cubicBezTo>
                              <a:cubicBezTo>
                                <a:pt x="30867" y="102"/>
                                <a:pt x="25692" y="-2068"/>
                                <a:pt x="19217" y="-2068"/>
                              </a:cubicBezTo>
                              <a:cubicBezTo>
                                <a:pt x="12723" y="-2068"/>
                                <a:pt x="7528" y="96"/>
                                <a:pt x="3634" y="4422"/>
                              </a:cubicBezTo>
                              <a:cubicBezTo>
                                <a:pt x="-253" y="8756"/>
                                <a:pt x="-2197" y="14570"/>
                                <a:pt x="-2197" y="21864"/>
                              </a:cubicBezTo>
                              <a:cubicBezTo>
                                <a:pt x="-2197" y="29159"/>
                                <a:pt x="-253" y="34976"/>
                                <a:pt x="3634" y="39316"/>
                              </a:cubicBezTo>
                              <a:cubicBezTo>
                                <a:pt x="7528" y="43656"/>
                                <a:pt x="12723" y="45825"/>
                                <a:pt x="19217" y="458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3" name="Freeform 182">
                          <a:extLst>
                            <a:ext uri="{FF2B5EF4-FFF2-40B4-BE49-F238E27FC236}">
                              <a16:creationId xmlns:a16="http://schemas.microsoft.com/office/drawing/2014/main" id="{3A87EA44-A4E6-F3CD-912F-24269B9DA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318183" y="3752999"/>
                          <a:ext cx="5257" cy="63316"/>
                        </a:xfrm>
                        <a:custGeom>
                          <a:avLst/>
                          <a:gdLst>
                            <a:gd name="connsiteX0" fmla="*/ 4500 w 5257"/>
                            <a:gd name="connsiteY0" fmla="*/ 61894 h 63316"/>
                            <a:gd name="connsiteX1" fmla="*/ 4500 w 5257"/>
                            <a:gd name="connsiteY1" fmla="*/ -1423 h 63316"/>
                            <a:gd name="connsiteX2" fmla="*/ -757 w 5257"/>
                            <a:gd name="connsiteY2" fmla="*/ -1423 h 63316"/>
                            <a:gd name="connsiteX3" fmla="*/ -757 w 5257"/>
                            <a:gd name="connsiteY3" fmla="*/ 61894 h 63316"/>
                            <a:gd name="connsiteX4" fmla="*/ 4500 w 5257"/>
                            <a:gd name="connsiteY4" fmla="*/ 61894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00" y="61894"/>
                              </a:moveTo>
                              <a:lnTo>
                                <a:pt x="4500" y="-1423"/>
                              </a:lnTo>
                              <a:lnTo>
                                <a:pt x="-757" y="-1423"/>
                              </a:lnTo>
                              <a:lnTo>
                                <a:pt x="-757" y="61894"/>
                              </a:lnTo>
                              <a:lnTo>
                                <a:pt x="4500" y="618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4" name="Freeform 183">
                          <a:extLst>
                            <a:ext uri="{FF2B5EF4-FFF2-40B4-BE49-F238E27FC236}">
                              <a16:creationId xmlns:a16="http://schemas.microsoft.com/office/drawing/2014/main" id="{470C040B-9475-9F1C-6B37-6378F75FF7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99419" y="3827044"/>
                          <a:ext cx="42759" cy="47892"/>
                        </a:xfrm>
                        <a:custGeom>
                          <a:avLst/>
                          <a:gdLst>
                            <a:gd name="connsiteX0" fmla="*/ 19217 w 42759"/>
                            <a:gd name="connsiteY0" fmla="*/ 40771 h 47892"/>
                            <a:gd name="connsiteX1" fmla="*/ 8396 w 42759"/>
                            <a:gd name="connsiteY1" fmla="*/ 35696 h 47892"/>
                            <a:gd name="connsiteX2" fmla="*/ 4397 w 42759"/>
                            <a:gd name="connsiteY2" fmla="*/ 21875 h 47892"/>
                            <a:gd name="connsiteX3" fmla="*/ 8396 w 42759"/>
                            <a:gd name="connsiteY3" fmla="*/ 8084 h 47892"/>
                            <a:gd name="connsiteX4" fmla="*/ 19217 w 42759"/>
                            <a:gd name="connsiteY4" fmla="*/ 3019 h 47892"/>
                            <a:gd name="connsiteX5" fmla="*/ 29999 w 42759"/>
                            <a:gd name="connsiteY5" fmla="*/ 8084 h 47892"/>
                            <a:gd name="connsiteX6" fmla="*/ 33979 w 42759"/>
                            <a:gd name="connsiteY6" fmla="*/ 21875 h 47892"/>
                            <a:gd name="connsiteX7" fmla="*/ 29999 w 42759"/>
                            <a:gd name="connsiteY7" fmla="*/ 35696 h 47892"/>
                            <a:gd name="connsiteX8" fmla="*/ 19217 w 42759"/>
                            <a:gd name="connsiteY8" fmla="*/ 40771 h 47892"/>
                            <a:gd name="connsiteX9" fmla="*/ 19217 w 42759"/>
                            <a:gd name="connsiteY9" fmla="*/ 45837 h 47892"/>
                            <a:gd name="connsiteX10" fmla="*/ 34741 w 42759"/>
                            <a:gd name="connsiteY10" fmla="*/ 39327 h 47892"/>
                            <a:gd name="connsiteX11" fmla="*/ 40563 w 42759"/>
                            <a:gd name="connsiteY11" fmla="*/ 21875 h 47892"/>
                            <a:gd name="connsiteX12" fmla="*/ 34741 w 42759"/>
                            <a:gd name="connsiteY12" fmla="*/ 4454 h 47892"/>
                            <a:gd name="connsiteX13" fmla="*/ 19217 w 42759"/>
                            <a:gd name="connsiteY13" fmla="*/ -2056 h 47892"/>
                            <a:gd name="connsiteX14" fmla="*/ 3634 w 42759"/>
                            <a:gd name="connsiteY14" fmla="*/ 4434 h 47892"/>
                            <a:gd name="connsiteX15" fmla="*/ -2197 w 42759"/>
                            <a:gd name="connsiteY15" fmla="*/ 21875 h 47892"/>
                            <a:gd name="connsiteX16" fmla="*/ 3634 w 42759"/>
                            <a:gd name="connsiteY16" fmla="*/ 39327 h 47892"/>
                            <a:gd name="connsiteX17" fmla="*/ 19217 w 42759"/>
                            <a:gd name="connsiteY17" fmla="*/ 45837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17" y="40771"/>
                              </a:moveTo>
                              <a:cubicBezTo>
                                <a:pt x="14676" y="40771"/>
                                <a:pt x="11069" y="39080"/>
                                <a:pt x="8396" y="35696"/>
                              </a:cubicBezTo>
                              <a:cubicBezTo>
                                <a:pt x="5730" y="32319"/>
                                <a:pt x="4397" y="27712"/>
                                <a:pt x="4397" y="21875"/>
                              </a:cubicBezTo>
                              <a:cubicBezTo>
                                <a:pt x="4397" y="16065"/>
                                <a:pt x="5730" y="11468"/>
                                <a:pt x="8396" y="8084"/>
                              </a:cubicBezTo>
                              <a:cubicBezTo>
                                <a:pt x="11069" y="4707"/>
                                <a:pt x="14676" y="3019"/>
                                <a:pt x="19217" y="3019"/>
                              </a:cubicBezTo>
                              <a:cubicBezTo>
                                <a:pt x="23752" y="3019"/>
                                <a:pt x="27346" y="4707"/>
                                <a:pt x="29999" y="8084"/>
                              </a:cubicBezTo>
                              <a:cubicBezTo>
                                <a:pt x="32652" y="11468"/>
                                <a:pt x="33979" y="16065"/>
                                <a:pt x="33979" y="21875"/>
                              </a:cubicBezTo>
                              <a:cubicBezTo>
                                <a:pt x="33979" y="27712"/>
                                <a:pt x="32652" y="32319"/>
                                <a:pt x="29999" y="35696"/>
                              </a:cubicBezTo>
                              <a:cubicBezTo>
                                <a:pt x="27346" y="39080"/>
                                <a:pt x="23752" y="40771"/>
                                <a:pt x="19217" y="40771"/>
                              </a:cubicBezTo>
                              <a:close/>
                              <a:moveTo>
                                <a:pt x="19217" y="45837"/>
                              </a:moveTo>
                              <a:cubicBezTo>
                                <a:pt x="25692" y="45837"/>
                                <a:pt x="30867" y="43667"/>
                                <a:pt x="34741" y="39327"/>
                              </a:cubicBezTo>
                              <a:cubicBezTo>
                                <a:pt x="38622" y="34987"/>
                                <a:pt x="40563" y="29170"/>
                                <a:pt x="40563" y="21875"/>
                              </a:cubicBezTo>
                              <a:cubicBezTo>
                                <a:pt x="40563" y="14601"/>
                                <a:pt x="38622" y="8793"/>
                                <a:pt x="34741" y="4454"/>
                              </a:cubicBezTo>
                              <a:cubicBezTo>
                                <a:pt x="30867" y="114"/>
                                <a:pt x="25692" y="-2056"/>
                                <a:pt x="19217" y="-2056"/>
                              </a:cubicBezTo>
                              <a:cubicBezTo>
                                <a:pt x="12723" y="-2056"/>
                                <a:pt x="7528" y="107"/>
                                <a:pt x="3634" y="4434"/>
                              </a:cubicBezTo>
                              <a:cubicBezTo>
                                <a:pt x="-253" y="8767"/>
                                <a:pt x="-2197" y="14581"/>
                                <a:pt x="-2197" y="21875"/>
                              </a:cubicBezTo>
                              <a:cubicBezTo>
                                <a:pt x="-2197" y="29170"/>
                                <a:pt x="-253" y="34987"/>
                                <a:pt x="3634" y="39327"/>
                              </a:cubicBezTo>
                              <a:cubicBezTo>
                                <a:pt x="7528" y="43667"/>
                                <a:pt x="12723" y="45837"/>
                                <a:pt x="19217" y="4583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5" name="Freeform 184">
                          <a:extLst>
                            <a:ext uri="{FF2B5EF4-FFF2-40B4-BE49-F238E27FC236}">
                              <a16:creationId xmlns:a16="http://schemas.microsoft.com/office/drawing/2014/main" id="{9CA9064C-5484-B072-6070-1032EA91E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318183" y="3896892"/>
                          <a:ext cx="5257" cy="63316"/>
                        </a:xfrm>
                        <a:custGeom>
                          <a:avLst/>
                          <a:gdLst>
                            <a:gd name="connsiteX0" fmla="*/ 4500 w 5257"/>
                            <a:gd name="connsiteY0" fmla="*/ 61905 h 63316"/>
                            <a:gd name="connsiteX1" fmla="*/ 4500 w 5257"/>
                            <a:gd name="connsiteY1" fmla="*/ -1412 h 63316"/>
                            <a:gd name="connsiteX2" fmla="*/ -757 w 5257"/>
                            <a:gd name="connsiteY2" fmla="*/ -1412 h 63316"/>
                            <a:gd name="connsiteX3" fmla="*/ -757 w 5257"/>
                            <a:gd name="connsiteY3" fmla="*/ 61905 h 63316"/>
                            <a:gd name="connsiteX4" fmla="*/ 4500 w 5257"/>
                            <a:gd name="connsiteY4" fmla="*/ 61905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00" y="61905"/>
                              </a:moveTo>
                              <a:lnTo>
                                <a:pt x="4500" y="-1412"/>
                              </a:lnTo>
                              <a:lnTo>
                                <a:pt x="-757" y="-1412"/>
                              </a:lnTo>
                              <a:lnTo>
                                <a:pt x="-757" y="61905"/>
                              </a:lnTo>
                              <a:lnTo>
                                <a:pt x="4500" y="619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6" name="Freeform 185">
                          <a:extLst>
                            <a:ext uri="{FF2B5EF4-FFF2-40B4-BE49-F238E27FC236}">
                              <a16:creationId xmlns:a16="http://schemas.microsoft.com/office/drawing/2014/main" id="{FCA18372-FBC5-B30F-8623-740A71D948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99419" y="3970949"/>
                          <a:ext cx="42759" cy="47892"/>
                        </a:xfrm>
                        <a:custGeom>
                          <a:avLst/>
                          <a:gdLst>
                            <a:gd name="connsiteX0" fmla="*/ 19217 w 42759"/>
                            <a:gd name="connsiteY0" fmla="*/ 40783 h 47892"/>
                            <a:gd name="connsiteX1" fmla="*/ 8396 w 42759"/>
                            <a:gd name="connsiteY1" fmla="*/ 35708 h 47892"/>
                            <a:gd name="connsiteX2" fmla="*/ 4397 w 42759"/>
                            <a:gd name="connsiteY2" fmla="*/ 21887 h 47892"/>
                            <a:gd name="connsiteX3" fmla="*/ 8396 w 42759"/>
                            <a:gd name="connsiteY3" fmla="*/ 8096 h 47892"/>
                            <a:gd name="connsiteX4" fmla="*/ 19217 w 42759"/>
                            <a:gd name="connsiteY4" fmla="*/ 3030 h 47892"/>
                            <a:gd name="connsiteX5" fmla="*/ 29999 w 42759"/>
                            <a:gd name="connsiteY5" fmla="*/ 8096 h 47892"/>
                            <a:gd name="connsiteX6" fmla="*/ 33979 w 42759"/>
                            <a:gd name="connsiteY6" fmla="*/ 21887 h 47892"/>
                            <a:gd name="connsiteX7" fmla="*/ 29999 w 42759"/>
                            <a:gd name="connsiteY7" fmla="*/ 35708 h 47892"/>
                            <a:gd name="connsiteX8" fmla="*/ 19217 w 42759"/>
                            <a:gd name="connsiteY8" fmla="*/ 40783 h 47892"/>
                            <a:gd name="connsiteX9" fmla="*/ 19217 w 42759"/>
                            <a:gd name="connsiteY9" fmla="*/ 45848 h 47892"/>
                            <a:gd name="connsiteX10" fmla="*/ 34741 w 42759"/>
                            <a:gd name="connsiteY10" fmla="*/ 39338 h 47892"/>
                            <a:gd name="connsiteX11" fmla="*/ 40563 w 42759"/>
                            <a:gd name="connsiteY11" fmla="*/ 21887 h 47892"/>
                            <a:gd name="connsiteX12" fmla="*/ 34741 w 42759"/>
                            <a:gd name="connsiteY12" fmla="*/ 4465 h 47892"/>
                            <a:gd name="connsiteX13" fmla="*/ 19217 w 42759"/>
                            <a:gd name="connsiteY13" fmla="*/ -2045 h 47892"/>
                            <a:gd name="connsiteX14" fmla="*/ 3634 w 42759"/>
                            <a:gd name="connsiteY14" fmla="*/ 4445 h 47892"/>
                            <a:gd name="connsiteX15" fmla="*/ -2197 w 42759"/>
                            <a:gd name="connsiteY15" fmla="*/ 21887 h 47892"/>
                            <a:gd name="connsiteX16" fmla="*/ 3634 w 42759"/>
                            <a:gd name="connsiteY16" fmla="*/ 39338 h 47892"/>
                            <a:gd name="connsiteX17" fmla="*/ 19217 w 42759"/>
                            <a:gd name="connsiteY17" fmla="*/ 45848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17" y="40783"/>
                              </a:moveTo>
                              <a:cubicBezTo>
                                <a:pt x="14676" y="40783"/>
                                <a:pt x="11069" y="39091"/>
                                <a:pt x="8396" y="35708"/>
                              </a:cubicBezTo>
                              <a:cubicBezTo>
                                <a:pt x="5730" y="32331"/>
                                <a:pt x="4397" y="27724"/>
                                <a:pt x="4397" y="21887"/>
                              </a:cubicBezTo>
                              <a:cubicBezTo>
                                <a:pt x="4397" y="16076"/>
                                <a:pt x="5730" y="11479"/>
                                <a:pt x="8396" y="8096"/>
                              </a:cubicBezTo>
                              <a:cubicBezTo>
                                <a:pt x="11069" y="4719"/>
                                <a:pt x="14676" y="3030"/>
                                <a:pt x="19217" y="3030"/>
                              </a:cubicBezTo>
                              <a:cubicBezTo>
                                <a:pt x="23752" y="3030"/>
                                <a:pt x="27346" y="4719"/>
                                <a:pt x="29999" y="8096"/>
                              </a:cubicBezTo>
                              <a:cubicBezTo>
                                <a:pt x="32652" y="11479"/>
                                <a:pt x="33979" y="16076"/>
                                <a:pt x="33979" y="21887"/>
                              </a:cubicBezTo>
                              <a:cubicBezTo>
                                <a:pt x="33979" y="27724"/>
                                <a:pt x="32652" y="32331"/>
                                <a:pt x="29999" y="35708"/>
                              </a:cubicBezTo>
                              <a:cubicBezTo>
                                <a:pt x="27346" y="39091"/>
                                <a:pt x="23752" y="40783"/>
                                <a:pt x="19217" y="40783"/>
                              </a:cubicBezTo>
                              <a:close/>
                              <a:moveTo>
                                <a:pt x="19217" y="45848"/>
                              </a:moveTo>
                              <a:cubicBezTo>
                                <a:pt x="25692" y="45848"/>
                                <a:pt x="30867" y="43678"/>
                                <a:pt x="34741" y="39338"/>
                              </a:cubicBezTo>
                              <a:cubicBezTo>
                                <a:pt x="38622" y="34999"/>
                                <a:pt x="40563" y="29181"/>
                                <a:pt x="40563" y="21887"/>
                              </a:cubicBezTo>
                              <a:cubicBezTo>
                                <a:pt x="40563" y="14612"/>
                                <a:pt x="38622" y="8805"/>
                                <a:pt x="34741" y="4465"/>
                              </a:cubicBezTo>
                              <a:cubicBezTo>
                                <a:pt x="30867" y="125"/>
                                <a:pt x="25692" y="-2045"/>
                                <a:pt x="19217" y="-2045"/>
                              </a:cubicBezTo>
                              <a:cubicBezTo>
                                <a:pt x="12723" y="-2045"/>
                                <a:pt x="7528" y="118"/>
                                <a:pt x="3634" y="4445"/>
                              </a:cubicBezTo>
                              <a:cubicBezTo>
                                <a:pt x="-253" y="8778"/>
                                <a:pt x="-2197" y="14592"/>
                                <a:pt x="-2197" y="21887"/>
                              </a:cubicBezTo>
                              <a:cubicBezTo>
                                <a:pt x="-2197" y="29181"/>
                                <a:pt x="-253" y="34999"/>
                                <a:pt x="3634" y="39338"/>
                              </a:cubicBezTo>
                              <a:cubicBezTo>
                                <a:pt x="7528" y="43678"/>
                                <a:pt x="12723" y="45848"/>
                                <a:pt x="19217" y="4584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7" name="Freeform 186">
                          <a:extLst>
                            <a:ext uri="{FF2B5EF4-FFF2-40B4-BE49-F238E27FC236}">
                              <a16:creationId xmlns:a16="http://schemas.microsoft.com/office/drawing/2014/main" id="{8EFE3CDF-A55E-2BB2-53A0-B3FE95D492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318183" y="4040785"/>
                          <a:ext cx="5257" cy="63316"/>
                        </a:xfrm>
                        <a:custGeom>
                          <a:avLst/>
                          <a:gdLst>
                            <a:gd name="connsiteX0" fmla="*/ 4500 w 5257"/>
                            <a:gd name="connsiteY0" fmla="*/ 61916 h 63316"/>
                            <a:gd name="connsiteX1" fmla="*/ 4500 w 5257"/>
                            <a:gd name="connsiteY1" fmla="*/ -1400 h 63316"/>
                            <a:gd name="connsiteX2" fmla="*/ -757 w 5257"/>
                            <a:gd name="connsiteY2" fmla="*/ -1400 h 63316"/>
                            <a:gd name="connsiteX3" fmla="*/ -757 w 5257"/>
                            <a:gd name="connsiteY3" fmla="*/ 61916 h 63316"/>
                            <a:gd name="connsiteX4" fmla="*/ 4500 w 5257"/>
                            <a:gd name="connsiteY4" fmla="*/ 61916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00" y="61916"/>
                              </a:moveTo>
                              <a:lnTo>
                                <a:pt x="4500" y="-1400"/>
                              </a:lnTo>
                              <a:lnTo>
                                <a:pt x="-757" y="-1400"/>
                              </a:lnTo>
                              <a:lnTo>
                                <a:pt x="-757" y="61916"/>
                              </a:lnTo>
                              <a:lnTo>
                                <a:pt x="4500" y="6191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8" name="Freeform 187">
                          <a:extLst>
                            <a:ext uri="{FF2B5EF4-FFF2-40B4-BE49-F238E27FC236}">
                              <a16:creationId xmlns:a16="http://schemas.microsoft.com/office/drawing/2014/main" id="{29548E85-9EA6-2B29-C25B-A6621BDFB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299419" y="4114842"/>
                          <a:ext cx="42759" cy="47892"/>
                        </a:xfrm>
                        <a:custGeom>
                          <a:avLst/>
                          <a:gdLst>
                            <a:gd name="connsiteX0" fmla="*/ 19217 w 42759"/>
                            <a:gd name="connsiteY0" fmla="*/ 40794 h 47892"/>
                            <a:gd name="connsiteX1" fmla="*/ 8396 w 42759"/>
                            <a:gd name="connsiteY1" fmla="*/ 35719 h 47892"/>
                            <a:gd name="connsiteX2" fmla="*/ 4397 w 42759"/>
                            <a:gd name="connsiteY2" fmla="*/ 21898 h 47892"/>
                            <a:gd name="connsiteX3" fmla="*/ 8396 w 42759"/>
                            <a:gd name="connsiteY3" fmla="*/ 8107 h 47892"/>
                            <a:gd name="connsiteX4" fmla="*/ 19217 w 42759"/>
                            <a:gd name="connsiteY4" fmla="*/ 3042 h 47892"/>
                            <a:gd name="connsiteX5" fmla="*/ 29999 w 42759"/>
                            <a:gd name="connsiteY5" fmla="*/ 8107 h 47892"/>
                            <a:gd name="connsiteX6" fmla="*/ 33979 w 42759"/>
                            <a:gd name="connsiteY6" fmla="*/ 21898 h 47892"/>
                            <a:gd name="connsiteX7" fmla="*/ 29999 w 42759"/>
                            <a:gd name="connsiteY7" fmla="*/ 35719 h 47892"/>
                            <a:gd name="connsiteX8" fmla="*/ 19217 w 42759"/>
                            <a:gd name="connsiteY8" fmla="*/ 40794 h 47892"/>
                            <a:gd name="connsiteX9" fmla="*/ 19217 w 42759"/>
                            <a:gd name="connsiteY9" fmla="*/ 45859 h 47892"/>
                            <a:gd name="connsiteX10" fmla="*/ 34741 w 42759"/>
                            <a:gd name="connsiteY10" fmla="*/ 39350 h 47892"/>
                            <a:gd name="connsiteX11" fmla="*/ 40563 w 42759"/>
                            <a:gd name="connsiteY11" fmla="*/ 21898 h 47892"/>
                            <a:gd name="connsiteX12" fmla="*/ 34741 w 42759"/>
                            <a:gd name="connsiteY12" fmla="*/ 4476 h 47892"/>
                            <a:gd name="connsiteX13" fmla="*/ 19217 w 42759"/>
                            <a:gd name="connsiteY13" fmla="*/ -2033 h 47892"/>
                            <a:gd name="connsiteX14" fmla="*/ 3634 w 42759"/>
                            <a:gd name="connsiteY14" fmla="*/ 4456 h 47892"/>
                            <a:gd name="connsiteX15" fmla="*/ -2197 w 42759"/>
                            <a:gd name="connsiteY15" fmla="*/ 21898 h 47892"/>
                            <a:gd name="connsiteX16" fmla="*/ 3634 w 42759"/>
                            <a:gd name="connsiteY16" fmla="*/ 39350 h 47892"/>
                            <a:gd name="connsiteX17" fmla="*/ 19217 w 42759"/>
                            <a:gd name="connsiteY17" fmla="*/ 45859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17" y="40794"/>
                              </a:moveTo>
                              <a:cubicBezTo>
                                <a:pt x="14676" y="40794"/>
                                <a:pt x="11069" y="39102"/>
                                <a:pt x="8396" y="35719"/>
                              </a:cubicBezTo>
                              <a:cubicBezTo>
                                <a:pt x="5730" y="32342"/>
                                <a:pt x="4397" y="27735"/>
                                <a:pt x="4397" y="21898"/>
                              </a:cubicBezTo>
                              <a:cubicBezTo>
                                <a:pt x="4397" y="16088"/>
                                <a:pt x="5730" y="11491"/>
                                <a:pt x="8396" y="8107"/>
                              </a:cubicBezTo>
                              <a:cubicBezTo>
                                <a:pt x="11069" y="4730"/>
                                <a:pt x="14676" y="3042"/>
                                <a:pt x="19217" y="3042"/>
                              </a:cubicBezTo>
                              <a:cubicBezTo>
                                <a:pt x="23752" y="3042"/>
                                <a:pt x="27346" y="4730"/>
                                <a:pt x="29999" y="8107"/>
                              </a:cubicBezTo>
                              <a:cubicBezTo>
                                <a:pt x="32652" y="11491"/>
                                <a:pt x="33979" y="16088"/>
                                <a:pt x="33979" y="21898"/>
                              </a:cubicBezTo>
                              <a:cubicBezTo>
                                <a:pt x="33979" y="27735"/>
                                <a:pt x="32652" y="32342"/>
                                <a:pt x="29999" y="35719"/>
                              </a:cubicBezTo>
                              <a:cubicBezTo>
                                <a:pt x="27346" y="39102"/>
                                <a:pt x="23752" y="40794"/>
                                <a:pt x="19217" y="40794"/>
                              </a:cubicBezTo>
                              <a:close/>
                              <a:moveTo>
                                <a:pt x="19217" y="45859"/>
                              </a:moveTo>
                              <a:cubicBezTo>
                                <a:pt x="25692" y="45859"/>
                                <a:pt x="30867" y="43690"/>
                                <a:pt x="34741" y="39350"/>
                              </a:cubicBezTo>
                              <a:cubicBezTo>
                                <a:pt x="38622" y="35010"/>
                                <a:pt x="40563" y="29193"/>
                                <a:pt x="40563" y="21898"/>
                              </a:cubicBezTo>
                              <a:cubicBezTo>
                                <a:pt x="40563" y="14623"/>
                                <a:pt x="38622" y="8816"/>
                                <a:pt x="34741" y="4476"/>
                              </a:cubicBezTo>
                              <a:cubicBezTo>
                                <a:pt x="30867" y="136"/>
                                <a:pt x="25692" y="-2033"/>
                                <a:pt x="19217" y="-2033"/>
                              </a:cubicBezTo>
                              <a:cubicBezTo>
                                <a:pt x="12723" y="-2033"/>
                                <a:pt x="7528" y="130"/>
                                <a:pt x="3634" y="4456"/>
                              </a:cubicBezTo>
                              <a:cubicBezTo>
                                <a:pt x="-253" y="8790"/>
                                <a:pt x="-2197" y="14604"/>
                                <a:pt x="-2197" y="21898"/>
                              </a:cubicBezTo>
                              <a:cubicBezTo>
                                <a:pt x="-2197" y="29193"/>
                                <a:pt x="-253" y="35010"/>
                                <a:pt x="3634" y="39350"/>
                              </a:cubicBezTo>
                              <a:cubicBezTo>
                                <a:pt x="7528" y="43690"/>
                                <a:pt x="12723" y="45859"/>
                                <a:pt x="19217" y="4585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9" name="Graphic 4">
                        <a:extLst>
                          <a:ext uri="{FF2B5EF4-FFF2-40B4-BE49-F238E27FC236}">
                            <a16:creationId xmlns:a16="http://schemas.microsoft.com/office/drawing/2014/main" id="{EA838932-EFE3-4DAA-075C-2C22163C70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8565" y="3781880"/>
                        <a:ext cx="42689" cy="548493"/>
                        <a:chOff x="4405082" y="3687203"/>
                        <a:chExt cx="37255" cy="478671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75" name="Freeform 174">
                          <a:extLst>
                            <a:ext uri="{FF2B5EF4-FFF2-40B4-BE49-F238E27FC236}">
                              <a16:creationId xmlns:a16="http://schemas.microsoft.com/office/drawing/2014/main" id="{E9F5323B-3E23-4FB0-695B-19E5AB617C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405082" y="3687203"/>
                          <a:ext cx="37255" cy="47892"/>
                        </a:xfrm>
                        <a:custGeom>
                          <a:avLst/>
                          <a:gdLst>
                            <a:gd name="connsiteX0" fmla="*/ 35344 w 37255"/>
                            <a:gd name="connsiteY0" fmla="*/ 41433 h 47892"/>
                            <a:gd name="connsiteX1" fmla="*/ 35344 w 37255"/>
                            <a:gd name="connsiteY1" fmla="*/ 34854 h 47892"/>
                            <a:gd name="connsiteX2" fmla="*/ 28612 w 37255"/>
                            <a:gd name="connsiteY2" fmla="*/ 39237 h 47892"/>
                            <a:gd name="connsiteX3" fmla="*/ 21018 w 37255"/>
                            <a:gd name="connsiteY3" fmla="*/ 40691 h 47892"/>
                            <a:gd name="connsiteX4" fmla="*/ 8890 w 37255"/>
                            <a:gd name="connsiteY4" fmla="*/ 35853 h 47892"/>
                            <a:gd name="connsiteX5" fmla="*/ 4683 w 37255"/>
                            <a:gd name="connsiteY5" fmla="*/ 21864 h 47892"/>
                            <a:gd name="connsiteX6" fmla="*/ 8890 w 37255"/>
                            <a:gd name="connsiteY6" fmla="*/ 7905 h 47892"/>
                            <a:gd name="connsiteX7" fmla="*/ 21018 w 37255"/>
                            <a:gd name="connsiteY7" fmla="*/ 3067 h 47892"/>
                            <a:gd name="connsiteX8" fmla="*/ 28612 w 37255"/>
                            <a:gd name="connsiteY8" fmla="*/ 4522 h 47892"/>
                            <a:gd name="connsiteX9" fmla="*/ 35344 w 37255"/>
                            <a:gd name="connsiteY9" fmla="*/ 8914 h 47892"/>
                            <a:gd name="connsiteX10" fmla="*/ 35344 w 37255"/>
                            <a:gd name="connsiteY10" fmla="*/ 2385 h 47892"/>
                            <a:gd name="connsiteX11" fmla="*/ 28394 w 37255"/>
                            <a:gd name="connsiteY11" fmla="*/ -959 h 47892"/>
                            <a:gd name="connsiteX12" fmla="*/ 20652 w 37255"/>
                            <a:gd name="connsiteY12" fmla="*/ -2067 h 47892"/>
                            <a:gd name="connsiteX13" fmla="*/ 4118 w 37255"/>
                            <a:gd name="connsiteY13" fmla="*/ 4344 h 47892"/>
                            <a:gd name="connsiteX14" fmla="*/ -1911 w 37255"/>
                            <a:gd name="connsiteY14" fmla="*/ 21864 h 47892"/>
                            <a:gd name="connsiteX15" fmla="*/ 4118 w 37255"/>
                            <a:gd name="connsiteY15" fmla="*/ 39405 h 47892"/>
                            <a:gd name="connsiteX16" fmla="*/ 20652 w 37255"/>
                            <a:gd name="connsiteY16" fmla="*/ 45826 h 47892"/>
                            <a:gd name="connsiteX17" fmla="*/ 28453 w 37255"/>
                            <a:gd name="connsiteY17" fmla="*/ 44728 h 47892"/>
                            <a:gd name="connsiteX18" fmla="*/ 35344 w 37255"/>
                            <a:gd name="connsiteY18" fmla="*/ 41433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44" y="41433"/>
                              </a:moveTo>
                              <a:lnTo>
                                <a:pt x="35344" y="34854"/>
                              </a:lnTo>
                              <a:cubicBezTo>
                                <a:pt x="33239" y="36813"/>
                                <a:pt x="30995" y="38274"/>
                                <a:pt x="28612" y="39237"/>
                              </a:cubicBezTo>
                              <a:cubicBezTo>
                                <a:pt x="26229" y="40206"/>
                                <a:pt x="23698" y="40691"/>
                                <a:pt x="21018" y="40691"/>
                              </a:cubicBezTo>
                              <a:cubicBezTo>
                                <a:pt x="15738" y="40691"/>
                                <a:pt x="11695" y="39079"/>
                                <a:pt x="8890" y="35853"/>
                              </a:cubicBezTo>
                              <a:cubicBezTo>
                                <a:pt x="6085" y="32628"/>
                                <a:pt x="4683" y="27965"/>
                                <a:pt x="4683" y="21864"/>
                              </a:cubicBezTo>
                              <a:cubicBezTo>
                                <a:pt x="4683" y="15783"/>
                                <a:pt x="6085" y="11130"/>
                                <a:pt x="8890" y="7905"/>
                              </a:cubicBezTo>
                              <a:cubicBezTo>
                                <a:pt x="11695" y="4680"/>
                                <a:pt x="15738" y="3067"/>
                                <a:pt x="21018" y="3067"/>
                              </a:cubicBezTo>
                              <a:cubicBezTo>
                                <a:pt x="23698" y="3067"/>
                                <a:pt x="26229" y="3552"/>
                                <a:pt x="28612" y="4522"/>
                              </a:cubicBezTo>
                              <a:cubicBezTo>
                                <a:pt x="30995" y="5491"/>
                                <a:pt x="33239" y="6955"/>
                                <a:pt x="35344" y="8914"/>
                              </a:cubicBezTo>
                              <a:lnTo>
                                <a:pt x="35344" y="2385"/>
                              </a:lnTo>
                              <a:cubicBezTo>
                                <a:pt x="33159" y="901"/>
                                <a:pt x="30843" y="-214"/>
                                <a:pt x="28394" y="-959"/>
                              </a:cubicBezTo>
                              <a:cubicBezTo>
                                <a:pt x="25952" y="-1698"/>
                                <a:pt x="23371" y="-2067"/>
                                <a:pt x="20652" y="-2067"/>
                              </a:cubicBezTo>
                              <a:cubicBezTo>
                                <a:pt x="13656" y="-2067"/>
                                <a:pt x="8144" y="70"/>
                                <a:pt x="4118" y="4344"/>
                              </a:cubicBezTo>
                              <a:cubicBezTo>
                                <a:pt x="99" y="8624"/>
                                <a:pt x="-1911" y="14464"/>
                                <a:pt x="-1911" y="21864"/>
                              </a:cubicBezTo>
                              <a:cubicBezTo>
                                <a:pt x="-1911" y="29284"/>
                                <a:pt x="99" y="35131"/>
                                <a:pt x="4118" y="39405"/>
                              </a:cubicBezTo>
                              <a:cubicBezTo>
                                <a:pt x="8144" y="43686"/>
                                <a:pt x="13656" y="45826"/>
                                <a:pt x="20652" y="45826"/>
                              </a:cubicBezTo>
                              <a:cubicBezTo>
                                <a:pt x="23411" y="45826"/>
                                <a:pt x="26011" y="45460"/>
                                <a:pt x="28453" y="44728"/>
                              </a:cubicBezTo>
                              <a:cubicBezTo>
                                <a:pt x="30902" y="43995"/>
                                <a:pt x="33199" y="42897"/>
                                <a:pt x="35344" y="4143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6" name="Freeform 175">
                          <a:extLst>
                            <a:ext uri="{FF2B5EF4-FFF2-40B4-BE49-F238E27FC236}">
                              <a16:creationId xmlns:a16="http://schemas.microsoft.com/office/drawing/2014/main" id="{7C267FBA-9126-4C67-002B-F69F0EE74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421033" y="3757039"/>
                          <a:ext cx="5257" cy="63316"/>
                        </a:xfrm>
                        <a:custGeom>
                          <a:avLst/>
                          <a:gdLst>
                            <a:gd name="connsiteX0" fmla="*/ 4508 w 5257"/>
                            <a:gd name="connsiteY0" fmla="*/ 61894 h 63316"/>
                            <a:gd name="connsiteX1" fmla="*/ 4508 w 5257"/>
                            <a:gd name="connsiteY1" fmla="*/ -1423 h 63316"/>
                            <a:gd name="connsiteX2" fmla="*/ -749 w 5257"/>
                            <a:gd name="connsiteY2" fmla="*/ -1423 h 63316"/>
                            <a:gd name="connsiteX3" fmla="*/ -749 w 5257"/>
                            <a:gd name="connsiteY3" fmla="*/ 61894 h 63316"/>
                            <a:gd name="connsiteX4" fmla="*/ 4508 w 5257"/>
                            <a:gd name="connsiteY4" fmla="*/ 61894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08" y="61894"/>
                              </a:moveTo>
                              <a:lnTo>
                                <a:pt x="4508" y="-1423"/>
                              </a:lnTo>
                              <a:lnTo>
                                <a:pt x="-749" y="-1423"/>
                              </a:lnTo>
                              <a:lnTo>
                                <a:pt x="-749" y="61894"/>
                              </a:lnTo>
                              <a:lnTo>
                                <a:pt x="4508" y="618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7" name="Freeform 176">
                          <a:extLst>
                            <a:ext uri="{FF2B5EF4-FFF2-40B4-BE49-F238E27FC236}">
                              <a16:creationId xmlns:a16="http://schemas.microsoft.com/office/drawing/2014/main" id="{B87F84EB-19F5-3FDE-98D7-7FBB34AFEA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405082" y="3831096"/>
                          <a:ext cx="37255" cy="47892"/>
                        </a:xfrm>
                        <a:custGeom>
                          <a:avLst/>
                          <a:gdLst>
                            <a:gd name="connsiteX0" fmla="*/ 35344 w 37255"/>
                            <a:gd name="connsiteY0" fmla="*/ 41444 h 47892"/>
                            <a:gd name="connsiteX1" fmla="*/ 35344 w 37255"/>
                            <a:gd name="connsiteY1" fmla="*/ 34866 h 47892"/>
                            <a:gd name="connsiteX2" fmla="*/ 28612 w 37255"/>
                            <a:gd name="connsiteY2" fmla="*/ 39248 h 47892"/>
                            <a:gd name="connsiteX3" fmla="*/ 21018 w 37255"/>
                            <a:gd name="connsiteY3" fmla="*/ 40703 h 47892"/>
                            <a:gd name="connsiteX4" fmla="*/ 8890 w 37255"/>
                            <a:gd name="connsiteY4" fmla="*/ 35865 h 47892"/>
                            <a:gd name="connsiteX5" fmla="*/ 4683 w 37255"/>
                            <a:gd name="connsiteY5" fmla="*/ 21876 h 47892"/>
                            <a:gd name="connsiteX6" fmla="*/ 8890 w 37255"/>
                            <a:gd name="connsiteY6" fmla="*/ 7916 h 47892"/>
                            <a:gd name="connsiteX7" fmla="*/ 21018 w 37255"/>
                            <a:gd name="connsiteY7" fmla="*/ 3079 h 47892"/>
                            <a:gd name="connsiteX8" fmla="*/ 28612 w 37255"/>
                            <a:gd name="connsiteY8" fmla="*/ 4533 h 47892"/>
                            <a:gd name="connsiteX9" fmla="*/ 35344 w 37255"/>
                            <a:gd name="connsiteY9" fmla="*/ 8926 h 47892"/>
                            <a:gd name="connsiteX10" fmla="*/ 35344 w 37255"/>
                            <a:gd name="connsiteY10" fmla="*/ 2396 h 47892"/>
                            <a:gd name="connsiteX11" fmla="*/ 28394 w 37255"/>
                            <a:gd name="connsiteY11" fmla="*/ -948 h 47892"/>
                            <a:gd name="connsiteX12" fmla="*/ 20652 w 37255"/>
                            <a:gd name="connsiteY12" fmla="*/ -2056 h 47892"/>
                            <a:gd name="connsiteX13" fmla="*/ 4118 w 37255"/>
                            <a:gd name="connsiteY13" fmla="*/ 4355 h 47892"/>
                            <a:gd name="connsiteX14" fmla="*/ -1911 w 37255"/>
                            <a:gd name="connsiteY14" fmla="*/ 21876 h 47892"/>
                            <a:gd name="connsiteX15" fmla="*/ 4118 w 37255"/>
                            <a:gd name="connsiteY15" fmla="*/ 39416 h 47892"/>
                            <a:gd name="connsiteX16" fmla="*/ 20652 w 37255"/>
                            <a:gd name="connsiteY16" fmla="*/ 45837 h 47892"/>
                            <a:gd name="connsiteX17" fmla="*/ 28453 w 37255"/>
                            <a:gd name="connsiteY17" fmla="*/ 44739 h 47892"/>
                            <a:gd name="connsiteX18" fmla="*/ 35344 w 37255"/>
                            <a:gd name="connsiteY18" fmla="*/ 41444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44" y="41444"/>
                              </a:moveTo>
                              <a:lnTo>
                                <a:pt x="35344" y="34866"/>
                              </a:lnTo>
                              <a:cubicBezTo>
                                <a:pt x="33239" y="36824"/>
                                <a:pt x="30995" y="38285"/>
                                <a:pt x="28612" y="39248"/>
                              </a:cubicBezTo>
                              <a:cubicBezTo>
                                <a:pt x="26229" y="40218"/>
                                <a:pt x="23698" y="40703"/>
                                <a:pt x="21018" y="40703"/>
                              </a:cubicBezTo>
                              <a:cubicBezTo>
                                <a:pt x="15738" y="40703"/>
                                <a:pt x="11695" y="39090"/>
                                <a:pt x="8890" y="35865"/>
                              </a:cubicBezTo>
                              <a:cubicBezTo>
                                <a:pt x="6085" y="32640"/>
                                <a:pt x="4683" y="27977"/>
                                <a:pt x="4683" y="21876"/>
                              </a:cubicBezTo>
                              <a:cubicBezTo>
                                <a:pt x="4683" y="15795"/>
                                <a:pt x="6085" y="11142"/>
                                <a:pt x="8890" y="7916"/>
                              </a:cubicBezTo>
                              <a:cubicBezTo>
                                <a:pt x="11695" y="4691"/>
                                <a:pt x="15738" y="3079"/>
                                <a:pt x="21018" y="3079"/>
                              </a:cubicBezTo>
                              <a:cubicBezTo>
                                <a:pt x="23698" y="3079"/>
                                <a:pt x="26229" y="3563"/>
                                <a:pt x="28612" y="4533"/>
                              </a:cubicBezTo>
                              <a:cubicBezTo>
                                <a:pt x="30995" y="5503"/>
                                <a:pt x="33239" y="6967"/>
                                <a:pt x="35344" y="8926"/>
                              </a:cubicBezTo>
                              <a:lnTo>
                                <a:pt x="35344" y="2396"/>
                              </a:lnTo>
                              <a:cubicBezTo>
                                <a:pt x="33159" y="912"/>
                                <a:pt x="30843" y="-203"/>
                                <a:pt x="28394" y="-948"/>
                              </a:cubicBezTo>
                              <a:cubicBezTo>
                                <a:pt x="25952" y="-1687"/>
                                <a:pt x="23371" y="-2056"/>
                                <a:pt x="20652" y="-2056"/>
                              </a:cubicBezTo>
                              <a:cubicBezTo>
                                <a:pt x="13656" y="-2056"/>
                                <a:pt x="8144" y="81"/>
                                <a:pt x="4118" y="4355"/>
                              </a:cubicBezTo>
                              <a:cubicBezTo>
                                <a:pt x="99" y="8635"/>
                                <a:pt x="-1911" y="14476"/>
                                <a:pt x="-1911" y="21876"/>
                              </a:cubicBezTo>
                              <a:cubicBezTo>
                                <a:pt x="-1911" y="29296"/>
                                <a:pt x="99" y="35143"/>
                                <a:pt x="4118" y="39416"/>
                              </a:cubicBezTo>
                              <a:cubicBezTo>
                                <a:pt x="8144" y="43697"/>
                                <a:pt x="13656" y="45837"/>
                                <a:pt x="20652" y="45837"/>
                              </a:cubicBezTo>
                              <a:cubicBezTo>
                                <a:pt x="23411" y="45837"/>
                                <a:pt x="26011" y="45471"/>
                                <a:pt x="28453" y="44739"/>
                              </a:cubicBezTo>
                              <a:cubicBezTo>
                                <a:pt x="30902" y="44007"/>
                                <a:pt x="33199" y="42909"/>
                                <a:pt x="35344" y="414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8" name="Freeform 177">
                          <a:extLst>
                            <a:ext uri="{FF2B5EF4-FFF2-40B4-BE49-F238E27FC236}">
                              <a16:creationId xmlns:a16="http://schemas.microsoft.com/office/drawing/2014/main" id="{CFD03908-2225-0E1A-377A-31B8B7C3F9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421033" y="3900932"/>
                          <a:ext cx="5257" cy="63316"/>
                        </a:xfrm>
                        <a:custGeom>
                          <a:avLst/>
                          <a:gdLst>
                            <a:gd name="connsiteX0" fmla="*/ 4508 w 5257"/>
                            <a:gd name="connsiteY0" fmla="*/ 61905 h 63316"/>
                            <a:gd name="connsiteX1" fmla="*/ 4508 w 5257"/>
                            <a:gd name="connsiteY1" fmla="*/ -1411 h 63316"/>
                            <a:gd name="connsiteX2" fmla="*/ -749 w 5257"/>
                            <a:gd name="connsiteY2" fmla="*/ -1411 h 63316"/>
                            <a:gd name="connsiteX3" fmla="*/ -749 w 5257"/>
                            <a:gd name="connsiteY3" fmla="*/ 61905 h 63316"/>
                            <a:gd name="connsiteX4" fmla="*/ 4508 w 5257"/>
                            <a:gd name="connsiteY4" fmla="*/ 61905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08" y="61905"/>
                              </a:moveTo>
                              <a:lnTo>
                                <a:pt x="4508" y="-1411"/>
                              </a:lnTo>
                              <a:lnTo>
                                <a:pt x="-749" y="-1411"/>
                              </a:lnTo>
                              <a:lnTo>
                                <a:pt x="-749" y="61905"/>
                              </a:lnTo>
                              <a:lnTo>
                                <a:pt x="4508" y="619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9" name="Freeform 178">
                          <a:extLst>
                            <a:ext uri="{FF2B5EF4-FFF2-40B4-BE49-F238E27FC236}">
                              <a16:creationId xmlns:a16="http://schemas.microsoft.com/office/drawing/2014/main" id="{54A3989C-3853-9C72-4D2E-A56421919E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406174" y="3975820"/>
                          <a:ext cx="34958" cy="46161"/>
                        </a:xfrm>
                        <a:custGeom>
                          <a:avLst/>
                          <a:gdLst>
                            <a:gd name="connsiteX0" fmla="*/ -2064 w 34958"/>
                            <a:gd name="connsiteY0" fmla="*/ 44114 h 46161"/>
                            <a:gd name="connsiteX1" fmla="*/ 6351 w 34958"/>
                            <a:gd name="connsiteY1" fmla="*/ 44114 h 46161"/>
                            <a:gd name="connsiteX2" fmla="*/ 26835 w 34958"/>
                            <a:gd name="connsiteY2" fmla="*/ 5500 h 46161"/>
                            <a:gd name="connsiteX3" fmla="*/ 26835 w 34958"/>
                            <a:gd name="connsiteY3" fmla="*/ 44114 h 46161"/>
                            <a:gd name="connsiteX4" fmla="*/ 32894 w 34958"/>
                            <a:gd name="connsiteY4" fmla="*/ 44114 h 46161"/>
                            <a:gd name="connsiteX5" fmla="*/ 32894 w 34958"/>
                            <a:gd name="connsiteY5" fmla="*/ -2048 h 46161"/>
                            <a:gd name="connsiteX6" fmla="*/ 24479 w 34958"/>
                            <a:gd name="connsiteY6" fmla="*/ -2048 h 46161"/>
                            <a:gd name="connsiteX7" fmla="*/ 4005 w 34958"/>
                            <a:gd name="connsiteY7" fmla="*/ 36565 h 46161"/>
                            <a:gd name="connsiteX8" fmla="*/ 4005 w 34958"/>
                            <a:gd name="connsiteY8" fmla="*/ -2048 h 46161"/>
                            <a:gd name="connsiteX9" fmla="*/ -2064 w 34958"/>
                            <a:gd name="connsiteY9" fmla="*/ -2048 h 46161"/>
                            <a:gd name="connsiteX10" fmla="*/ -2064 w 34958"/>
                            <a:gd name="connsiteY10" fmla="*/ 44114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64" y="44114"/>
                              </a:moveTo>
                              <a:lnTo>
                                <a:pt x="6351" y="44114"/>
                              </a:lnTo>
                              <a:lnTo>
                                <a:pt x="26835" y="5500"/>
                              </a:lnTo>
                              <a:lnTo>
                                <a:pt x="26835" y="44114"/>
                              </a:lnTo>
                              <a:lnTo>
                                <a:pt x="32894" y="44114"/>
                              </a:lnTo>
                              <a:lnTo>
                                <a:pt x="32894" y="-2048"/>
                              </a:lnTo>
                              <a:lnTo>
                                <a:pt x="24479" y="-2048"/>
                              </a:lnTo>
                              <a:lnTo>
                                <a:pt x="4005" y="36565"/>
                              </a:lnTo>
                              <a:lnTo>
                                <a:pt x="4005" y="-2048"/>
                              </a:lnTo>
                              <a:lnTo>
                                <a:pt x="-2064" y="-2048"/>
                              </a:lnTo>
                              <a:lnTo>
                                <a:pt x="-2064" y="441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0" name="Freeform 179">
                          <a:extLst>
                            <a:ext uri="{FF2B5EF4-FFF2-40B4-BE49-F238E27FC236}">
                              <a16:creationId xmlns:a16="http://schemas.microsoft.com/office/drawing/2014/main" id="{4D5F1138-4E3C-3097-38E0-4090D0B44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421033" y="4044825"/>
                          <a:ext cx="5257" cy="63316"/>
                        </a:xfrm>
                        <a:custGeom>
                          <a:avLst/>
                          <a:gdLst>
                            <a:gd name="connsiteX0" fmla="*/ 4508 w 5257"/>
                            <a:gd name="connsiteY0" fmla="*/ 61917 h 63316"/>
                            <a:gd name="connsiteX1" fmla="*/ 4508 w 5257"/>
                            <a:gd name="connsiteY1" fmla="*/ -1400 h 63316"/>
                            <a:gd name="connsiteX2" fmla="*/ -749 w 5257"/>
                            <a:gd name="connsiteY2" fmla="*/ -1400 h 63316"/>
                            <a:gd name="connsiteX3" fmla="*/ -749 w 5257"/>
                            <a:gd name="connsiteY3" fmla="*/ 61917 h 63316"/>
                            <a:gd name="connsiteX4" fmla="*/ 4508 w 5257"/>
                            <a:gd name="connsiteY4" fmla="*/ 6191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08" y="61917"/>
                              </a:moveTo>
                              <a:lnTo>
                                <a:pt x="4508" y="-1400"/>
                              </a:lnTo>
                              <a:lnTo>
                                <a:pt x="-749" y="-1400"/>
                              </a:lnTo>
                              <a:lnTo>
                                <a:pt x="-749" y="61917"/>
                              </a:lnTo>
                              <a:lnTo>
                                <a:pt x="4508" y="619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81" name="Freeform 180">
                          <a:extLst>
                            <a:ext uri="{FF2B5EF4-FFF2-40B4-BE49-F238E27FC236}">
                              <a16:creationId xmlns:a16="http://schemas.microsoft.com/office/drawing/2014/main" id="{5B69A972-2A38-F242-E358-2B546B883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406174" y="4119713"/>
                          <a:ext cx="34958" cy="46161"/>
                        </a:xfrm>
                        <a:custGeom>
                          <a:avLst/>
                          <a:gdLst>
                            <a:gd name="connsiteX0" fmla="*/ -2064 w 34958"/>
                            <a:gd name="connsiteY0" fmla="*/ 44125 h 46161"/>
                            <a:gd name="connsiteX1" fmla="*/ 6351 w 34958"/>
                            <a:gd name="connsiteY1" fmla="*/ 44125 h 46161"/>
                            <a:gd name="connsiteX2" fmla="*/ 26835 w 34958"/>
                            <a:gd name="connsiteY2" fmla="*/ 5512 h 46161"/>
                            <a:gd name="connsiteX3" fmla="*/ 26835 w 34958"/>
                            <a:gd name="connsiteY3" fmla="*/ 44125 h 46161"/>
                            <a:gd name="connsiteX4" fmla="*/ 32894 w 34958"/>
                            <a:gd name="connsiteY4" fmla="*/ 44125 h 46161"/>
                            <a:gd name="connsiteX5" fmla="*/ 32894 w 34958"/>
                            <a:gd name="connsiteY5" fmla="*/ -2037 h 46161"/>
                            <a:gd name="connsiteX6" fmla="*/ 24479 w 34958"/>
                            <a:gd name="connsiteY6" fmla="*/ -2037 h 46161"/>
                            <a:gd name="connsiteX7" fmla="*/ 4005 w 34958"/>
                            <a:gd name="connsiteY7" fmla="*/ 36576 h 46161"/>
                            <a:gd name="connsiteX8" fmla="*/ 4005 w 34958"/>
                            <a:gd name="connsiteY8" fmla="*/ -2037 h 46161"/>
                            <a:gd name="connsiteX9" fmla="*/ -2064 w 34958"/>
                            <a:gd name="connsiteY9" fmla="*/ -2037 h 46161"/>
                            <a:gd name="connsiteX10" fmla="*/ -2064 w 34958"/>
                            <a:gd name="connsiteY10" fmla="*/ 4412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64" y="44125"/>
                              </a:moveTo>
                              <a:lnTo>
                                <a:pt x="6351" y="44125"/>
                              </a:lnTo>
                              <a:lnTo>
                                <a:pt x="26835" y="5512"/>
                              </a:lnTo>
                              <a:lnTo>
                                <a:pt x="26835" y="44125"/>
                              </a:lnTo>
                              <a:lnTo>
                                <a:pt x="32894" y="44125"/>
                              </a:lnTo>
                              <a:lnTo>
                                <a:pt x="32894" y="-2037"/>
                              </a:lnTo>
                              <a:lnTo>
                                <a:pt x="24479" y="-2037"/>
                              </a:lnTo>
                              <a:lnTo>
                                <a:pt x="4005" y="36576"/>
                              </a:lnTo>
                              <a:lnTo>
                                <a:pt x="4005" y="-2037"/>
                              </a:lnTo>
                              <a:lnTo>
                                <a:pt x="-2064" y="-2037"/>
                              </a:lnTo>
                              <a:lnTo>
                                <a:pt x="-2064" y="441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0" name="Graphic 4">
                        <a:extLst>
                          <a:ext uri="{FF2B5EF4-FFF2-40B4-BE49-F238E27FC236}">
                            <a16:creationId xmlns:a16="http://schemas.microsoft.com/office/drawing/2014/main" id="{BBAFB937-46DA-0863-F5FC-721944CBF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5535" y="3510210"/>
                        <a:ext cx="40057" cy="712438"/>
                        <a:chOff x="4611886" y="3450116"/>
                        <a:chExt cx="34958" cy="621746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66" name="Freeform 165">
                          <a:extLst>
                            <a:ext uri="{FF2B5EF4-FFF2-40B4-BE49-F238E27FC236}">
                              <a16:creationId xmlns:a16="http://schemas.microsoft.com/office/drawing/2014/main" id="{55940D76-472E-3183-6741-984F261C9A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11886" y="3450116"/>
                          <a:ext cx="34958" cy="46161"/>
                        </a:xfrm>
                        <a:custGeom>
                          <a:avLst/>
                          <a:gdLst>
                            <a:gd name="connsiteX0" fmla="*/ -2048 w 34958"/>
                            <a:gd name="connsiteY0" fmla="*/ 44072 h 46161"/>
                            <a:gd name="connsiteX1" fmla="*/ 6368 w 34958"/>
                            <a:gd name="connsiteY1" fmla="*/ 44072 h 46161"/>
                            <a:gd name="connsiteX2" fmla="*/ 26851 w 34958"/>
                            <a:gd name="connsiteY2" fmla="*/ 5459 h 46161"/>
                            <a:gd name="connsiteX3" fmla="*/ 26851 w 34958"/>
                            <a:gd name="connsiteY3" fmla="*/ 44072 h 46161"/>
                            <a:gd name="connsiteX4" fmla="*/ 32910 w 34958"/>
                            <a:gd name="connsiteY4" fmla="*/ 44072 h 46161"/>
                            <a:gd name="connsiteX5" fmla="*/ 32910 w 34958"/>
                            <a:gd name="connsiteY5" fmla="*/ -2090 h 46161"/>
                            <a:gd name="connsiteX6" fmla="*/ 24495 w 34958"/>
                            <a:gd name="connsiteY6" fmla="*/ -2090 h 46161"/>
                            <a:gd name="connsiteX7" fmla="*/ 4021 w 34958"/>
                            <a:gd name="connsiteY7" fmla="*/ 36524 h 46161"/>
                            <a:gd name="connsiteX8" fmla="*/ 4021 w 34958"/>
                            <a:gd name="connsiteY8" fmla="*/ -2090 h 46161"/>
                            <a:gd name="connsiteX9" fmla="*/ -2048 w 34958"/>
                            <a:gd name="connsiteY9" fmla="*/ -2090 h 46161"/>
                            <a:gd name="connsiteX10" fmla="*/ -2048 w 34958"/>
                            <a:gd name="connsiteY10" fmla="*/ 44072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8" y="44072"/>
                              </a:moveTo>
                              <a:lnTo>
                                <a:pt x="6368" y="44072"/>
                              </a:lnTo>
                              <a:lnTo>
                                <a:pt x="26851" y="5459"/>
                              </a:lnTo>
                              <a:lnTo>
                                <a:pt x="26851" y="44072"/>
                              </a:lnTo>
                              <a:lnTo>
                                <a:pt x="32910" y="44072"/>
                              </a:lnTo>
                              <a:lnTo>
                                <a:pt x="32910" y="-2090"/>
                              </a:lnTo>
                              <a:lnTo>
                                <a:pt x="24495" y="-2090"/>
                              </a:lnTo>
                              <a:lnTo>
                                <a:pt x="4021" y="36524"/>
                              </a:lnTo>
                              <a:lnTo>
                                <a:pt x="4021" y="-2090"/>
                              </a:lnTo>
                              <a:lnTo>
                                <a:pt x="-2048" y="-2090"/>
                              </a:lnTo>
                              <a:lnTo>
                                <a:pt x="-2048" y="440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7" name="Freeform 166">
                          <a:extLst>
                            <a:ext uri="{FF2B5EF4-FFF2-40B4-BE49-F238E27FC236}">
                              <a16:creationId xmlns:a16="http://schemas.microsoft.com/office/drawing/2014/main" id="{F102A98E-2CCA-98D6-B3A5-97CA434F9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26745" y="3519121"/>
                          <a:ext cx="5257" cy="63316"/>
                        </a:xfrm>
                        <a:custGeom>
                          <a:avLst/>
                          <a:gdLst>
                            <a:gd name="connsiteX0" fmla="*/ 4524 w 5257"/>
                            <a:gd name="connsiteY0" fmla="*/ 61875 h 63316"/>
                            <a:gd name="connsiteX1" fmla="*/ 4524 w 5257"/>
                            <a:gd name="connsiteY1" fmla="*/ -1441 h 63316"/>
                            <a:gd name="connsiteX2" fmla="*/ -733 w 5257"/>
                            <a:gd name="connsiteY2" fmla="*/ -1441 h 63316"/>
                            <a:gd name="connsiteX3" fmla="*/ -733 w 5257"/>
                            <a:gd name="connsiteY3" fmla="*/ 61875 h 63316"/>
                            <a:gd name="connsiteX4" fmla="*/ 4524 w 5257"/>
                            <a:gd name="connsiteY4" fmla="*/ 61875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24" y="61875"/>
                              </a:moveTo>
                              <a:lnTo>
                                <a:pt x="4524" y="-1441"/>
                              </a:lnTo>
                              <a:lnTo>
                                <a:pt x="-733" y="-1441"/>
                              </a:lnTo>
                              <a:lnTo>
                                <a:pt x="-733" y="61875"/>
                              </a:lnTo>
                              <a:lnTo>
                                <a:pt x="4524" y="618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8" name="Freeform 167">
                          <a:extLst>
                            <a:ext uri="{FF2B5EF4-FFF2-40B4-BE49-F238E27FC236}">
                              <a16:creationId xmlns:a16="http://schemas.microsoft.com/office/drawing/2014/main" id="{95B36757-166A-161A-8D14-C27F44F9F3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11886" y="3594009"/>
                          <a:ext cx="34958" cy="46161"/>
                        </a:xfrm>
                        <a:custGeom>
                          <a:avLst/>
                          <a:gdLst>
                            <a:gd name="connsiteX0" fmla="*/ -2048 w 34958"/>
                            <a:gd name="connsiteY0" fmla="*/ 44083 h 46161"/>
                            <a:gd name="connsiteX1" fmla="*/ 6368 w 34958"/>
                            <a:gd name="connsiteY1" fmla="*/ 44083 h 46161"/>
                            <a:gd name="connsiteX2" fmla="*/ 26851 w 34958"/>
                            <a:gd name="connsiteY2" fmla="*/ 5470 h 46161"/>
                            <a:gd name="connsiteX3" fmla="*/ 26851 w 34958"/>
                            <a:gd name="connsiteY3" fmla="*/ 44083 h 46161"/>
                            <a:gd name="connsiteX4" fmla="*/ 32910 w 34958"/>
                            <a:gd name="connsiteY4" fmla="*/ 44083 h 46161"/>
                            <a:gd name="connsiteX5" fmla="*/ 32910 w 34958"/>
                            <a:gd name="connsiteY5" fmla="*/ -2078 h 46161"/>
                            <a:gd name="connsiteX6" fmla="*/ 24495 w 34958"/>
                            <a:gd name="connsiteY6" fmla="*/ -2078 h 46161"/>
                            <a:gd name="connsiteX7" fmla="*/ 4021 w 34958"/>
                            <a:gd name="connsiteY7" fmla="*/ 36535 h 46161"/>
                            <a:gd name="connsiteX8" fmla="*/ 4021 w 34958"/>
                            <a:gd name="connsiteY8" fmla="*/ -2078 h 46161"/>
                            <a:gd name="connsiteX9" fmla="*/ -2048 w 34958"/>
                            <a:gd name="connsiteY9" fmla="*/ -2078 h 46161"/>
                            <a:gd name="connsiteX10" fmla="*/ -2048 w 34958"/>
                            <a:gd name="connsiteY10" fmla="*/ 44083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8" y="44083"/>
                              </a:moveTo>
                              <a:lnTo>
                                <a:pt x="6368" y="44083"/>
                              </a:lnTo>
                              <a:lnTo>
                                <a:pt x="26851" y="5470"/>
                              </a:lnTo>
                              <a:lnTo>
                                <a:pt x="26851" y="44083"/>
                              </a:lnTo>
                              <a:lnTo>
                                <a:pt x="32910" y="44083"/>
                              </a:lnTo>
                              <a:lnTo>
                                <a:pt x="32910" y="-2078"/>
                              </a:lnTo>
                              <a:lnTo>
                                <a:pt x="24495" y="-2078"/>
                              </a:lnTo>
                              <a:lnTo>
                                <a:pt x="4021" y="36535"/>
                              </a:lnTo>
                              <a:lnTo>
                                <a:pt x="4021" y="-2078"/>
                              </a:lnTo>
                              <a:lnTo>
                                <a:pt x="-2048" y="-2078"/>
                              </a:lnTo>
                              <a:lnTo>
                                <a:pt x="-2048" y="4408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9" name="Freeform 168">
                          <a:extLst>
                            <a:ext uri="{FF2B5EF4-FFF2-40B4-BE49-F238E27FC236}">
                              <a16:creationId xmlns:a16="http://schemas.microsoft.com/office/drawing/2014/main" id="{C81A5D62-DAE7-C0A3-89D8-769457628E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26745" y="3663014"/>
                          <a:ext cx="5257" cy="63316"/>
                        </a:xfrm>
                        <a:custGeom>
                          <a:avLst/>
                          <a:gdLst>
                            <a:gd name="connsiteX0" fmla="*/ 4524 w 5257"/>
                            <a:gd name="connsiteY0" fmla="*/ 61886 h 63316"/>
                            <a:gd name="connsiteX1" fmla="*/ 4524 w 5257"/>
                            <a:gd name="connsiteY1" fmla="*/ -1430 h 63316"/>
                            <a:gd name="connsiteX2" fmla="*/ -733 w 5257"/>
                            <a:gd name="connsiteY2" fmla="*/ -1430 h 63316"/>
                            <a:gd name="connsiteX3" fmla="*/ -733 w 5257"/>
                            <a:gd name="connsiteY3" fmla="*/ 61886 h 63316"/>
                            <a:gd name="connsiteX4" fmla="*/ 4524 w 5257"/>
                            <a:gd name="connsiteY4" fmla="*/ 61886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24" y="61886"/>
                              </a:moveTo>
                              <a:lnTo>
                                <a:pt x="4524" y="-1430"/>
                              </a:lnTo>
                              <a:lnTo>
                                <a:pt x="-733" y="-1430"/>
                              </a:lnTo>
                              <a:lnTo>
                                <a:pt x="-733" y="61886"/>
                              </a:lnTo>
                              <a:lnTo>
                                <a:pt x="4524" y="6188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0" name="Freeform 169">
                          <a:extLst>
                            <a:ext uri="{FF2B5EF4-FFF2-40B4-BE49-F238E27FC236}">
                              <a16:creationId xmlns:a16="http://schemas.microsoft.com/office/drawing/2014/main" id="{FCC99F2C-BBDC-4C33-B600-A0C0F791A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11886" y="3737902"/>
                          <a:ext cx="34958" cy="46161"/>
                        </a:xfrm>
                        <a:custGeom>
                          <a:avLst/>
                          <a:gdLst>
                            <a:gd name="connsiteX0" fmla="*/ -2048 w 34958"/>
                            <a:gd name="connsiteY0" fmla="*/ 44095 h 46161"/>
                            <a:gd name="connsiteX1" fmla="*/ 6368 w 34958"/>
                            <a:gd name="connsiteY1" fmla="*/ 44095 h 46161"/>
                            <a:gd name="connsiteX2" fmla="*/ 26851 w 34958"/>
                            <a:gd name="connsiteY2" fmla="*/ 5482 h 46161"/>
                            <a:gd name="connsiteX3" fmla="*/ 26851 w 34958"/>
                            <a:gd name="connsiteY3" fmla="*/ 44095 h 46161"/>
                            <a:gd name="connsiteX4" fmla="*/ 32910 w 34958"/>
                            <a:gd name="connsiteY4" fmla="*/ 44095 h 46161"/>
                            <a:gd name="connsiteX5" fmla="*/ 32910 w 34958"/>
                            <a:gd name="connsiteY5" fmla="*/ -2067 h 46161"/>
                            <a:gd name="connsiteX6" fmla="*/ 24495 w 34958"/>
                            <a:gd name="connsiteY6" fmla="*/ -2067 h 46161"/>
                            <a:gd name="connsiteX7" fmla="*/ 4021 w 34958"/>
                            <a:gd name="connsiteY7" fmla="*/ 36546 h 46161"/>
                            <a:gd name="connsiteX8" fmla="*/ 4021 w 34958"/>
                            <a:gd name="connsiteY8" fmla="*/ -2067 h 46161"/>
                            <a:gd name="connsiteX9" fmla="*/ -2048 w 34958"/>
                            <a:gd name="connsiteY9" fmla="*/ -2067 h 46161"/>
                            <a:gd name="connsiteX10" fmla="*/ -2048 w 34958"/>
                            <a:gd name="connsiteY10" fmla="*/ 4409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8" y="44095"/>
                              </a:moveTo>
                              <a:lnTo>
                                <a:pt x="6368" y="44095"/>
                              </a:lnTo>
                              <a:lnTo>
                                <a:pt x="26851" y="5482"/>
                              </a:lnTo>
                              <a:lnTo>
                                <a:pt x="26851" y="44095"/>
                              </a:lnTo>
                              <a:lnTo>
                                <a:pt x="32910" y="44095"/>
                              </a:lnTo>
                              <a:lnTo>
                                <a:pt x="32910" y="-2067"/>
                              </a:lnTo>
                              <a:lnTo>
                                <a:pt x="24495" y="-2067"/>
                              </a:lnTo>
                              <a:lnTo>
                                <a:pt x="4021" y="36546"/>
                              </a:lnTo>
                              <a:lnTo>
                                <a:pt x="4021" y="-2067"/>
                              </a:lnTo>
                              <a:lnTo>
                                <a:pt x="-2048" y="-2067"/>
                              </a:lnTo>
                              <a:lnTo>
                                <a:pt x="-2048" y="440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1" name="Freeform 170">
                          <a:extLst>
                            <a:ext uri="{FF2B5EF4-FFF2-40B4-BE49-F238E27FC236}">
                              <a16:creationId xmlns:a16="http://schemas.microsoft.com/office/drawing/2014/main" id="{D2BCB176-BD72-9C88-9510-C1B323A49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26745" y="3806907"/>
                          <a:ext cx="5257" cy="63316"/>
                        </a:xfrm>
                        <a:custGeom>
                          <a:avLst/>
                          <a:gdLst>
                            <a:gd name="connsiteX0" fmla="*/ 4524 w 5257"/>
                            <a:gd name="connsiteY0" fmla="*/ 61898 h 63316"/>
                            <a:gd name="connsiteX1" fmla="*/ 4524 w 5257"/>
                            <a:gd name="connsiteY1" fmla="*/ -1419 h 63316"/>
                            <a:gd name="connsiteX2" fmla="*/ -733 w 5257"/>
                            <a:gd name="connsiteY2" fmla="*/ -1419 h 63316"/>
                            <a:gd name="connsiteX3" fmla="*/ -733 w 5257"/>
                            <a:gd name="connsiteY3" fmla="*/ 61898 h 63316"/>
                            <a:gd name="connsiteX4" fmla="*/ 4524 w 5257"/>
                            <a:gd name="connsiteY4" fmla="*/ 6189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24" y="61898"/>
                              </a:moveTo>
                              <a:lnTo>
                                <a:pt x="4524" y="-1419"/>
                              </a:lnTo>
                              <a:lnTo>
                                <a:pt x="-733" y="-1419"/>
                              </a:lnTo>
                              <a:lnTo>
                                <a:pt x="-733" y="61898"/>
                              </a:lnTo>
                              <a:lnTo>
                                <a:pt x="4524" y="6189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2" name="Freeform 171">
                          <a:extLst>
                            <a:ext uri="{FF2B5EF4-FFF2-40B4-BE49-F238E27FC236}">
                              <a16:creationId xmlns:a16="http://schemas.microsoft.com/office/drawing/2014/main" id="{507D4622-29EA-D3A3-CD58-B480E12D5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11886" y="3881795"/>
                          <a:ext cx="34958" cy="46161"/>
                        </a:xfrm>
                        <a:custGeom>
                          <a:avLst/>
                          <a:gdLst>
                            <a:gd name="connsiteX0" fmla="*/ -2048 w 34958"/>
                            <a:gd name="connsiteY0" fmla="*/ 44106 h 46161"/>
                            <a:gd name="connsiteX1" fmla="*/ 6368 w 34958"/>
                            <a:gd name="connsiteY1" fmla="*/ 44106 h 46161"/>
                            <a:gd name="connsiteX2" fmla="*/ 26851 w 34958"/>
                            <a:gd name="connsiteY2" fmla="*/ 5493 h 46161"/>
                            <a:gd name="connsiteX3" fmla="*/ 26851 w 34958"/>
                            <a:gd name="connsiteY3" fmla="*/ 44106 h 46161"/>
                            <a:gd name="connsiteX4" fmla="*/ 32910 w 34958"/>
                            <a:gd name="connsiteY4" fmla="*/ 44106 h 46161"/>
                            <a:gd name="connsiteX5" fmla="*/ 32910 w 34958"/>
                            <a:gd name="connsiteY5" fmla="*/ -2055 h 46161"/>
                            <a:gd name="connsiteX6" fmla="*/ 24495 w 34958"/>
                            <a:gd name="connsiteY6" fmla="*/ -2055 h 46161"/>
                            <a:gd name="connsiteX7" fmla="*/ 4021 w 34958"/>
                            <a:gd name="connsiteY7" fmla="*/ 36558 h 46161"/>
                            <a:gd name="connsiteX8" fmla="*/ 4021 w 34958"/>
                            <a:gd name="connsiteY8" fmla="*/ -2055 h 46161"/>
                            <a:gd name="connsiteX9" fmla="*/ -2048 w 34958"/>
                            <a:gd name="connsiteY9" fmla="*/ -2055 h 46161"/>
                            <a:gd name="connsiteX10" fmla="*/ -2048 w 34958"/>
                            <a:gd name="connsiteY10" fmla="*/ 44106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8" y="44106"/>
                              </a:moveTo>
                              <a:lnTo>
                                <a:pt x="6368" y="44106"/>
                              </a:lnTo>
                              <a:lnTo>
                                <a:pt x="26851" y="5493"/>
                              </a:lnTo>
                              <a:lnTo>
                                <a:pt x="26851" y="44106"/>
                              </a:lnTo>
                              <a:lnTo>
                                <a:pt x="32910" y="44106"/>
                              </a:lnTo>
                              <a:lnTo>
                                <a:pt x="32910" y="-2055"/>
                              </a:lnTo>
                              <a:lnTo>
                                <a:pt x="24495" y="-2055"/>
                              </a:lnTo>
                              <a:lnTo>
                                <a:pt x="4021" y="36558"/>
                              </a:lnTo>
                              <a:lnTo>
                                <a:pt x="4021" y="-2055"/>
                              </a:lnTo>
                              <a:lnTo>
                                <a:pt x="-2048" y="-2055"/>
                              </a:lnTo>
                              <a:lnTo>
                                <a:pt x="-2048" y="4410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3" name="Freeform 172">
                          <a:extLst>
                            <a:ext uri="{FF2B5EF4-FFF2-40B4-BE49-F238E27FC236}">
                              <a16:creationId xmlns:a16="http://schemas.microsoft.com/office/drawing/2014/main" id="{72A59341-A638-462B-CD37-75843A6DC3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26745" y="3950813"/>
                          <a:ext cx="5257" cy="63316"/>
                        </a:xfrm>
                        <a:custGeom>
                          <a:avLst/>
                          <a:gdLst>
                            <a:gd name="connsiteX0" fmla="*/ 4524 w 5257"/>
                            <a:gd name="connsiteY0" fmla="*/ 61909 h 63316"/>
                            <a:gd name="connsiteX1" fmla="*/ 4524 w 5257"/>
                            <a:gd name="connsiteY1" fmla="*/ -1407 h 63316"/>
                            <a:gd name="connsiteX2" fmla="*/ -733 w 5257"/>
                            <a:gd name="connsiteY2" fmla="*/ -1407 h 63316"/>
                            <a:gd name="connsiteX3" fmla="*/ -733 w 5257"/>
                            <a:gd name="connsiteY3" fmla="*/ 61909 h 63316"/>
                            <a:gd name="connsiteX4" fmla="*/ 4524 w 5257"/>
                            <a:gd name="connsiteY4" fmla="*/ 6190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24" y="61909"/>
                              </a:moveTo>
                              <a:lnTo>
                                <a:pt x="4524" y="-1407"/>
                              </a:lnTo>
                              <a:lnTo>
                                <a:pt x="-733" y="-1407"/>
                              </a:lnTo>
                              <a:lnTo>
                                <a:pt x="-733" y="61909"/>
                              </a:lnTo>
                              <a:lnTo>
                                <a:pt x="4524" y="619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4" name="Freeform 173">
                          <a:extLst>
                            <a:ext uri="{FF2B5EF4-FFF2-40B4-BE49-F238E27FC236}">
                              <a16:creationId xmlns:a16="http://schemas.microsoft.com/office/drawing/2014/main" id="{6F413AF5-7263-6BF1-C325-47B18F9AA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611886" y="4025701"/>
                          <a:ext cx="34958" cy="46161"/>
                        </a:xfrm>
                        <a:custGeom>
                          <a:avLst/>
                          <a:gdLst>
                            <a:gd name="connsiteX0" fmla="*/ -2048 w 34958"/>
                            <a:gd name="connsiteY0" fmla="*/ 44118 h 46161"/>
                            <a:gd name="connsiteX1" fmla="*/ 6368 w 34958"/>
                            <a:gd name="connsiteY1" fmla="*/ 44118 h 46161"/>
                            <a:gd name="connsiteX2" fmla="*/ 26851 w 34958"/>
                            <a:gd name="connsiteY2" fmla="*/ 5504 h 46161"/>
                            <a:gd name="connsiteX3" fmla="*/ 26851 w 34958"/>
                            <a:gd name="connsiteY3" fmla="*/ 44118 h 46161"/>
                            <a:gd name="connsiteX4" fmla="*/ 32910 w 34958"/>
                            <a:gd name="connsiteY4" fmla="*/ 44118 h 46161"/>
                            <a:gd name="connsiteX5" fmla="*/ 32910 w 34958"/>
                            <a:gd name="connsiteY5" fmla="*/ -2044 h 46161"/>
                            <a:gd name="connsiteX6" fmla="*/ 24495 w 34958"/>
                            <a:gd name="connsiteY6" fmla="*/ -2044 h 46161"/>
                            <a:gd name="connsiteX7" fmla="*/ 4021 w 34958"/>
                            <a:gd name="connsiteY7" fmla="*/ 36569 h 46161"/>
                            <a:gd name="connsiteX8" fmla="*/ 4021 w 34958"/>
                            <a:gd name="connsiteY8" fmla="*/ -2044 h 46161"/>
                            <a:gd name="connsiteX9" fmla="*/ -2048 w 34958"/>
                            <a:gd name="connsiteY9" fmla="*/ -2044 h 46161"/>
                            <a:gd name="connsiteX10" fmla="*/ -2048 w 34958"/>
                            <a:gd name="connsiteY10" fmla="*/ 44118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8" y="44118"/>
                              </a:moveTo>
                              <a:lnTo>
                                <a:pt x="6368" y="44118"/>
                              </a:lnTo>
                              <a:lnTo>
                                <a:pt x="26851" y="5504"/>
                              </a:lnTo>
                              <a:lnTo>
                                <a:pt x="26851" y="44118"/>
                              </a:lnTo>
                              <a:lnTo>
                                <a:pt x="32910" y="44118"/>
                              </a:lnTo>
                              <a:lnTo>
                                <a:pt x="32910" y="-2044"/>
                              </a:lnTo>
                              <a:lnTo>
                                <a:pt x="24495" y="-2044"/>
                              </a:lnTo>
                              <a:lnTo>
                                <a:pt x="4021" y="36569"/>
                              </a:lnTo>
                              <a:lnTo>
                                <a:pt x="4021" y="-2044"/>
                              </a:lnTo>
                              <a:lnTo>
                                <a:pt x="-2048" y="-2044"/>
                              </a:lnTo>
                              <a:lnTo>
                                <a:pt x="-2048" y="441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1" name="Graphic 4">
                        <a:extLst>
                          <a:ext uri="{FF2B5EF4-FFF2-40B4-BE49-F238E27FC236}">
                            <a16:creationId xmlns:a16="http://schemas.microsoft.com/office/drawing/2014/main" id="{D1522DAE-DCF7-67A0-FDBF-F5E5383A68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8912" y="3584344"/>
                        <a:ext cx="48996" cy="713469"/>
                        <a:chOff x="4710830" y="3514813"/>
                        <a:chExt cx="42759" cy="622646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57" name="Freeform 156">
                          <a:extLst>
                            <a:ext uri="{FF2B5EF4-FFF2-40B4-BE49-F238E27FC236}">
                              <a16:creationId xmlns:a16="http://schemas.microsoft.com/office/drawing/2014/main" id="{C12E5996-75DE-06A3-0CDC-6CDFB72CF1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14735" y="3514813"/>
                          <a:ext cx="34958" cy="46161"/>
                        </a:xfrm>
                        <a:custGeom>
                          <a:avLst/>
                          <a:gdLst>
                            <a:gd name="connsiteX0" fmla="*/ -2040 w 34958"/>
                            <a:gd name="connsiteY0" fmla="*/ 44077 h 46161"/>
                            <a:gd name="connsiteX1" fmla="*/ 6376 w 34958"/>
                            <a:gd name="connsiteY1" fmla="*/ 44077 h 46161"/>
                            <a:gd name="connsiteX2" fmla="*/ 26859 w 34958"/>
                            <a:gd name="connsiteY2" fmla="*/ 5464 h 46161"/>
                            <a:gd name="connsiteX3" fmla="*/ 26859 w 34958"/>
                            <a:gd name="connsiteY3" fmla="*/ 44077 h 46161"/>
                            <a:gd name="connsiteX4" fmla="*/ 32918 w 34958"/>
                            <a:gd name="connsiteY4" fmla="*/ 44077 h 46161"/>
                            <a:gd name="connsiteX5" fmla="*/ 32918 w 34958"/>
                            <a:gd name="connsiteY5" fmla="*/ -2084 h 46161"/>
                            <a:gd name="connsiteX6" fmla="*/ 24503 w 34958"/>
                            <a:gd name="connsiteY6" fmla="*/ -2084 h 46161"/>
                            <a:gd name="connsiteX7" fmla="*/ 4029 w 34958"/>
                            <a:gd name="connsiteY7" fmla="*/ 36529 h 46161"/>
                            <a:gd name="connsiteX8" fmla="*/ 4029 w 34958"/>
                            <a:gd name="connsiteY8" fmla="*/ -2084 h 46161"/>
                            <a:gd name="connsiteX9" fmla="*/ -2040 w 34958"/>
                            <a:gd name="connsiteY9" fmla="*/ -2084 h 46161"/>
                            <a:gd name="connsiteX10" fmla="*/ -2040 w 34958"/>
                            <a:gd name="connsiteY10" fmla="*/ 44077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0" y="44077"/>
                              </a:moveTo>
                              <a:lnTo>
                                <a:pt x="6376" y="44077"/>
                              </a:lnTo>
                              <a:lnTo>
                                <a:pt x="26859" y="5464"/>
                              </a:lnTo>
                              <a:lnTo>
                                <a:pt x="26859" y="44077"/>
                              </a:lnTo>
                              <a:lnTo>
                                <a:pt x="32918" y="44077"/>
                              </a:lnTo>
                              <a:lnTo>
                                <a:pt x="32918" y="-2084"/>
                              </a:lnTo>
                              <a:lnTo>
                                <a:pt x="24503" y="-2084"/>
                              </a:lnTo>
                              <a:lnTo>
                                <a:pt x="4029" y="36529"/>
                              </a:lnTo>
                              <a:lnTo>
                                <a:pt x="4029" y="-2084"/>
                              </a:lnTo>
                              <a:lnTo>
                                <a:pt x="-2040" y="-2084"/>
                              </a:lnTo>
                              <a:lnTo>
                                <a:pt x="-2040" y="440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8" name="Freeform 157">
                          <a:extLst>
                            <a:ext uri="{FF2B5EF4-FFF2-40B4-BE49-F238E27FC236}">
                              <a16:creationId xmlns:a16="http://schemas.microsoft.com/office/drawing/2014/main" id="{49901FCC-34AD-CEF0-9BE9-4D3D657644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29594" y="3583830"/>
                          <a:ext cx="5257" cy="63316"/>
                        </a:xfrm>
                        <a:custGeom>
                          <a:avLst/>
                          <a:gdLst>
                            <a:gd name="connsiteX0" fmla="*/ 4532 w 5257"/>
                            <a:gd name="connsiteY0" fmla="*/ 61880 h 63316"/>
                            <a:gd name="connsiteX1" fmla="*/ 4532 w 5257"/>
                            <a:gd name="connsiteY1" fmla="*/ -1436 h 63316"/>
                            <a:gd name="connsiteX2" fmla="*/ -725 w 5257"/>
                            <a:gd name="connsiteY2" fmla="*/ -1436 h 63316"/>
                            <a:gd name="connsiteX3" fmla="*/ -725 w 5257"/>
                            <a:gd name="connsiteY3" fmla="*/ 61880 h 63316"/>
                            <a:gd name="connsiteX4" fmla="*/ 4532 w 5257"/>
                            <a:gd name="connsiteY4" fmla="*/ 6188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32" y="61880"/>
                              </a:moveTo>
                              <a:lnTo>
                                <a:pt x="4532" y="-1436"/>
                              </a:lnTo>
                              <a:lnTo>
                                <a:pt x="-725" y="-1436"/>
                              </a:lnTo>
                              <a:lnTo>
                                <a:pt x="-725" y="61880"/>
                              </a:lnTo>
                              <a:lnTo>
                                <a:pt x="4532" y="618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9" name="Freeform 158">
                          <a:extLst>
                            <a:ext uri="{FF2B5EF4-FFF2-40B4-BE49-F238E27FC236}">
                              <a16:creationId xmlns:a16="http://schemas.microsoft.com/office/drawing/2014/main" id="{C0CE6551-B16A-19D4-932F-4E44DF0D26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14735" y="3658718"/>
                          <a:ext cx="34958" cy="46161"/>
                        </a:xfrm>
                        <a:custGeom>
                          <a:avLst/>
                          <a:gdLst>
                            <a:gd name="connsiteX0" fmla="*/ -2040 w 34958"/>
                            <a:gd name="connsiteY0" fmla="*/ 44089 h 46161"/>
                            <a:gd name="connsiteX1" fmla="*/ 6376 w 34958"/>
                            <a:gd name="connsiteY1" fmla="*/ 44089 h 46161"/>
                            <a:gd name="connsiteX2" fmla="*/ 26859 w 34958"/>
                            <a:gd name="connsiteY2" fmla="*/ 5475 h 46161"/>
                            <a:gd name="connsiteX3" fmla="*/ 26859 w 34958"/>
                            <a:gd name="connsiteY3" fmla="*/ 44089 h 46161"/>
                            <a:gd name="connsiteX4" fmla="*/ 32918 w 34958"/>
                            <a:gd name="connsiteY4" fmla="*/ 44089 h 46161"/>
                            <a:gd name="connsiteX5" fmla="*/ 32918 w 34958"/>
                            <a:gd name="connsiteY5" fmla="*/ -2073 h 46161"/>
                            <a:gd name="connsiteX6" fmla="*/ 24503 w 34958"/>
                            <a:gd name="connsiteY6" fmla="*/ -2073 h 46161"/>
                            <a:gd name="connsiteX7" fmla="*/ 4029 w 34958"/>
                            <a:gd name="connsiteY7" fmla="*/ 36540 h 46161"/>
                            <a:gd name="connsiteX8" fmla="*/ 4029 w 34958"/>
                            <a:gd name="connsiteY8" fmla="*/ -2073 h 46161"/>
                            <a:gd name="connsiteX9" fmla="*/ -2040 w 34958"/>
                            <a:gd name="connsiteY9" fmla="*/ -2073 h 46161"/>
                            <a:gd name="connsiteX10" fmla="*/ -2040 w 34958"/>
                            <a:gd name="connsiteY10" fmla="*/ 44089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0" y="44089"/>
                              </a:moveTo>
                              <a:lnTo>
                                <a:pt x="6376" y="44089"/>
                              </a:lnTo>
                              <a:lnTo>
                                <a:pt x="26859" y="5475"/>
                              </a:lnTo>
                              <a:lnTo>
                                <a:pt x="26859" y="44089"/>
                              </a:lnTo>
                              <a:lnTo>
                                <a:pt x="32918" y="44089"/>
                              </a:lnTo>
                              <a:lnTo>
                                <a:pt x="32918" y="-2073"/>
                              </a:lnTo>
                              <a:lnTo>
                                <a:pt x="24503" y="-2073"/>
                              </a:lnTo>
                              <a:lnTo>
                                <a:pt x="4029" y="36540"/>
                              </a:lnTo>
                              <a:lnTo>
                                <a:pt x="4029" y="-2073"/>
                              </a:lnTo>
                              <a:lnTo>
                                <a:pt x="-2040" y="-2073"/>
                              </a:lnTo>
                              <a:lnTo>
                                <a:pt x="-2040" y="4408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0" name="Freeform 159">
                          <a:extLst>
                            <a:ext uri="{FF2B5EF4-FFF2-40B4-BE49-F238E27FC236}">
                              <a16:creationId xmlns:a16="http://schemas.microsoft.com/office/drawing/2014/main" id="{44767D1B-6C02-6817-C6D0-041C11A24C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29594" y="3727723"/>
                          <a:ext cx="5257" cy="63316"/>
                        </a:xfrm>
                        <a:custGeom>
                          <a:avLst/>
                          <a:gdLst>
                            <a:gd name="connsiteX0" fmla="*/ 4532 w 5257"/>
                            <a:gd name="connsiteY0" fmla="*/ 61892 h 63316"/>
                            <a:gd name="connsiteX1" fmla="*/ 4532 w 5257"/>
                            <a:gd name="connsiteY1" fmla="*/ -1425 h 63316"/>
                            <a:gd name="connsiteX2" fmla="*/ -725 w 5257"/>
                            <a:gd name="connsiteY2" fmla="*/ -1425 h 63316"/>
                            <a:gd name="connsiteX3" fmla="*/ -725 w 5257"/>
                            <a:gd name="connsiteY3" fmla="*/ 61892 h 63316"/>
                            <a:gd name="connsiteX4" fmla="*/ 4532 w 5257"/>
                            <a:gd name="connsiteY4" fmla="*/ 61892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32" y="61892"/>
                              </a:moveTo>
                              <a:lnTo>
                                <a:pt x="4532" y="-1425"/>
                              </a:lnTo>
                              <a:lnTo>
                                <a:pt x="-725" y="-1425"/>
                              </a:lnTo>
                              <a:lnTo>
                                <a:pt x="-725" y="61892"/>
                              </a:lnTo>
                              <a:lnTo>
                                <a:pt x="4532" y="618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1" name="Freeform 160">
                          <a:extLst>
                            <a:ext uri="{FF2B5EF4-FFF2-40B4-BE49-F238E27FC236}">
                              <a16:creationId xmlns:a16="http://schemas.microsoft.com/office/drawing/2014/main" id="{28E15547-3193-57E9-DC19-A7622DBA13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14735" y="3802611"/>
                          <a:ext cx="34958" cy="46161"/>
                        </a:xfrm>
                        <a:custGeom>
                          <a:avLst/>
                          <a:gdLst>
                            <a:gd name="connsiteX0" fmla="*/ -2040 w 34958"/>
                            <a:gd name="connsiteY0" fmla="*/ 44100 h 46161"/>
                            <a:gd name="connsiteX1" fmla="*/ 6376 w 34958"/>
                            <a:gd name="connsiteY1" fmla="*/ 44100 h 46161"/>
                            <a:gd name="connsiteX2" fmla="*/ 26859 w 34958"/>
                            <a:gd name="connsiteY2" fmla="*/ 5487 h 46161"/>
                            <a:gd name="connsiteX3" fmla="*/ 26859 w 34958"/>
                            <a:gd name="connsiteY3" fmla="*/ 44100 h 46161"/>
                            <a:gd name="connsiteX4" fmla="*/ 32918 w 34958"/>
                            <a:gd name="connsiteY4" fmla="*/ 44100 h 46161"/>
                            <a:gd name="connsiteX5" fmla="*/ 32918 w 34958"/>
                            <a:gd name="connsiteY5" fmla="*/ -2062 h 46161"/>
                            <a:gd name="connsiteX6" fmla="*/ 24503 w 34958"/>
                            <a:gd name="connsiteY6" fmla="*/ -2062 h 46161"/>
                            <a:gd name="connsiteX7" fmla="*/ 4029 w 34958"/>
                            <a:gd name="connsiteY7" fmla="*/ 36551 h 46161"/>
                            <a:gd name="connsiteX8" fmla="*/ 4029 w 34958"/>
                            <a:gd name="connsiteY8" fmla="*/ -2062 h 46161"/>
                            <a:gd name="connsiteX9" fmla="*/ -2040 w 34958"/>
                            <a:gd name="connsiteY9" fmla="*/ -2062 h 46161"/>
                            <a:gd name="connsiteX10" fmla="*/ -2040 w 34958"/>
                            <a:gd name="connsiteY10" fmla="*/ 44100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40" y="44100"/>
                              </a:moveTo>
                              <a:lnTo>
                                <a:pt x="6376" y="44100"/>
                              </a:lnTo>
                              <a:lnTo>
                                <a:pt x="26859" y="5487"/>
                              </a:lnTo>
                              <a:lnTo>
                                <a:pt x="26859" y="44100"/>
                              </a:lnTo>
                              <a:lnTo>
                                <a:pt x="32918" y="44100"/>
                              </a:lnTo>
                              <a:lnTo>
                                <a:pt x="32918" y="-2062"/>
                              </a:lnTo>
                              <a:lnTo>
                                <a:pt x="24503" y="-2062"/>
                              </a:lnTo>
                              <a:lnTo>
                                <a:pt x="4029" y="36551"/>
                              </a:lnTo>
                              <a:lnTo>
                                <a:pt x="4029" y="-2062"/>
                              </a:lnTo>
                              <a:lnTo>
                                <a:pt x="-2040" y="-2062"/>
                              </a:lnTo>
                              <a:lnTo>
                                <a:pt x="-2040" y="441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2" name="Freeform 161">
                          <a:extLst>
                            <a:ext uri="{FF2B5EF4-FFF2-40B4-BE49-F238E27FC236}">
                              <a16:creationId xmlns:a16="http://schemas.microsoft.com/office/drawing/2014/main" id="{FDB1CEDE-F570-EC51-13FD-AFEE670BE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29594" y="3871616"/>
                          <a:ext cx="5257" cy="63316"/>
                        </a:xfrm>
                        <a:custGeom>
                          <a:avLst/>
                          <a:gdLst>
                            <a:gd name="connsiteX0" fmla="*/ 4532 w 5257"/>
                            <a:gd name="connsiteY0" fmla="*/ 61903 h 63316"/>
                            <a:gd name="connsiteX1" fmla="*/ 4532 w 5257"/>
                            <a:gd name="connsiteY1" fmla="*/ -1414 h 63316"/>
                            <a:gd name="connsiteX2" fmla="*/ -725 w 5257"/>
                            <a:gd name="connsiteY2" fmla="*/ -1414 h 63316"/>
                            <a:gd name="connsiteX3" fmla="*/ -725 w 5257"/>
                            <a:gd name="connsiteY3" fmla="*/ 61903 h 63316"/>
                            <a:gd name="connsiteX4" fmla="*/ 4532 w 5257"/>
                            <a:gd name="connsiteY4" fmla="*/ 61903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32" y="61903"/>
                              </a:moveTo>
                              <a:lnTo>
                                <a:pt x="4532" y="-1414"/>
                              </a:lnTo>
                              <a:lnTo>
                                <a:pt x="-725" y="-1414"/>
                              </a:lnTo>
                              <a:lnTo>
                                <a:pt x="-725" y="61903"/>
                              </a:lnTo>
                              <a:lnTo>
                                <a:pt x="4532" y="619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3" name="Freeform 162">
                          <a:extLst>
                            <a:ext uri="{FF2B5EF4-FFF2-40B4-BE49-F238E27FC236}">
                              <a16:creationId xmlns:a16="http://schemas.microsoft.com/office/drawing/2014/main" id="{A7721A87-D4AC-DB64-6E71-0A769375D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10830" y="3945673"/>
                          <a:ext cx="42759" cy="47892"/>
                        </a:xfrm>
                        <a:custGeom>
                          <a:avLst/>
                          <a:gdLst>
                            <a:gd name="connsiteX0" fmla="*/ 19250 w 42759"/>
                            <a:gd name="connsiteY0" fmla="*/ 40781 h 47892"/>
                            <a:gd name="connsiteX1" fmla="*/ 8429 w 42759"/>
                            <a:gd name="connsiteY1" fmla="*/ 35706 h 47892"/>
                            <a:gd name="connsiteX2" fmla="*/ 4429 w 42759"/>
                            <a:gd name="connsiteY2" fmla="*/ 21885 h 47892"/>
                            <a:gd name="connsiteX3" fmla="*/ 8429 w 42759"/>
                            <a:gd name="connsiteY3" fmla="*/ 8094 h 47892"/>
                            <a:gd name="connsiteX4" fmla="*/ 19250 w 42759"/>
                            <a:gd name="connsiteY4" fmla="*/ 3028 h 47892"/>
                            <a:gd name="connsiteX5" fmla="*/ 30031 w 42759"/>
                            <a:gd name="connsiteY5" fmla="*/ 8094 h 47892"/>
                            <a:gd name="connsiteX6" fmla="*/ 34011 w 42759"/>
                            <a:gd name="connsiteY6" fmla="*/ 21885 h 47892"/>
                            <a:gd name="connsiteX7" fmla="*/ 30031 w 42759"/>
                            <a:gd name="connsiteY7" fmla="*/ 35706 h 47892"/>
                            <a:gd name="connsiteX8" fmla="*/ 19250 w 42759"/>
                            <a:gd name="connsiteY8" fmla="*/ 40781 h 47892"/>
                            <a:gd name="connsiteX9" fmla="*/ 19250 w 42759"/>
                            <a:gd name="connsiteY9" fmla="*/ 45846 h 47892"/>
                            <a:gd name="connsiteX10" fmla="*/ 34774 w 42759"/>
                            <a:gd name="connsiteY10" fmla="*/ 39336 h 47892"/>
                            <a:gd name="connsiteX11" fmla="*/ 40595 w 42759"/>
                            <a:gd name="connsiteY11" fmla="*/ 21885 h 47892"/>
                            <a:gd name="connsiteX12" fmla="*/ 34774 w 42759"/>
                            <a:gd name="connsiteY12" fmla="*/ 4463 h 47892"/>
                            <a:gd name="connsiteX13" fmla="*/ 19250 w 42759"/>
                            <a:gd name="connsiteY13" fmla="*/ -2047 h 47892"/>
                            <a:gd name="connsiteX14" fmla="*/ 3667 w 42759"/>
                            <a:gd name="connsiteY14" fmla="*/ 4443 h 47892"/>
                            <a:gd name="connsiteX15" fmla="*/ -2165 w 42759"/>
                            <a:gd name="connsiteY15" fmla="*/ 21885 h 47892"/>
                            <a:gd name="connsiteX16" fmla="*/ 3667 w 42759"/>
                            <a:gd name="connsiteY16" fmla="*/ 39336 h 47892"/>
                            <a:gd name="connsiteX17" fmla="*/ 19250 w 42759"/>
                            <a:gd name="connsiteY17" fmla="*/ 45846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50" y="40781"/>
                              </a:moveTo>
                              <a:cubicBezTo>
                                <a:pt x="14709" y="40781"/>
                                <a:pt x="11102" y="39089"/>
                                <a:pt x="8429" y="35706"/>
                              </a:cubicBezTo>
                              <a:cubicBezTo>
                                <a:pt x="5762" y="32329"/>
                                <a:pt x="4429" y="27722"/>
                                <a:pt x="4429" y="21885"/>
                              </a:cubicBezTo>
                              <a:cubicBezTo>
                                <a:pt x="4429" y="16074"/>
                                <a:pt x="5762" y="11477"/>
                                <a:pt x="8429" y="8094"/>
                              </a:cubicBezTo>
                              <a:cubicBezTo>
                                <a:pt x="11102" y="4717"/>
                                <a:pt x="14709" y="3028"/>
                                <a:pt x="19250" y="3028"/>
                              </a:cubicBezTo>
                              <a:cubicBezTo>
                                <a:pt x="23784" y="3028"/>
                                <a:pt x="27378" y="4717"/>
                                <a:pt x="30031" y="8094"/>
                              </a:cubicBezTo>
                              <a:cubicBezTo>
                                <a:pt x="32685" y="11477"/>
                                <a:pt x="34011" y="16074"/>
                                <a:pt x="34011" y="21885"/>
                              </a:cubicBezTo>
                              <a:cubicBezTo>
                                <a:pt x="34011" y="27722"/>
                                <a:pt x="32685" y="32329"/>
                                <a:pt x="30031" y="35706"/>
                              </a:cubicBezTo>
                              <a:cubicBezTo>
                                <a:pt x="27378" y="39089"/>
                                <a:pt x="23784" y="40781"/>
                                <a:pt x="19250" y="40781"/>
                              </a:cubicBezTo>
                              <a:close/>
                              <a:moveTo>
                                <a:pt x="19250" y="45846"/>
                              </a:moveTo>
                              <a:cubicBezTo>
                                <a:pt x="25725" y="45846"/>
                                <a:pt x="30899" y="43676"/>
                                <a:pt x="34774" y="39336"/>
                              </a:cubicBezTo>
                              <a:cubicBezTo>
                                <a:pt x="38655" y="34997"/>
                                <a:pt x="40595" y="29179"/>
                                <a:pt x="40595" y="21885"/>
                              </a:cubicBezTo>
                              <a:cubicBezTo>
                                <a:pt x="40595" y="14610"/>
                                <a:pt x="38655" y="8803"/>
                                <a:pt x="34774" y="4463"/>
                              </a:cubicBezTo>
                              <a:cubicBezTo>
                                <a:pt x="30899" y="123"/>
                                <a:pt x="25725" y="-2047"/>
                                <a:pt x="19250" y="-2047"/>
                              </a:cubicBezTo>
                              <a:cubicBezTo>
                                <a:pt x="12755" y="-2047"/>
                                <a:pt x="7561" y="116"/>
                                <a:pt x="3667" y="4443"/>
                              </a:cubicBezTo>
                              <a:cubicBezTo>
                                <a:pt x="-221" y="8776"/>
                                <a:pt x="-2165" y="14590"/>
                                <a:pt x="-2165" y="21885"/>
                              </a:cubicBezTo>
                              <a:cubicBezTo>
                                <a:pt x="-2165" y="29179"/>
                                <a:pt x="-221" y="34997"/>
                                <a:pt x="3667" y="39336"/>
                              </a:cubicBezTo>
                              <a:cubicBezTo>
                                <a:pt x="7561" y="43676"/>
                                <a:pt x="12755" y="45846"/>
                                <a:pt x="19250" y="4584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4" name="Freeform 163">
                          <a:extLst>
                            <a:ext uri="{FF2B5EF4-FFF2-40B4-BE49-F238E27FC236}">
                              <a16:creationId xmlns:a16="http://schemas.microsoft.com/office/drawing/2014/main" id="{5E1218ED-71B5-2011-754B-D026237A9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29594" y="4015509"/>
                          <a:ext cx="5257" cy="63316"/>
                        </a:xfrm>
                        <a:custGeom>
                          <a:avLst/>
                          <a:gdLst>
                            <a:gd name="connsiteX0" fmla="*/ 4532 w 5257"/>
                            <a:gd name="connsiteY0" fmla="*/ 61914 h 63316"/>
                            <a:gd name="connsiteX1" fmla="*/ 4532 w 5257"/>
                            <a:gd name="connsiteY1" fmla="*/ -1402 h 63316"/>
                            <a:gd name="connsiteX2" fmla="*/ -725 w 5257"/>
                            <a:gd name="connsiteY2" fmla="*/ -1402 h 63316"/>
                            <a:gd name="connsiteX3" fmla="*/ -725 w 5257"/>
                            <a:gd name="connsiteY3" fmla="*/ 61914 h 63316"/>
                            <a:gd name="connsiteX4" fmla="*/ 4532 w 5257"/>
                            <a:gd name="connsiteY4" fmla="*/ 61914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32" y="61914"/>
                              </a:moveTo>
                              <a:lnTo>
                                <a:pt x="4532" y="-1402"/>
                              </a:lnTo>
                              <a:lnTo>
                                <a:pt x="-725" y="-1402"/>
                              </a:lnTo>
                              <a:lnTo>
                                <a:pt x="-725" y="61914"/>
                              </a:lnTo>
                              <a:lnTo>
                                <a:pt x="4532" y="619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65" name="Freeform 164">
                          <a:extLst>
                            <a:ext uri="{FF2B5EF4-FFF2-40B4-BE49-F238E27FC236}">
                              <a16:creationId xmlns:a16="http://schemas.microsoft.com/office/drawing/2014/main" id="{E9FBE2FC-5C23-1A45-2504-CB9F8A80F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710830" y="4089566"/>
                          <a:ext cx="42759" cy="47892"/>
                        </a:xfrm>
                        <a:custGeom>
                          <a:avLst/>
                          <a:gdLst>
                            <a:gd name="connsiteX0" fmla="*/ 19250 w 42759"/>
                            <a:gd name="connsiteY0" fmla="*/ 40792 h 47892"/>
                            <a:gd name="connsiteX1" fmla="*/ 8429 w 42759"/>
                            <a:gd name="connsiteY1" fmla="*/ 35717 h 47892"/>
                            <a:gd name="connsiteX2" fmla="*/ 4429 w 42759"/>
                            <a:gd name="connsiteY2" fmla="*/ 21896 h 47892"/>
                            <a:gd name="connsiteX3" fmla="*/ 8429 w 42759"/>
                            <a:gd name="connsiteY3" fmla="*/ 8105 h 47892"/>
                            <a:gd name="connsiteX4" fmla="*/ 19250 w 42759"/>
                            <a:gd name="connsiteY4" fmla="*/ 3040 h 47892"/>
                            <a:gd name="connsiteX5" fmla="*/ 30031 w 42759"/>
                            <a:gd name="connsiteY5" fmla="*/ 8105 h 47892"/>
                            <a:gd name="connsiteX6" fmla="*/ 34011 w 42759"/>
                            <a:gd name="connsiteY6" fmla="*/ 21896 h 47892"/>
                            <a:gd name="connsiteX7" fmla="*/ 30031 w 42759"/>
                            <a:gd name="connsiteY7" fmla="*/ 35717 h 47892"/>
                            <a:gd name="connsiteX8" fmla="*/ 19250 w 42759"/>
                            <a:gd name="connsiteY8" fmla="*/ 40792 h 47892"/>
                            <a:gd name="connsiteX9" fmla="*/ 19250 w 42759"/>
                            <a:gd name="connsiteY9" fmla="*/ 45857 h 47892"/>
                            <a:gd name="connsiteX10" fmla="*/ 34774 w 42759"/>
                            <a:gd name="connsiteY10" fmla="*/ 39348 h 47892"/>
                            <a:gd name="connsiteX11" fmla="*/ 40595 w 42759"/>
                            <a:gd name="connsiteY11" fmla="*/ 21896 h 47892"/>
                            <a:gd name="connsiteX12" fmla="*/ 34774 w 42759"/>
                            <a:gd name="connsiteY12" fmla="*/ 4474 h 47892"/>
                            <a:gd name="connsiteX13" fmla="*/ 19250 w 42759"/>
                            <a:gd name="connsiteY13" fmla="*/ -2035 h 47892"/>
                            <a:gd name="connsiteX14" fmla="*/ 3667 w 42759"/>
                            <a:gd name="connsiteY14" fmla="*/ 4454 h 47892"/>
                            <a:gd name="connsiteX15" fmla="*/ -2165 w 42759"/>
                            <a:gd name="connsiteY15" fmla="*/ 21896 h 47892"/>
                            <a:gd name="connsiteX16" fmla="*/ 3667 w 42759"/>
                            <a:gd name="connsiteY16" fmla="*/ 39348 h 47892"/>
                            <a:gd name="connsiteX17" fmla="*/ 19250 w 42759"/>
                            <a:gd name="connsiteY17" fmla="*/ 45857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50" y="40792"/>
                              </a:moveTo>
                              <a:cubicBezTo>
                                <a:pt x="14709" y="40792"/>
                                <a:pt x="11102" y="39100"/>
                                <a:pt x="8429" y="35717"/>
                              </a:cubicBezTo>
                              <a:cubicBezTo>
                                <a:pt x="5762" y="32340"/>
                                <a:pt x="4429" y="27733"/>
                                <a:pt x="4429" y="21896"/>
                              </a:cubicBezTo>
                              <a:cubicBezTo>
                                <a:pt x="4429" y="16086"/>
                                <a:pt x="5762" y="11489"/>
                                <a:pt x="8429" y="8105"/>
                              </a:cubicBezTo>
                              <a:cubicBezTo>
                                <a:pt x="11102" y="4728"/>
                                <a:pt x="14709" y="3040"/>
                                <a:pt x="19250" y="3040"/>
                              </a:cubicBezTo>
                              <a:cubicBezTo>
                                <a:pt x="23784" y="3040"/>
                                <a:pt x="27378" y="4728"/>
                                <a:pt x="30031" y="8105"/>
                              </a:cubicBezTo>
                              <a:cubicBezTo>
                                <a:pt x="32685" y="11489"/>
                                <a:pt x="34011" y="16086"/>
                                <a:pt x="34011" y="21896"/>
                              </a:cubicBezTo>
                              <a:cubicBezTo>
                                <a:pt x="34011" y="27733"/>
                                <a:pt x="32685" y="32340"/>
                                <a:pt x="30031" y="35717"/>
                              </a:cubicBezTo>
                              <a:cubicBezTo>
                                <a:pt x="27378" y="39100"/>
                                <a:pt x="23784" y="40792"/>
                                <a:pt x="19250" y="40792"/>
                              </a:cubicBezTo>
                              <a:close/>
                              <a:moveTo>
                                <a:pt x="19250" y="45857"/>
                              </a:moveTo>
                              <a:cubicBezTo>
                                <a:pt x="25725" y="45857"/>
                                <a:pt x="30899" y="43688"/>
                                <a:pt x="34774" y="39348"/>
                              </a:cubicBezTo>
                              <a:cubicBezTo>
                                <a:pt x="38655" y="35008"/>
                                <a:pt x="40595" y="29191"/>
                                <a:pt x="40595" y="21896"/>
                              </a:cubicBezTo>
                              <a:cubicBezTo>
                                <a:pt x="40595" y="14621"/>
                                <a:pt x="38655" y="8814"/>
                                <a:pt x="34774" y="4474"/>
                              </a:cubicBezTo>
                              <a:cubicBezTo>
                                <a:pt x="30899" y="134"/>
                                <a:pt x="25725" y="-2035"/>
                                <a:pt x="19250" y="-2035"/>
                              </a:cubicBezTo>
                              <a:cubicBezTo>
                                <a:pt x="12755" y="-2035"/>
                                <a:pt x="7561" y="128"/>
                                <a:pt x="3667" y="4454"/>
                              </a:cubicBezTo>
                              <a:cubicBezTo>
                                <a:pt x="-221" y="8788"/>
                                <a:pt x="-2165" y="14602"/>
                                <a:pt x="-2165" y="21896"/>
                              </a:cubicBezTo>
                              <a:cubicBezTo>
                                <a:pt x="-2165" y="29191"/>
                                <a:pt x="-221" y="35008"/>
                                <a:pt x="3667" y="39348"/>
                              </a:cubicBezTo>
                              <a:cubicBezTo>
                                <a:pt x="7561" y="43688"/>
                                <a:pt x="12755" y="45857"/>
                                <a:pt x="19250" y="458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2" name="Graphic 4">
                        <a:extLst>
                          <a:ext uri="{FF2B5EF4-FFF2-40B4-BE49-F238E27FC236}">
                            <a16:creationId xmlns:a16="http://schemas.microsoft.com/office/drawing/2014/main" id="{161A9F11-87C6-DD13-44DC-213EC49F1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50002" y="3588035"/>
                        <a:ext cx="42689" cy="714408"/>
                        <a:chOff x="4816506" y="3518034"/>
                        <a:chExt cx="37255" cy="623465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48" name="Freeform 147">
                          <a:extLst>
                            <a:ext uri="{FF2B5EF4-FFF2-40B4-BE49-F238E27FC236}">
                              <a16:creationId xmlns:a16="http://schemas.microsoft.com/office/drawing/2014/main" id="{2F7A1BFA-AEE1-BCF0-69B9-765B1BE8A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16506" y="3518034"/>
                          <a:ext cx="37255" cy="47892"/>
                        </a:xfrm>
                        <a:custGeom>
                          <a:avLst/>
                          <a:gdLst>
                            <a:gd name="connsiteX0" fmla="*/ 35376 w 37255"/>
                            <a:gd name="connsiteY0" fmla="*/ 41420 h 47892"/>
                            <a:gd name="connsiteX1" fmla="*/ 35376 w 37255"/>
                            <a:gd name="connsiteY1" fmla="*/ 34841 h 47892"/>
                            <a:gd name="connsiteX2" fmla="*/ 28644 w 37255"/>
                            <a:gd name="connsiteY2" fmla="*/ 39223 h 47892"/>
                            <a:gd name="connsiteX3" fmla="*/ 21051 w 37255"/>
                            <a:gd name="connsiteY3" fmla="*/ 40678 h 47892"/>
                            <a:gd name="connsiteX4" fmla="*/ 8923 w 37255"/>
                            <a:gd name="connsiteY4" fmla="*/ 35840 h 47892"/>
                            <a:gd name="connsiteX5" fmla="*/ 4715 w 37255"/>
                            <a:gd name="connsiteY5" fmla="*/ 21851 h 47892"/>
                            <a:gd name="connsiteX6" fmla="*/ 8923 w 37255"/>
                            <a:gd name="connsiteY6" fmla="*/ 7892 h 47892"/>
                            <a:gd name="connsiteX7" fmla="*/ 21051 w 37255"/>
                            <a:gd name="connsiteY7" fmla="*/ 3054 h 47892"/>
                            <a:gd name="connsiteX8" fmla="*/ 28644 w 37255"/>
                            <a:gd name="connsiteY8" fmla="*/ 4508 h 47892"/>
                            <a:gd name="connsiteX9" fmla="*/ 35376 w 37255"/>
                            <a:gd name="connsiteY9" fmla="*/ 8901 h 47892"/>
                            <a:gd name="connsiteX10" fmla="*/ 35376 w 37255"/>
                            <a:gd name="connsiteY10" fmla="*/ 2371 h 47892"/>
                            <a:gd name="connsiteX11" fmla="*/ 28426 w 37255"/>
                            <a:gd name="connsiteY11" fmla="*/ -973 h 47892"/>
                            <a:gd name="connsiteX12" fmla="*/ 20684 w 37255"/>
                            <a:gd name="connsiteY12" fmla="*/ -2081 h 47892"/>
                            <a:gd name="connsiteX13" fmla="*/ 4151 w 37255"/>
                            <a:gd name="connsiteY13" fmla="*/ 4330 h 47892"/>
                            <a:gd name="connsiteX14" fmla="*/ -1879 w 37255"/>
                            <a:gd name="connsiteY14" fmla="*/ 21851 h 47892"/>
                            <a:gd name="connsiteX15" fmla="*/ 4151 w 37255"/>
                            <a:gd name="connsiteY15" fmla="*/ 39392 h 47892"/>
                            <a:gd name="connsiteX16" fmla="*/ 20684 w 37255"/>
                            <a:gd name="connsiteY16" fmla="*/ 45812 h 47892"/>
                            <a:gd name="connsiteX17" fmla="*/ 28486 w 37255"/>
                            <a:gd name="connsiteY17" fmla="*/ 44714 h 47892"/>
                            <a:gd name="connsiteX18" fmla="*/ 35376 w 37255"/>
                            <a:gd name="connsiteY18" fmla="*/ 41420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76" y="41420"/>
                              </a:moveTo>
                              <a:lnTo>
                                <a:pt x="35376" y="34841"/>
                              </a:lnTo>
                              <a:cubicBezTo>
                                <a:pt x="33271" y="36800"/>
                                <a:pt x="31027" y="38261"/>
                                <a:pt x="28644" y="39223"/>
                              </a:cubicBezTo>
                              <a:cubicBezTo>
                                <a:pt x="26262" y="40193"/>
                                <a:pt x="23730" y="40678"/>
                                <a:pt x="21051" y="40678"/>
                              </a:cubicBezTo>
                              <a:cubicBezTo>
                                <a:pt x="15771" y="40678"/>
                                <a:pt x="11728" y="39065"/>
                                <a:pt x="8923" y="35840"/>
                              </a:cubicBezTo>
                              <a:cubicBezTo>
                                <a:pt x="6118" y="32615"/>
                                <a:pt x="4715" y="27952"/>
                                <a:pt x="4715" y="21851"/>
                              </a:cubicBezTo>
                              <a:cubicBezTo>
                                <a:pt x="4715" y="15770"/>
                                <a:pt x="6118" y="11117"/>
                                <a:pt x="8923" y="7892"/>
                              </a:cubicBezTo>
                              <a:cubicBezTo>
                                <a:pt x="11728" y="4667"/>
                                <a:pt x="15771" y="3054"/>
                                <a:pt x="21051" y="3054"/>
                              </a:cubicBezTo>
                              <a:cubicBezTo>
                                <a:pt x="23730" y="3054"/>
                                <a:pt x="26262" y="3539"/>
                                <a:pt x="28644" y="4508"/>
                              </a:cubicBezTo>
                              <a:cubicBezTo>
                                <a:pt x="31027" y="5478"/>
                                <a:pt x="33271" y="6942"/>
                                <a:pt x="35376" y="8901"/>
                              </a:cubicBezTo>
                              <a:lnTo>
                                <a:pt x="35376" y="2371"/>
                              </a:lnTo>
                              <a:cubicBezTo>
                                <a:pt x="33192" y="887"/>
                                <a:pt x="30875" y="-227"/>
                                <a:pt x="28426" y="-973"/>
                              </a:cubicBezTo>
                              <a:cubicBezTo>
                                <a:pt x="25984" y="-1711"/>
                                <a:pt x="23404" y="-2081"/>
                                <a:pt x="20684" y="-2081"/>
                              </a:cubicBezTo>
                              <a:cubicBezTo>
                                <a:pt x="13688" y="-2081"/>
                                <a:pt x="8177" y="56"/>
                                <a:pt x="4151" y="4330"/>
                              </a:cubicBezTo>
                              <a:cubicBezTo>
                                <a:pt x="131" y="8611"/>
                                <a:pt x="-1879" y="14451"/>
                                <a:pt x="-1879" y="21851"/>
                              </a:cubicBezTo>
                              <a:cubicBezTo>
                                <a:pt x="-1879" y="29271"/>
                                <a:pt x="131" y="35118"/>
                                <a:pt x="4151" y="39392"/>
                              </a:cubicBezTo>
                              <a:cubicBezTo>
                                <a:pt x="8177" y="43672"/>
                                <a:pt x="13688" y="45812"/>
                                <a:pt x="20684" y="45812"/>
                              </a:cubicBezTo>
                              <a:cubicBezTo>
                                <a:pt x="23443" y="45812"/>
                                <a:pt x="26044" y="45446"/>
                                <a:pt x="28486" y="44714"/>
                              </a:cubicBezTo>
                              <a:cubicBezTo>
                                <a:pt x="30935" y="43982"/>
                                <a:pt x="33231" y="42884"/>
                                <a:pt x="35376" y="4142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9" name="Freeform 148">
                          <a:extLst>
                            <a:ext uri="{FF2B5EF4-FFF2-40B4-BE49-F238E27FC236}">
                              <a16:creationId xmlns:a16="http://schemas.microsoft.com/office/drawing/2014/main" id="{D8F41744-3564-733A-90B4-EFB73C675F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32444" y="3587870"/>
                          <a:ext cx="5257" cy="63316"/>
                        </a:xfrm>
                        <a:custGeom>
                          <a:avLst/>
                          <a:gdLst>
                            <a:gd name="connsiteX0" fmla="*/ 4541 w 5257"/>
                            <a:gd name="connsiteY0" fmla="*/ 61880 h 63316"/>
                            <a:gd name="connsiteX1" fmla="*/ 4541 w 5257"/>
                            <a:gd name="connsiteY1" fmla="*/ -1436 h 63316"/>
                            <a:gd name="connsiteX2" fmla="*/ -717 w 5257"/>
                            <a:gd name="connsiteY2" fmla="*/ -1436 h 63316"/>
                            <a:gd name="connsiteX3" fmla="*/ -717 w 5257"/>
                            <a:gd name="connsiteY3" fmla="*/ 61880 h 63316"/>
                            <a:gd name="connsiteX4" fmla="*/ 4541 w 5257"/>
                            <a:gd name="connsiteY4" fmla="*/ 6188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1" y="61880"/>
                              </a:moveTo>
                              <a:lnTo>
                                <a:pt x="4541" y="-1436"/>
                              </a:lnTo>
                              <a:lnTo>
                                <a:pt x="-717" y="-1436"/>
                              </a:lnTo>
                              <a:lnTo>
                                <a:pt x="-717" y="61880"/>
                              </a:lnTo>
                              <a:lnTo>
                                <a:pt x="4541" y="618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0" name="Freeform 149">
                          <a:extLst>
                            <a:ext uri="{FF2B5EF4-FFF2-40B4-BE49-F238E27FC236}">
                              <a16:creationId xmlns:a16="http://schemas.microsoft.com/office/drawing/2014/main" id="{5A2607B1-C5F4-9675-D945-43539B1EFA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16506" y="3661927"/>
                          <a:ext cx="37255" cy="47892"/>
                        </a:xfrm>
                        <a:custGeom>
                          <a:avLst/>
                          <a:gdLst>
                            <a:gd name="connsiteX0" fmla="*/ 35376 w 37255"/>
                            <a:gd name="connsiteY0" fmla="*/ 41431 h 47892"/>
                            <a:gd name="connsiteX1" fmla="*/ 35376 w 37255"/>
                            <a:gd name="connsiteY1" fmla="*/ 34852 h 47892"/>
                            <a:gd name="connsiteX2" fmla="*/ 28644 w 37255"/>
                            <a:gd name="connsiteY2" fmla="*/ 39235 h 47892"/>
                            <a:gd name="connsiteX3" fmla="*/ 21051 w 37255"/>
                            <a:gd name="connsiteY3" fmla="*/ 40689 h 47892"/>
                            <a:gd name="connsiteX4" fmla="*/ 8923 w 37255"/>
                            <a:gd name="connsiteY4" fmla="*/ 35851 h 47892"/>
                            <a:gd name="connsiteX5" fmla="*/ 4715 w 37255"/>
                            <a:gd name="connsiteY5" fmla="*/ 21862 h 47892"/>
                            <a:gd name="connsiteX6" fmla="*/ 8923 w 37255"/>
                            <a:gd name="connsiteY6" fmla="*/ 7903 h 47892"/>
                            <a:gd name="connsiteX7" fmla="*/ 21051 w 37255"/>
                            <a:gd name="connsiteY7" fmla="*/ 3065 h 47892"/>
                            <a:gd name="connsiteX8" fmla="*/ 28644 w 37255"/>
                            <a:gd name="connsiteY8" fmla="*/ 4520 h 47892"/>
                            <a:gd name="connsiteX9" fmla="*/ 35376 w 37255"/>
                            <a:gd name="connsiteY9" fmla="*/ 8912 h 47892"/>
                            <a:gd name="connsiteX10" fmla="*/ 35376 w 37255"/>
                            <a:gd name="connsiteY10" fmla="*/ 2383 h 47892"/>
                            <a:gd name="connsiteX11" fmla="*/ 28426 w 37255"/>
                            <a:gd name="connsiteY11" fmla="*/ -961 h 47892"/>
                            <a:gd name="connsiteX12" fmla="*/ 20684 w 37255"/>
                            <a:gd name="connsiteY12" fmla="*/ -2069 h 47892"/>
                            <a:gd name="connsiteX13" fmla="*/ 4151 w 37255"/>
                            <a:gd name="connsiteY13" fmla="*/ 4342 h 47892"/>
                            <a:gd name="connsiteX14" fmla="*/ -1879 w 37255"/>
                            <a:gd name="connsiteY14" fmla="*/ 21862 h 47892"/>
                            <a:gd name="connsiteX15" fmla="*/ 4151 w 37255"/>
                            <a:gd name="connsiteY15" fmla="*/ 39403 h 47892"/>
                            <a:gd name="connsiteX16" fmla="*/ 20684 w 37255"/>
                            <a:gd name="connsiteY16" fmla="*/ 45824 h 47892"/>
                            <a:gd name="connsiteX17" fmla="*/ 28486 w 37255"/>
                            <a:gd name="connsiteY17" fmla="*/ 44726 h 47892"/>
                            <a:gd name="connsiteX18" fmla="*/ 35376 w 37255"/>
                            <a:gd name="connsiteY18" fmla="*/ 4143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76" y="41431"/>
                              </a:moveTo>
                              <a:lnTo>
                                <a:pt x="35376" y="34852"/>
                              </a:lnTo>
                              <a:cubicBezTo>
                                <a:pt x="33271" y="36811"/>
                                <a:pt x="31027" y="38272"/>
                                <a:pt x="28644" y="39235"/>
                              </a:cubicBezTo>
                              <a:cubicBezTo>
                                <a:pt x="26262" y="40204"/>
                                <a:pt x="23730" y="40689"/>
                                <a:pt x="21051" y="40689"/>
                              </a:cubicBezTo>
                              <a:cubicBezTo>
                                <a:pt x="15771" y="40689"/>
                                <a:pt x="11728" y="39077"/>
                                <a:pt x="8923" y="35851"/>
                              </a:cubicBezTo>
                              <a:cubicBezTo>
                                <a:pt x="6118" y="32626"/>
                                <a:pt x="4715" y="27963"/>
                                <a:pt x="4715" y="21862"/>
                              </a:cubicBezTo>
                              <a:cubicBezTo>
                                <a:pt x="4715" y="15781"/>
                                <a:pt x="6118" y="11128"/>
                                <a:pt x="8923" y="7903"/>
                              </a:cubicBezTo>
                              <a:cubicBezTo>
                                <a:pt x="11728" y="4678"/>
                                <a:pt x="15771" y="3065"/>
                                <a:pt x="21051" y="3065"/>
                              </a:cubicBezTo>
                              <a:cubicBezTo>
                                <a:pt x="23730" y="3065"/>
                                <a:pt x="26262" y="3550"/>
                                <a:pt x="28644" y="4520"/>
                              </a:cubicBezTo>
                              <a:cubicBezTo>
                                <a:pt x="31027" y="5489"/>
                                <a:pt x="33271" y="6953"/>
                                <a:pt x="35376" y="8912"/>
                              </a:cubicBezTo>
                              <a:lnTo>
                                <a:pt x="35376" y="2383"/>
                              </a:lnTo>
                              <a:cubicBezTo>
                                <a:pt x="33192" y="899"/>
                                <a:pt x="30875" y="-216"/>
                                <a:pt x="28426" y="-961"/>
                              </a:cubicBezTo>
                              <a:cubicBezTo>
                                <a:pt x="25984" y="-1700"/>
                                <a:pt x="23404" y="-2069"/>
                                <a:pt x="20684" y="-2069"/>
                              </a:cubicBezTo>
                              <a:cubicBezTo>
                                <a:pt x="13688" y="-2069"/>
                                <a:pt x="8177" y="68"/>
                                <a:pt x="4151" y="4342"/>
                              </a:cubicBezTo>
                              <a:cubicBezTo>
                                <a:pt x="131" y="8622"/>
                                <a:pt x="-1879" y="14462"/>
                                <a:pt x="-1879" y="21862"/>
                              </a:cubicBezTo>
                              <a:cubicBezTo>
                                <a:pt x="-1879" y="29282"/>
                                <a:pt x="131" y="35129"/>
                                <a:pt x="4151" y="39403"/>
                              </a:cubicBezTo>
                              <a:cubicBezTo>
                                <a:pt x="8177" y="43684"/>
                                <a:pt x="13688" y="45824"/>
                                <a:pt x="20684" y="45824"/>
                              </a:cubicBezTo>
                              <a:cubicBezTo>
                                <a:pt x="23443" y="45824"/>
                                <a:pt x="26044" y="45458"/>
                                <a:pt x="28486" y="44726"/>
                              </a:cubicBezTo>
                              <a:cubicBezTo>
                                <a:pt x="30935" y="43993"/>
                                <a:pt x="33231" y="42895"/>
                                <a:pt x="35376" y="414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1" name="Freeform 150">
                          <a:extLst>
                            <a:ext uri="{FF2B5EF4-FFF2-40B4-BE49-F238E27FC236}">
                              <a16:creationId xmlns:a16="http://schemas.microsoft.com/office/drawing/2014/main" id="{50628BE7-9D35-6D72-1FA4-526966E8ED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32444" y="3731763"/>
                          <a:ext cx="5257" cy="63316"/>
                        </a:xfrm>
                        <a:custGeom>
                          <a:avLst/>
                          <a:gdLst>
                            <a:gd name="connsiteX0" fmla="*/ 4541 w 5257"/>
                            <a:gd name="connsiteY0" fmla="*/ 61892 h 63316"/>
                            <a:gd name="connsiteX1" fmla="*/ 4541 w 5257"/>
                            <a:gd name="connsiteY1" fmla="*/ -1425 h 63316"/>
                            <a:gd name="connsiteX2" fmla="*/ -717 w 5257"/>
                            <a:gd name="connsiteY2" fmla="*/ -1425 h 63316"/>
                            <a:gd name="connsiteX3" fmla="*/ -717 w 5257"/>
                            <a:gd name="connsiteY3" fmla="*/ 61892 h 63316"/>
                            <a:gd name="connsiteX4" fmla="*/ 4541 w 5257"/>
                            <a:gd name="connsiteY4" fmla="*/ 61892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1" y="61892"/>
                              </a:moveTo>
                              <a:lnTo>
                                <a:pt x="4541" y="-1425"/>
                              </a:lnTo>
                              <a:lnTo>
                                <a:pt x="-717" y="-1425"/>
                              </a:lnTo>
                              <a:lnTo>
                                <a:pt x="-717" y="61892"/>
                              </a:lnTo>
                              <a:lnTo>
                                <a:pt x="4541" y="618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2" name="Freeform 151">
                          <a:extLst>
                            <a:ext uri="{FF2B5EF4-FFF2-40B4-BE49-F238E27FC236}">
                              <a16:creationId xmlns:a16="http://schemas.microsoft.com/office/drawing/2014/main" id="{82C300F4-2CC1-63A5-AE3F-0C48C8100F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16506" y="3805820"/>
                          <a:ext cx="37255" cy="47892"/>
                        </a:xfrm>
                        <a:custGeom>
                          <a:avLst/>
                          <a:gdLst>
                            <a:gd name="connsiteX0" fmla="*/ 35376 w 37255"/>
                            <a:gd name="connsiteY0" fmla="*/ 41442 h 47892"/>
                            <a:gd name="connsiteX1" fmla="*/ 35376 w 37255"/>
                            <a:gd name="connsiteY1" fmla="*/ 34864 h 47892"/>
                            <a:gd name="connsiteX2" fmla="*/ 28644 w 37255"/>
                            <a:gd name="connsiteY2" fmla="*/ 39246 h 47892"/>
                            <a:gd name="connsiteX3" fmla="*/ 21051 w 37255"/>
                            <a:gd name="connsiteY3" fmla="*/ 40701 h 47892"/>
                            <a:gd name="connsiteX4" fmla="*/ 8923 w 37255"/>
                            <a:gd name="connsiteY4" fmla="*/ 35863 h 47892"/>
                            <a:gd name="connsiteX5" fmla="*/ 4715 w 37255"/>
                            <a:gd name="connsiteY5" fmla="*/ 21874 h 47892"/>
                            <a:gd name="connsiteX6" fmla="*/ 8923 w 37255"/>
                            <a:gd name="connsiteY6" fmla="*/ 7914 h 47892"/>
                            <a:gd name="connsiteX7" fmla="*/ 21051 w 37255"/>
                            <a:gd name="connsiteY7" fmla="*/ 3077 h 47892"/>
                            <a:gd name="connsiteX8" fmla="*/ 28644 w 37255"/>
                            <a:gd name="connsiteY8" fmla="*/ 4531 h 47892"/>
                            <a:gd name="connsiteX9" fmla="*/ 35376 w 37255"/>
                            <a:gd name="connsiteY9" fmla="*/ 8924 h 47892"/>
                            <a:gd name="connsiteX10" fmla="*/ 35376 w 37255"/>
                            <a:gd name="connsiteY10" fmla="*/ 2394 h 47892"/>
                            <a:gd name="connsiteX11" fmla="*/ 28426 w 37255"/>
                            <a:gd name="connsiteY11" fmla="*/ -950 h 47892"/>
                            <a:gd name="connsiteX12" fmla="*/ 20684 w 37255"/>
                            <a:gd name="connsiteY12" fmla="*/ -2058 h 47892"/>
                            <a:gd name="connsiteX13" fmla="*/ 4151 w 37255"/>
                            <a:gd name="connsiteY13" fmla="*/ 4353 h 47892"/>
                            <a:gd name="connsiteX14" fmla="*/ -1879 w 37255"/>
                            <a:gd name="connsiteY14" fmla="*/ 21874 h 47892"/>
                            <a:gd name="connsiteX15" fmla="*/ 4151 w 37255"/>
                            <a:gd name="connsiteY15" fmla="*/ 39414 h 47892"/>
                            <a:gd name="connsiteX16" fmla="*/ 20684 w 37255"/>
                            <a:gd name="connsiteY16" fmla="*/ 45835 h 47892"/>
                            <a:gd name="connsiteX17" fmla="*/ 28486 w 37255"/>
                            <a:gd name="connsiteY17" fmla="*/ 44737 h 47892"/>
                            <a:gd name="connsiteX18" fmla="*/ 35376 w 37255"/>
                            <a:gd name="connsiteY18" fmla="*/ 41442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76" y="41442"/>
                              </a:moveTo>
                              <a:lnTo>
                                <a:pt x="35376" y="34864"/>
                              </a:lnTo>
                              <a:cubicBezTo>
                                <a:pt x="33271" y="36822"/>
                                <a:pt x="31027" y="38283"/>
                                <a:pt x="28644" y="39246"/>
                              </a:cubicBezTo>
                              <a:cubicBezTo>
                                <a:pt x="26262" y="40216"/>
                                <a:pt x="23730" y="40701"/>
                                <a:pt x="21051" y="40701"/>
                              </a:cubicBezTo>
                              <a:cubicBezTo>
                                <a:pt x="15771" y="40701"/>
                                <a:pt x="11728" y="39088"/>
                                <a:pt x="8923" y="35863"/>
                              </a:cubicBezTo>
                              <a:cubicBezTo>
                                <a:pt x="6118" y="32638"/>
                                <a:pt x="4715" y="27975"/>
                                <a:pt x="4715" y="21874"/>
                              </a:cubicBezTo>
                              <a:cubicBezTo>
                                <a:pt x="4715" y="15793"/>
                                <a:pt x="6118" y="11140"/>
                                <a:pt x="8923" y="7914"/>
                              </a:cubicBezTo>
                              <a:cubicBezTo>
                                <a:pt x="11728" y="4689"/>
                                <a:pt x="15771" y="3077"/>
                                <a:pt x="21051" y="3077"/>
                              </a:cubicBezTo>
                              <a:cubicBezTo>
                                <a:pt x="23730" y="3077"/>
                                <a:pt x="26262" y="3561"/>
                                <a:pt x="28644" y="4531"/>
                              </a:cubicBezTo>
                              <a:cubicBezTo>
                                <a:pt x="31027" y="5501"/>
                                <a:pt x="33271" y="6965"/>
                                <a:pt x="35376" y="8924"/>
                              </a:cubicBezTo>
                              <a:lnTo>
                                <a:pt x="35376" y="2394"/>
                              </a:lnTo>
                              <a:cubicBezTo>
                                <a:pt x="33192" y="910"/>
                                <a:pt x="30875" y="-205"/>
                                <a:pt x="28426" y="-950"/>
                              </a:cubicBezTo>
                              <a:cubicBezTo>
                                <a:pt x="25984" y="-1689"/>
                                <a:pt x="23404" y="-2058"/>
                                <a:pt x="20684" y="-2058"/>
                              </a:cubicBezTo>
                              <a:cubicBezTo>
                                <a:pt x="13688" y="-2058"/>
                                <a:pt x="8177" y="79"/>
                                <a:pt x="4151" y="4353"/>
                              </a:cubicBezTo>
                              <a:cubicBezTo>
                                <a:pt x="131" y="8633"/>
                                <a:pt x="-1879" y="14474"/>
                                <a:pt x="-1879" y="21874"/>
                              </a:cubicBezTo>
                              <a:cubicBezTo>
                                <a:pt x="-1879" y="29294"/>
                                <a:pt x="131" y="35141"/>
                                <a:pt x="4151" y="39414"/>
                              </a:cubicBezTo>
                              <a:cubicBezTo>
                                <a:pt x="8177" y="43695"/>
                                <a:pt x="13688" y="45835"/>
                                <a:pt x="20684" y="45835"/>
                              </a:cubicBezTo>
                              <a:cubicBezTo>
                                <a:pt x="23443" y="45835"/>
                                <a:pt x="26044" y="45469"/>
                                <a:pt x="28486" y="44737"/>
                              </a:cubicBezTo>
                              <a:cubicBezTo>
                                <a:pt x="30935" y="44005"/>
                                <a:pt x="33231" y="42907"/>
                                <a:pt x="35376" y="414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3" name="Freeform 152">
                          <a:extLst>
                            <a:ext uri="{FF2B5EF4-FFF2-40B4-BE49-F238E27FC236}">
                              <a16:creationId xmlns:a16="http://schemas.microsoft.com/office/drawing/2014/main" id="{CA218B49-EE9A-34EB-23D5-77E8002C5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32444" y="3875656"/>
                          <a:ext cx="5257" cy="63316"/>
                        </a:xfrm>
                        <a:custGeom>
                          <a:avLst/>
                          <a:gdLst>
                            <a:gd name="connsiteX0" fmla="*/ 4541 w 5257"/>
                            <a:gd name="connsiteY0" fmla="*/ 61903 h 63316"/>
                            <a:gd name="connsiteX1" fmla="*/ 4541 w 5257"/>
                            <a:gd name="connsiteY1" fmla="*/ -1413 h 63316"/>
                            <a:gd name="connsiteX2" fmla="*/ -717 w 5257"/>
                            <a:gd name="connsiteY2" fmla="*/ -1413 h 63316"/>
                            <a:gd name="connsiteX3" fmla="*/ -717 w 5257"/>
                            <a:gd name="connsiteY3" fmla="*/ 61903 h 63316"/>
                            <a:gd name="connsiteX4" fmla="*/ 4541 w 5257"/>
                            <a:gd name="connsiteY4" fmla="*/ 61903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1" y="61903"/>
                              </a:moveTo>
                              <a:lnTo>
                                <a:pt x="4541" y="-1413"/>
                              </a:lnTo>
                              <a:lnTo>
                                <a:pt x="-717" y="-1413"/>
                              </a:lnTo>
                              <a:lnTo>
                                <a:pt x="-717" y="61903"/>
                              </a:lnTo>
                              <a:lnTo>
                                <a:pt x="4541" y="619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4" name="Freeform 153">
                          <a:extLst>
                            <a:ext uri="{FF2B5EF4-FFF2-40B4-BE49-F238E27FC236}">
                              <a16:creationId xmlns:a16="http://schemas.microsoft.com/office/drawing/2014/main" id="{C57AE906-ED6E-A3AE-C7F1-BC1524FF2A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16506" y="3949713"/>
                          <a:ext cx="37255" cy="47892"/>
                        </a:xfrm>
                        <a:custGeom>
                          <a:avLst/>
                          <a:gdLst>
                            <a:gd name="connsiteX0" fmla="*/ 35376 w 37255"/>
                            <a:gd name="connsiteY0" fmla="*/ 41454 h 47892"/>
                            <a:gd name="connsiteX1" fmla="*/ 35376 w 37255"/>
                            <a:gd name="connsiteY1" fmla="*/ 34875 h 47892"/>
                            <a:gd name="connsiteX2" fmla="*/ 28644 w 37255"/>
                            <a:gd name="connsiteY2" fmla="*/ 39258 h 47892"/>
                            <a:gd name="connsiteX3" fmla="*/ 21051 w 37255"/>
                            <a:gd name="connsiteY3" fmla="*/ 40712 h 47892"/>
                            <a:gd name="connsiteX4" fmla="*/ 8923 w 37255"/>
                            <a:gd name="connsiteY4" fmla="*/ 35874 h 47892"/>
                            <a:gd name="connsiteX5" fmla="*/ 4715 w 37255"/>
                            <a:gd name="connsiteY5" fmla="*/ 21885 h 47892"/>
                            <a:gd name="connsiteX6" fmla="*/ 8923 w 37255"/>
                            <a:gd name="connsiteY6" fmla="*/ 7926 h 47892"/>
                            <a:gd name="connsiteX7" fmla="*/ 21051 w 37255"/>
                            <a:gd name="connsiteY7" fmla="*/ 3088 h 47892"/>
                            <a:gd name="connsiteX8" fmla="*/ 28644 w 37255"/>
                            <a:gd name="connsiteY8" fmla="*/ 4542 h 47892"/>
                            <a:gd name="connsiteX9" fmla="*/ 35376 w 37255"/>
                            <a:gd name="connsiteY9" fmla="*/ 8935 h 47892"/>
                            <a:gd name="connsiteX10" fmla="*/ 35376 w 37255"/>
                            <a:gd name="connsiteY10" fmla="*/ 2405 h 47892"/>
                            <a:gd name="connsiteX11" fmla="*/ 28426 w 37255"/>
                            <a:gd name="connsiteY11" fmla="*/ -938 h 47892"/>
                            <a:gd name="connsiteX12" fmla="*/ 20684 w 37255"/>
                            <a:gd name="connsiteY12" fmla="*/ -2047 h 47892"/>
                            <a:gd name="connsiteX13" fmla="*/ 4151 w 37255"/>
                            <a:gd name="connsiteY13" fmla="*/ 4364 h 47892"/>
                            <a:gd name="connsiteX14" fmla="*/ -1879 w 37255"/>
                            <a:gd name="connsiteY14" fmla="*/ 21885 h 47892"/>
                            <a:gd name="connsiteX15" fmla="*/ 4151 w 37255"/>
                            <a:gd name="connsiteY15" fmla="*/ 39426 h 47892"/>
                            <a:gd name="connsiteX16" fmla="*/ 20684 w 37255"/>
                            <a:gd name="connsiteY16" fmla="*/ 45846 h 47892"/>
                            <a:gd name="connsiteX17" fmla="*/ 28486 w 37255"/>
                            <a:gd name="connsiteY17" fmla="*/ 44748 h 47892"/>
                            <a:gd name="connsiteX18" fmla="*/ 35376 w 37255"/>
                            <a:gd name="connsiteY18" fmla="*/ 41454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76" y="41454"/>
                              </a:moveTo>
                              <a:lnTo>
                                <a:pt x="35376" y="34875"/>
                              </a:lnTo>
                              <a:cubicBezTo>
                                <a:pt x="33271" y="36834"/>
                                <a:pt x="31027" y="38295"/>
                                <a:pt x="28644" y="39258"/>
                              </a:cubicBezTo>
                              <a:cubicBezTo>
                                <a:pt x="26262" y="40227"/>
                                <a:pt x="23730" y="40712"/>
                                <a:pt x="21051" y="40712"/>
                              </a:cubicBezTo>
                              <a:cubicBezTo>
                                <a:pt x="15771" y="40712"/>
                                <a:pt x="11728" y="39099"/>
                                <a:pt x="8923" y="35874"/>
                              </a:cubicBezTo>
                              <a:cubicBezTo>
                                <a:pt x="6118" y="32649"/>
                                <a:pt x="4715" y="27986"/>
                                <a:pt x="4715" y="21885"/>
                              </a:cubicBezTo>
                              <a:cubicBezTo>
                                <a:pt x="4715" y="15804"/>
                                <a:pt x="6118" y="11151"/>
                                <a:pt x="8923" y="7926"/>
                              </a:cubicBezTo>
                              <a:cubicBezTo>
                                <a:pt x="11728" y="4701"/>
                                <a:pt x="15771" y="3088"/>
                                <a:pt x="21051" y="3088"/>
                              </a:cubicBezTo>
                              <a:cubicBezTo>
                                <a:pt x="23730" y="3088"/>
                                <a:pt x="26262" y="3573"/>
                                <a:pt x="28644" y="4542"/>
                              </a:cubicBezTo>
                              <a:cubicBezTo>
                                <a:pt x="31027" y="5512"/>
                                <a:pt x="33271" y="6976"/>
                                <a:pt x="35376" y="8935"/>
                              </a:cubicBezTo>
                              <a:lnTo>
                                <a:pt x="35376" y="2405"/>
                              </a:lnTo>
                              <a:cubicBezTo>
                                <a:pt x="33192" y="921"/>
                                <a:pt x="30875" y="-193"/>
                                <a:pt x="28426" y="-938"/>
                              </a:cubicBezTo>
                              <a:cubicBezTo>
                                <a:pt x="25984" y="-1677"/>
                                <a:pt x="23404" y="-2047"/>
                                <a:pt x="20684" y="-2047"/>
                              </a:cubicBezTo>
                              <a:cubicBezTo>
                                <a:pt x="13688" y="-2047"/>
                                <a:pt x="8177" y="90"/>
                                <a:pt x="4151" y="4364"/>
                              </a:cubicBezTo>
                              <a:cubicBezTo>
                                <a:pt x="131" y="8645"/>
                                <a:pt x="-1879" y="14485"/>
                                <a:pt x="-1879" y="21885"/>
                              </a:cubicBezTo>
                              <a:cubicBezTo>
                                <a:pt x="-1879" y="29305"/>
                                <a:pt x="131" y="35152"/>
                                <a:pt x="4151" y="39426"/>
                              </a:cubicBezTo>
                              <a:cubicBezTo>
                                <a:pt x="8177" y="43706"/>
                                <a:pt x="13688" y="45846"/>
                                <a:pt x="20684" y="45846"/>
                              </a:cubicBezTo>
                              <a:cubicBezTo>
                                <a:pt x="23443" y="45846"/>
                                <a:pt x="26044" y="45480"/>
                                <a:pt x="28486" y="44748"/>
                              </a:cubicBezTo>
                              <a:cubicBezTo>
                                <a:pt x="30935" y="44016"/>
                                <a:pt x="33231" y="42918"/>
                                <a:pt x="35376" y="4145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5" name="Freeform 154">
                          <a:extLst>
                            <a:ext uri="{FF2B5EF4-FFF2-40B4-BE49-F238E27FC236}">
                              <a16:creationId xmlns:a16="http://schemas.microsoft.com/office/drawing/2014/main" id="{7E19E4FA-347E-1088-DFF7-16E8A8BA48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32444" y="4019549"/>
                          <a:ext cx="5257" cy="63316"/>
                        </a:xfrm>
                        <a:custGeom>
                          <a:avLst/>
                          <a:gdLst>
                            <a:gd name="connsiteX0" fmla="*/ 4541 w 5257"/>
                            <a:gd name="connsiteY0" fmla="*/ 61915 h 63316"/>
                            <a:gd name="connsiteX1" fmla="*/ 4541 w 5257"/>
                            <a:gd name="connsiteY1" fmla="*/ -1402 h 63316"/>
                            <a:gd name="connsiteX2" fmla="*/ -717 w 5257"/>
                            <a:gd name="connsiteY2" fmla="*/ -1402 h 63316"/>
                            <a:gd name="connsiteX3" fmla="*/ -717 w 5257"/>
                            <a:gd name="connsiteY3" fmla="*/ 61915 h 63316"/>
                            <a:gd name="connsiteX4" fmla="*/ 4541 w 5257"/>
                            <a:gd name="connsiteY4" fmla="*/ 61915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1" y="61915"/>
                              </a:moveTo>
                              <a:lnTo>
                                <a:pt x="4541" y="-1402"/>
                              </a:lnTo>
                              <a:lnTo>
                                <a:pt x="-717" y="-1402"/>
                              </a:lnTo>
                              <a:lnTo>
                                <a:pt x="-717" y="61915"/>
                              </a:lnTo>
                              <a:lnTo>
                                <a:pt x="4541" y="619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6" name="Freeform 155">
                          <a:extLst>
                            <a:ext uri="{FF2B5EF4-FFF2-40B4-BE49-F238E27FC236}">
                              <a16:creationId xmlns:a16="http://schemas.microsoft.com/office/drawing/2014/main" id="{629A775F-D1FA-C296-EDD8-CB7084D27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816506" y="4093606"/>
                          <a:ext cx="37255" cy="47892"/>
                        </a:xfrm>
                        <a:custGeom>
                          <a:avLst/>
                          <a:gdLst>
                            <a:gd name="connsiteX0" fmla="*/ 35376 w 37255"/>
                            <a:gd name="connsiteY0" fmla="*/ 41465 h 47892"/>
                            <a:gd name="connsiteX1" fmla="*/ 35376 w 37255"/>
                            <a:gd name="connsiteY1" fmla="*/ 34886 h 47892"/>
                            <a:gd name="connsiteX2" fmla="*/ 28644 w 37255"/>
                            <a:gd name="connsiteY2" fmla="*/ 39269 h 47892"/>
                            <a:gd name="connsiteX3" fmla="*/ 21051 w 37255"/>
                            <a:gd name="connsiteY3" fmla="*/ 40723 h 47892"/>
                            <a:gd name="connsiteX4" fmla="*/ 8923 w 37255"/>
                            <a:gd name="connsiteY4" fmla="*/ 35885 h 47892"/>
                            <a:gd name="connsiteX5" fmla="*/ 4715 w 37255"/>
                            <a:gd name="connsiteY5" fmla="*/ 21896 h 47892"/>
                            <a:gd name="connsiteX6" fmla="*/ 8923 w 37255"/>
                            <a:gd name="connsiteY6" fmla="*/ 7937 h 47892"/>
                            <a:gd name="connsiteX7" fmla="*/ 21051 w 37255"/>
                            <a:gd name="connsiteY7" fmla="*/ 3099 h 47892"/>
                            <a:gd name="connsiteX8" fmla="*/ 28644 w 37255"/>
                            <a:gd name="connsiteY8" fmla="*/ 4554 h 47892"/>
                            <a:gd name="connsiteX9" fmla="*/ 35376 w 37255"/>
                            <a:gd name="connsiteY9" fmla="*/ 8946 h 47892"/>
                            <a:gd name="connsiteX10" fmla="*/ 35376 w 37255"/>
                            <a:gd name="connsiteY10" fmla="*/ 2417 h 47892"/>
                            <a:gd name="connsiteX11" fmla="*/ 28426 w 37255"/>
                            <a:gd name="connsiteY11" fmla="*/ -927 h 47892"/>
                            <a:gd name="connsiteX12" fmla="*/ 20684 w 37255"/>
                            <a:gd name="connsiteY12" fmla="*/ -2035 h 47892"/>
                            <a:gd name="connsiteX13" fmla="*/ 4151 w 37255"/>
                            <a:gd name="connsiteY13" fmla="*/ 4376 h 47892"/>
                            <a:gd name="connsiteX14" fmla="*/ -1879 w 37255"/>
                            <a:gd name="connsiteY14" fmla="*/ 21896 h 47892"/>
                            <a:gd name="connsiteX15" fmla="*/ 4151 w 37255"/>
                            <a:gd name="connsiteY15" fmla="*/ 39437 h 47892"/>
                            <a:gd name="connsiteX16" fmla="*/ 20684 w 37255"/>
                            <a:gd name="connsiteY16" fmla="*/ 45858 h 47892"/>
                            <a:gd name="connsiteX17" fmla="*/ 28486 w 37255"/>
                            <a:gd name="connsiteY17" fmla="*/ 44760 h 47892"/>
                            <a:gd name="connsiteX18" fmla="*/ 35376 w 37255"/>
                            <a:gd name="connsiteY18" fmla="*/ 41465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37255" h="47892">
                              <a:moveTo>
                                <a:pt x="35376" y="41465"/>
                              </a:moveTo>
                              <a:lnTo>
                                <a:pt x="35376" y="34886"/>
                              </a:lnTo>
                              <a:cubicBezTo>
                                <a:pt x="33271" y="36845"/>
                                <a:pt x="31027" y="38306"/>
                                <a:pt x="28644" y="39269"/>
                              </a:cubicBezTo>
                              <a:cubicBezTo>
                                <a:pt x="26262" y="40238"/>
                                <a:pt x="23730" y="40723"/>
                                <a:pt x="21051" y="40723"/>
                              </a:cubicBezTo>
                              <a:cubicBezTo>
                                <a:pt x="15771" y="40723"/>
                                <a:pt x="11728" y="39111"/>
                                <a:pt x="8923" y="35885"/>
                              </a:cubicBezTo>
                              <a:cubicBezTo>
                                <a:pt x="6118" y="32660"/>
                                <a:pt x="4715" y="27997"/>
                                <a:pt x="4715" y="21896"/>
                              </a:cubicBezTo>
                              <a:cubicBezTo>
                                <a:pt x="4715" y="15815"/>
                                <a:pt x="6118" y="11162"/>
                                <a:pt x="8923" y="7937"/>
                              </a:cubicBezTo>
                              <a:cubicBezTo>
                                <a:pt x="11728" y="4712"/>
                                <a:pt x="15771" y="3099"/>
                                <a:pt x="21051" y="3099"/>
                              </a:cubicBezTo>
                              <a:cubicBezTo>
                                <a:pt x="23730" y="3099"/>
                                <a:pt x="26262" y="3584"/>
                                <a:pt x="28644" y="4554"/>
                              </a:cubicBezTo>
                              <a:cubicBezTo>
                                <a:pt x="31027" y="5523"/>
                                <a:pt x="33271" y="6987"/>
                                <a:pt x="35376" y="8946"/>
                              </a:cubicBezTo>
                              <a:lnTo>
                                <a:pt x="35376" y="2417"/>
                              </a:lnTo>
                              <a:cubicBezTo>
                                <a:pt x="33192" y="933"/>
                                <a:pt x="30875" y="-182"/>
                                <a:pt x="28426" y="-927"/>
                              </a:cubicBezTo>
                              <a:cubicBezTo>
                                <a:pt x="25984" y="-1666"/>
                                <a:pt x="23404" y="-2035"/>
                                <a:pt x="20684" y="-2035"/>
                              </a:cubicBezTo>
                              <a:cubicBezTo>
                                <a:pt x="13688" y="-2035"/>
                                <a:pt x="8177" y="102"/>
                                <a:pt x="4151" y="4376"/>
                              </a:cubicBezTo>
                              <a:cubicBezTo>
                                <a:pt x="131" y="8656"/>
                                <a:pt x="-1879" y="14496"/>
                                <a:pt x="-1879" y="21896"/>
                              </a:cubicBezTo>
                              <a:cubicBezTo>
                                <a:pt x="-1879" y="29316"/>
                                <a:pt x="131" y="35163"/>
                                <a:pt x="4151" y="39437"/>
                              </a:cubicBezTo>
                              <a:cubicBezTo>
                                <a:pt x="8177" y="43718"/>
                                <a:pt x="13688" y="45858"/>
                                <a:pt x="20684" y="45858"/>
                              </a:cubicBezTo>
                              <a:cubicBezTo>
                                <a:pt x="23443" y="45858"/>
                                <a:pt x="26044" y="45492"/>
                                <a:pt x="28486" y="44760"/>
                              </a:cubicBezTo>
                              <a:cubicBezTo>
                                <a:pt x="30935" y="44028"/>
                                <a:pt x="33231" y="42929"/>
                                <a:pt x="35376" y="41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3" name="Graphic 4">
                        <a:extLst>
                          <a:ext uri="{FF2B5EF4-FFF2-40B4-BE49-F238E27FC236}">
                            <a16:creationId xmlns:a16="http://schemas.microsoft.com/office/drawing/2014/main" id="{D2314A94-F603-F0B1-760F-A3E2F8D2D3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64630" y="3630690"/>
                        <a:ext cx="48996" cy="713455"/>
                        <a:chOff x="4916542" y="3555259"/>
                        <a:chExt cx="42759" cy="622634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39" name="Freeform 138">
                          <a:extLst>
                            <a:ext uri="{FF2B5EF4-FFF2-40B4-BE49-F238E27FC236}">
                              <a16:creationId xmlns:a16="http://schemas.microsoft.com/office/drawing/2014/main" id="{2D896B09-5420-36CD-8887-FD00AE0167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20447" y="3555259"/>
                          <a:ext cx="34958" cy="46161"/>
                        </a:xfrm>
                        <a:custGeom>
                          <a:avLst/>
                          <a:gdLst>
                            <a:gd name="connsiteX0" fmla="*/ -2023 w 34958"/>
                            <a:gd name="connsiteY0" fmla="*/ 44080 h 46161"/>
                            <a:gd name="connsiteX1" fmla="*/ 6392 w 34958"/>
                            <a:gd name="connsiteY1" fmla="*/ 44080 h 46161"/>
                            <a:gd name="connsiteX2" fmla="*/ 26876 w 34958"/>
                            <a:gd name="connsiteY2" fmla="*/ 5467 h 46161"/>
                            <a:gd name="connsiteX3" fmla="*/ 26876 w 34958"/>
                            <a:gd name="connsiteY3" fmla="*/ 44080 h 46161"/>
                            <a:gd name="connsiteX4" fmla="*/ 32935 w 34958"/>
                            <a:gd name="connsiteY4" fmla="*/ 44080 h 46161"/>
                            <a:gd name="connsiteX5" fmla="*/ 32935 w 34958"/>
                            <a:gd name="connsiteY5" fmla="*/ -2081 h 46161"/>
                            <a:gd name="connsiteX6" fmla="*/ 24519 w 34958"/>
                            <a:gd name="connsiteY6" fmla="*/ -2081 h 46161"/>
                            <a:gd name="connsiteX7" fmla="*/ 4045 w 34958"/>
                            <a:gd name="connsiteY7" fmla="*/ 36532 h 46161"/>
                            <a:gd name="connsiteX8" fmla="*/ 4045 w 34958"/>
                            <a:gd name="connsiteY8" fmla="*/ -2081 h 46161"/>
                            <a:gd name="connsiteX9" fmla="*/ -2023 w 34958"/>
                            <a:gd name="connsiteY9" fmla="*/ -2081 h 46161"/>
                            <a:gd name="connsiteX10" fmla="*/ -2023 w 34958"/>
                            <a:gd name="connsiteY10" fmla="*/ 44080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23" y="44080"/>
                              </a:moveTo>
                              <a:lnTo>
                                <a:pt x="6392" y="44080"/>
                              </a:lnTo>
                              <a:lnTo>
                                <a:pt x="26876" y="5467"/>
                              </a:lnTo>
                              <a:lnTo>
                                <a:pt x="26876" y="44080"/>
                              </a:lnTo>
                              <a:lnTo>
                                <a:pt x="32935" y="44080"/>
                              </a:lnTo>
                              <a:lnTo>
                                <a:pt x="32935" y="-2081"/>
                              </a:lnTo>
                              <a:lnTo>
                                <a:pt x="24519" y="-2081"/>
                              </a:lnTo>
                              <a:lnTo>
                                <a:pt x="4045" y="36532"/>
                              </a:lnTo>
                              <a:lnTo>
                                <a:pt x="4045" y="-2081"/>
                              </a:lnTo>
                              <a:lnTo>
                                <a:pt x="-2023" y="-2081"/>
                              </a:lnTo>
                              <a:lnTo>
                                <a:pt x="-2023" y="4408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0" name="Freeform 139">
                          <a:extLst>
                            <a:ext uri="{FF2B5EF4-FFF2-40B4-BE49-F238E27FC236}">
                              <a16:creationId xmlns:a16="http://schemas.microsoft.com/office/drawing/2014/main" id="{CACD9133-A87E-73DC-0461-9C3B9E68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35306" y="3624264"/>
                          <a:ext cx="5257" cy="63316"/>
                        </a:xfrm>
                        <a:custGeom>
                          <a:avLst/>
                          <a:gdLst>
                            <a:gd name="connsiteX0" fmla="*/ 4549 w 5257"/>
                            <a:gd name="connsiteY0" fmla="*/ 61883 h 63316"/>
                            <a:gd name="connsiteX1" fmla="*/ 4549 w 5257"/>
                            <a:gd name="connsiteY1" fmla="*/ -1433 h 63316"/>
                            <a:gd name="connsiteX2" fmla="*/ -708 w 5257"/>
                            <a:gd name="connsiteY2" fmla="*/ -1433 h 63316"/>
                            <a:gd name="connsiteX3" fmla="*/ -708 w 5257"/>
                            <a:gd name="connsiteY3" fmla="*/ 61883 h 63316"/>
                            <a:gd name="connsiteX4" fmla="*/ 4549 w 5257"/>
                            <a:gd name="connsiteY4" fmla="*/ 61883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9" y="61883"/>
                              </a:moveTo>
                              <a:lnTo>
                                <a:pt x="4549" y="-1433"/>
                              </a:lnTo>
                              <a:lnTo>
                                <a:pt x="-708" y="-1433"/>
                              </a:lnTo>
                              <a:lnTo>
                                <a:pt x="-708" y="61883"/>
                              </a:lnTo>
                              <a:lnTo>
                                <a:pt x="4549" y="6188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1" name="Freeform 140">
                          <a:extLst>
                            <a:ext uri="{FF2B5EF4-FFF2-40B4-BE49-F238E27FC236}">
                              <a16:creationId xmlns:a16="http://schemas.microsoft.com/office/drawing/2014/main" id="{FD022D08-D21C-3495-89F4-232F7C009D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20447" y="3699152"/>
                          <a:ext cx="34958" cy="46161"/>
                        </a:xfrm>
                        <a:custGeom>
                          <a:avLst/>
                          <a:gdLst>
                            <a:gd name="connsiteX0" fmla="*/ -2023 w 34958"/>
                            <a:gd name="connsiteY0" fmla="*/ 44092 h 46161"/>
                            <a:gd name="connsiteX1" fmla="*/ 6392 w 34958"/>
                            <a:gd name="connsiteY1" fmla="*/ 44092 h 46161"/>
                            <a:gd name="connsiteX2" fmla="*/ 26876 w 34958"/>
                            <a:gd name="connsiteY2" fmla="*/ 5479 h 46161"/>
                            <a:gd name="connsiteX3" fmla="*/ 26876 w 34958"/>
                            <a:gd name="connsiteY3" fmla="*/ 44092 h 46161"/>
                            <a:gd name="connsiteX4" fmla="*/ 32935 w 34958"/>
                            <a:gd name="connsiteY4" fmla="*/ 44092 h 46161"/>
                            <a:gd name="connsiteX5" fmla="*/ 32935 w 34958"/>
                            <a:gd name="connsiteY5" fmla="*/ -2070 h 46161"/>
                            <a:gd name="connsiteX6" fmla="*/ 24519 w 34958"/>
                            <a:gd name="connsiteY6" fmla="*/ -2070 h 46161"/>
                            <a:gd name="connsiteX7" fmla="*/ 4045 w 34958"/>
                            <a:gd name="connsiteY7" fmla="*/ 36543 h 46161"/>
                            <a:gd name="connsiteX8" fmla="*/ 4045 w 34958"/>
                            <a:gd name="connsiteY8" fmla="*/ -2070 h 46161"/>
                            <a:gd name="connsiteX9" fmla="*/ -2023 w 34958"/>
                            <a:gd name="connsiteY9" fmla="*/ -2070 h 46161"/>
                            <a:gd name="connsiteX10" fmla="*/ -2023 w 34958"/>
                            <a:gd name="connsiteY10" fmla="*/ 44092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23" y="44092"/>
                              </a:moveTo>
                              <a:lnTo>
                                <a:pt x="6392" y="44092"/>
                              </a:lnTo>
                              <a:lnTo>
                                <a:pt x="26876" y="5479"/>
                              </a:lnTo>
                              <a:lnTo>
                                <a:pt x="26876" y="44092"/>
                              </a:lnTo>
                              <a:lnTo>
                                <a:pt x="32935" y="44092"/>
                              </a:lnTo>
                              <a:lnTo>
                                <a:pt x="32935" y="-2070"/>
                              </a:lnTo>
                              <a:lnTo>
                                <a:pt x="24519" y="-2070"/>
                              </a:lnTo>
                              <a:lnTo>
                                <a:pt x="4045" y="36543"/>
                              </a:lnTo>
                              <a:lnTo>
                                <a:pt x="4045" y="-2070"/>
                              </a:lnTo>
                              <a:lnTo>
                                <a:pt x="-2023" y="-2070"/>
                              </a:lnTo>
                              <a:lnTo>
                                <a:pt x="-2023" y="440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2" name="Freeform 141">
                          <a:extLst>
                            <a:ext uri="{FF2B5EF4-FFF2-40B4-BE49-F238E27FC236}">
                              <a16:creationId xmlns:a16="http://schemas.microsoft.com/office/drawing/2014/main" id="{A0A4E300-843F-01C3-62C9-ED5056DA6B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35306" y="3768157"/>
                          <a:ext cx="5257" cy="63316"/>
                        </a:xfrm>
                        <a:custGeom>
                          <a:avLst/>
                          <a:gdLst>
                            <a:gd name="connsiteX0" fmla="*/ 4549 w 5257"/>
                            <a:gd name="connsiteY0" fmla="*/ 61895 h 63316"/>
                            <a:gd name="connsiteX1" fmla="*/ 4549 w 5257"/>
                            <a:gd name="connsiteY1" fmla="*/ -1422 h 63316"/>
                            <a:gd name="connsiteX2" fmla="*/ -708 w 5257"/>
                            <a:gd name="connsiteY2" fmla="*/ -1422 h 63316"/>
                            <a:gd name="connsiteX3" fmla="*/ -708 w 5257"/>
                            <a:gd name="connsiteY3" fmla="*/ 61895 h 63316"/>
                            <a:gd name="connsiteX4" fmla="*/ 4549 w 5257"/>
                            <a:gd name="connsiteY4" fmla="*/ 61895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9" y="61895"/>
                              </a:moveTo>
                              <a:lnTo>
                                <a:pt x="4549" y="-1422"/>
                              </a:lnTo>
                              <a:lnTo>
                                <a:pt x="-708" y="-1422"/>
                              </a:lnTo>
                              <a:lnTo>
                                <a:pt x="-708" y="61895"/>
                              </a:lnTo>
                              <a:lnTo>
                                <a:pt x="4549" y="618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3" name="Freeform 142">
                          <a:extLst>
                            <a:ext uri="{FF2B5EF4-FFF2-40B4-BE49-F238E27FC236}">
                              <a16:creationId xmlns:a16="http://schemas.microsoft.com/office/drawing/2014/main" id="{D46957CF-85D6-3CA9-3251-7A449FE26B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20447" y="3843045"/>
                          <a:ext cx="34958" cy="46161"/>
                        </a:xfrm>
                        <a:custGeom>
                          <a:avLst/>
                          <a:gdLst>
                            <a:gd name="connsiteX0" fmla="*/ -2023 w 34958"/>
                            <a:gd name="connsiteY0" fmla="*/ 44103 h 46161"/>
                            <a:gd name="connsiteX1" fmla="*/ 6392 w 34958"/>
                            <a:gd name="connsiteY1" fmla="*/ 44103 h 46161"/>
                            <a:gd name="connsiteX2" fmla="*/ 26876 w 34958"/>
                            <a:gd name="connsiteY2" fmla="*/ 5490 h 46161"/>
                            <a:gd name="connsiteX3" fmla="*/ 26876 w 34958"/>
                            <a:gd name="connsiteY3" fmla="*/ 44103 h 46161"/>
                            <a:gd name="connsiteX4" fmla="*/ 32935 w 34958"/>
                            <a:gd name="connsiteY4" fmla="*/ 44103 h 46161"/>
                            <a:gd name="connsiteX5" fmla="*/ 32935 w 34958"/>
                            <a:gd name="connsiteY5" fmla="*/ -2059 h 46161"/>
                            <a:gd name="connsiteX6" fmla="*/ 24519 w 34958"/>
                            <a:gd name="connsiteY6" fmla="*/ -2059 h 46161"/>
                            <a:gd name="connsiteX7" fmla="*/ 4045 w 34958"/>
                            <a:gd name="connsiteY7" fmla="*/ 36555 h 46161"/>
                            <a:gd name="connsiteX8" fmla="*/ 4045 w 34958"/>
                            <a:gd name="connsiteY8" fmla="*/ -2059 h 46161"/>
                            <a:gd name="connsiteX9" fmla="*/ -2023 w 34958"/>
                            <a:gd name="connsiteY9" fmla="*/ -2059 h 46161"/>
                            <a:gd name="connsiteX10" fmla="*/ -2023 w 34958"/>
                            <a:gd name="connsiteY10" fmla="*/ 44103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23" y="44103"/>
                              </a:moveTo>
                              <a:lnTo>
                                <a:pt x="6392" y="44103"/>
                              </a:lnTo>
                              <a:lnTo>
                                <a:pt x="26876" y="5490"/>
                              </a:lnTo>
                              <a:lnTo>
                                <a:pt x="26876" y="44103"/>
                              </a:lnTo>
                              <a:lnTo>
                                <a:pt x="32935" y="44103"/>
                              </a:lnTo>
                              <a:lnTo>
                                <a:pt x="32935" y="-2059"/>
                              </a:lnTo>
                              <a:lnTo>
                                <a:pt x="24519" y="-2059"/>
                              </a:lnTo>
                              <a:lnTo>
                                <a:pt x="4045" y="36555"/>
                              </a:lnTo>
                              <a:lnTo>
                                <a:pt x="4045" y="-2059"/>
                              </a:lnTo>
                              <a:lnTo>
                                <a:pt x="-2023" y="-2059"/>
                              </a:lnTo>
                              <a:lnTo>
                                <a:pt x="-2023" y="441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4" name="Freeform 143">
                          <a:extLst>
                            <a:ext uri="{FF2B5EF4-FFF2-40B4-BE49-F238E27FC236}">
                              <a16:creationId xmlns:a16="http://schemas.microsoft.com/office/drawing/2014/main" id="{733042BB-C0BD-9F03-D51B-CE18E725B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35306" y="3912050"/>
                          <a:ext cx="5257" cy="63316"/>
                        </a:xfrm>
                        <a:custGeom>
                          <a:avLst/>
                          <a:gdLst>
                            <a:gd name="connsiteX0" fmla="*/ 4549 w 5257"/>
                            <a:gd name="connsiteY0" fmla="*/ 61906 h 63316"/>
                            <a:gd name="connsiteX1" fmla="*/ 4549 w 5257"/>
                            <a:gd name="connsiteY1" fmla="*/ -1410 h 63316"/>
                            <a:gd name="connsiteX2" fmla="*/ -708 w 5257"/>
                            <a:gd name="connsiteY2" fmla="*/ -1410 h 63316"/>
                            <a:gd name="connsiteX3" fmla="*/ -708 w 5257"/>
                            <a:gd name="connsiteY3" fmla="*/ 61906 h 63316"/>
                            <a:gd name="connsiteX4" fmla="*/ 4549 w 5257"/>
                            <a:gd name="connsiteY4" fmla="*/ 61906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9" y="61906"/>
                              </a:moveTo>
                              <a:lnTo>
                                <a:pt x="4549" y="-1410"/>
                              </a:lnTo>
                              <a:lnTo>
                                <a:pt x="-708" y="-1410"/>
                              </a:lnTo>
                              <a:lnTo>
                                <a:pt x="-708" y="61906"/>
                              </a:lnTo>
                              <a:lnTo>
                                <a:pt x="4549" y="6190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5" name="Freeform 144">
                          <a:extLst>
                            <a:ext uri="{FF2B5EF4-FFF2-40B4-BE49-F238E27FC236}">
                              <a16:creationId xmlns:a16="http://schemas.microsoft.com/office/drawing/2014/main" id="{D1A57E9D-091A-DD03-E5EF-060750786A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20447" y="3986938"/>
                          <a:ext cx="34958" cy="46161"/>
                        </a:xfrm>
                        <a:custGeom>
                          <a:avLst/>
                          <a:gdLst>
                            <a:gd name="connsiteX0" fmla="*/ -2023 w 34958"/>
                            <a:gd name="connsiteY0" fmla="*/ 44115 h 46161"/>
                            <a:gd name="connsiteX1" fmla="*/ 6392 w 34958"/>
                            <a:gd name="connsiteY1" fmla="*/ 44115 h 46161"/>
                            <a:gd name="connsiteX2" fmla="*/ 26876 w 34958"/>
                            <a:gd name="connsiteY2" fmla="*/ 5501 h 46161"/>
                            <a:gd name="connsiteX3" fmla="*/ 26876 w 34958"/>
                            <a:gd name="connsiteY3" fmla="*/ 44115 h 46161"/>
                            <a:gd name="connsiteX4" fmla="*/ 32935 w 34958"/>
                            <a:gd name="connsiteY4" fmla="*/ 44115 h 46161"/>
                            <a:gd name="connsiteX5" fmla="*/ 32935 w 34958"/>
                            <a:gd name="connsiteY5" fmla="*/ -2047 h 46161"/>
                            <a:gd name="connsiteX6" fmla="*/ 24519 w 34958"/>
                            <a:gd name="connsiteY6" fmla="*/ -2047 h 46161"/>
                            <a:gd name="connsiteX7" fmla="*/ 4045 w 34958"/>
                            <a:gd name="connsiteY7" fmla="*/ 36566 h 46161"/>
                            <a:gd name="connsiteX8" fmla="*/ 4045 w 34958"/>
                            <a:gd name="connsiteY8" fmla="*/ -2047 h 46161"/>
                            <a:gd name="connsiteX9" fmla="*/ -2023 w 34958"/>
                            <a:gd name="connsiteY9" fmla="*/ -2047 h 46161"/>
                            <a:gd name="connsiteX10" fmla="*/ -2023 w 34958"/>
                            <a:gd name="connsiteY10" fmla="*/ 4411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23" y="44115"/>
                              </a:moveTo>
                              <a:lnTo>
                                <a:pt x="6392" y="44115"/>
                              </a:lnTo>
                              <a:lnTo>
                                <a:pt x="26876" y="5501"/>
                              </a:lnTo>
                              <a:lnTo>
                                <a:pt x="26876" y="44115"/>
                              </a:lnTo>
                              <a:lnTo>
                                <a:pt x="32935" y="44115"/>
                              </a:lnTo>
                              <a:lnTo>
                                <a:pt x="32935" y="-2047"/>
                              </a:lnTo>
                              <a:lnTo>
                                <a:pt x="24519" y="-2047"/>
                              </a:lnTo>
                              <a:lnTo>
                                <a:pt x="4045" y="36566"/>
                              </a:lnTo>
                              <a:lnTo>
                                <a:pt x="4045" y="-2047"/>
                              </a:lnTo>
                              <a:lnTo>
                                <a:pt x="-2023" y="-2047"/>
                              </a:lnTo>
                              <a:lnTo>
                                <a:pt x="-2023" y="441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6" name="Freeform 145">
                          <a:extLst>
                            <a:ext uri="{FF2B5EF4-FFF2-40B4-BE49-F238E27FC236}">
                              <a16:creationId xmlns:a16="http://schemas.microsoft.com/office/drawing/2014/main" id="{74EA4438-7DC8-CF34-29F5-68D726536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35306" y="4055943"/>
                          <a:ext cx="5257" cy="63316"/>
                        </a:xfrm>
                        <a:custGeom>
                          <a:avLst/>
                          <a:gdLst>
                            <a:gd name="connsiteX0" fmla="*/ 4549 w 5257"/>
                            <a:gd name="connsiteY0" fmla="*/ 61917 h 63316"/>
                            <a:gd name="connsiteX1" fmla="*/ 4549 w 5257"/>
                            <a:gd name="connsiteY1" fmla="*/ -1399 h 63316"/>
                            <a:gd name="connsiteX2" fmla="*/ -708 w 5257"/>
                            <a:gd name="connsiteY2" fmla="*/ -1399 h 63316"/>
                            <a:gd name="connsiteX3" fmla="*/ -708 w 5257"/>
                            <a:gd name="connsiteY3" fmla="*/ 61917 h 63316"/>
                            <a:gd name="connsiteX4" fmla="*/ 4549 w 5257"/>
                            <a:gd name="connsiteY4" fmla="*/ 6191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49" y="61917"/>
                              </a:moveTo>
                              <a:lnTo>
                                <a:pt x="4549" y="-1399"/>
                              </a:lnTo>
                              <a:lnTo>
                                <a:pt x="-708" y="-1399"/>
                              </a:lnTo>
                              <a:lnTo>
                                <a:pt x="-708" y="61917"/>
                              </a:lnTo>
                              <a:lnTo>
                                <a:pt x="4549" y="619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7" name="Freeform 146">
                          <a:extLst>
                            <a:ext uri="{FF2B5EF4-FFF2-40B4-BE49-F238E27FC236}">
                              <a16:creationId xmlns:a16="http://schemas.microsoft.com/office/drawing/2014/main" id="{4531F5C2-2F3B-CA4E-873C-749D2DE00E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4916542" y="4130000"/>
                          <a:ext cx="42759" cy="47892"/>
                        </a:xfrm>
                        <a:custGeom>
                          <a:avLst/>
                          <a:gdLst>
                            <a:gd name="connsiteX0" fmla="*/ 19266 w 42759"/>
                            <a:gd name="connsiteY0" fmla="*/ 40795 h 47892"/>
                            <a:gd name="connsiteX1" fmla="*/ 8445 w 42759"/>
                            <a:gd name="connsiteY1" fmla="*/ 35720 h 47892"/>
                            <a:gd name="connsiteX2" fmla="*/ 4445 w 42759"/>
                            <a:gd name="connsiteY2" fmla="*/ 21899 h 47892"/>
                            <a:gd name="connsiteX3" fmla="*/ 8445 w 42759"/>
                            <a:gd name="connsiteY3" fmla="*/ 8108 h 47892"/>
                            <a:gd name="connsiteX4" fmla="*/ 19266 w 42759"/>
                            <a:gd name="connsiteY4" fmla="*/ 3043 h 47892"/>
                            <a:gd name="connsiteX5" fmla="*/ 30048 w 42759"/>
                            <a:gd name="connsiteY5" fmla="*/ 8108 h 47892"/>
                            <a:gd name="connsiteX6" fmla="*/ 34027 w 42759"/>
                            <a:gd name="connsiteY6" fmla="*/ 21899 h 47892"/>
                            <a:gd name="connsiteX7" fmla="*/ 30048 w 42759"/>
                            <a:gd name="connsiteY7" fmla="*/ 35720 h 47892"/>
                            <a:gd name="connsiteX8" fmla="*/ 19266 w 42759"/>
                            <a:gd name="connsiteY8" fmla="*/ 40795 h 47892"/>
                            <a:gd name="connsiteX9" fmla="*/ 19266 w 42759"/>
                            <a:gd name="connsiteY9" fmla="*/ 45861 h 47892"/>
                            <a:gd name="connsiteX10" fmla="*/ 34790 w 42759"/>
                            <a:gd name="connsiteY10" fmla="*/ 39351 h 47892"/>
                            <a:gd name="connsiteX11" fmla="*/ 40611 w 42759"/>
                            <a:gd name="connsiteY11" fmla="*/ 21899 h 47892"/>
                            <a:gd name="connsiteX12" fmla="*/ 34790 w 42759"/>
                            <a:gd name="connsiteY12" fmla="*/ 4477 h 47892"/>
                            <a:gd name="connsiteX13" fmla="*/ 19266 w 42759"/>
                            <a:gd name="connsiteY13" fmla="*/ -2032 h 47892"/>
                            <a:gd name="connsiteX14" fmla="*/ 3683 w 42759"/>
                            <a:gd name="connsiteY14" fmla="*/ 4458 h 47892"/>
                            <a:gd name="connsiteX15" fmla="*/ -2148 w 42759"/>
                            <a:gd name="connsiteY15" fmla="*/ 21899 h 47892"/>
                            <a:gd name="connsiteX16" fmla="*/ 3683 w 42759"/>
                            <a:gd name="connsiteY16" fmla="*/ 39351 h 47892"/>
                            <a:gd name="connsiteX17" fmla="*/ 19266 w 42759"/>
                            <a:gd name="connsiteY17" fmla="*/ 45861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66" y="40795"/>
                              </a:moveTo>
                              <a:cubicBezTo>
                                <a:pt x="14725" y="40795"/>
                                <a:pt x="11118" y="39104"/>
                                <a:pt x="8445" y="35720"/>
                              </a:cubicBezTo>
                              <a:cubicBezTo>
                                <a:pt x="5778" y="32343"/>
                                <a:pt x="4445" y="27736"/>
                                <a:pt x="4445" y="21899"/>
                              </a:cubicBezTo>
                              <a:cubicBezTo>
                                <a:pt x="4445" y="16089"/>
                                <a:pt x="5778" y="11492"/>
                                <a:pt x="8445" y="8108"/>
                              </a:cubicBezTo>
                              <a:cubicBezTo>
                                <a:pt x="11118" y="4731"/>
                                <a:pt x="14725" y="3043"/>
                                <a:pt x="19266" y="3043"/>
                              </a:cubicBezTo>
                              <a:cubicBezTo>
                                <a:pt x="23800" y="3043"/>
                                <a:pt x="27394" y="4731"/>
                                <a:pt x="30048" y="8108"/>
                              </a:cubicBezTo>
                              <a:cubicBezTo>
                                <a:pt x="32701" y="11492"/>
                                <a:pt x="34027" y="16089"/>
                                <a:pt x="34027" y="21899"/>
                              </a:cubicBezTo>
                              <a:cubicBezTo>
                                <a:pt x="34027" y="27736"/>
                                <a:pt x="32701" y="32343"/>
                                <a:pt x="30048" y="35720"/>
                              </a:cubicBezTo>
                              <a:cubicBezTo>
                                <a:pt x="27394" y="39104"/>
                                <a:pt x="23800" y="40795"/>
                                <a:pt x="19266" y="40795"/>
                              </a:cubicBezTo>
                              <a:close/>
                              <a:moveTo>
                                <a:pt x="19266" y="45861"/>
                              </a:moveTo>
                              <a:cubicBezTo>
                                <a:pt x="25741" y="45861"/>
                                <a:pt x="30915" y="43691"/>
                                <a:pt x="34790" y="39351"/>
                              </a:cubicBezTo>
                              <a:cubicBezTo>
                                <a:pt x="38671" y="35011"/>
                                <a:pt x="40611" y="29194"/>
                                <a:pt x="40611" y="21899"/>
                              </a:cubicBezTo>
                              <a:cubicBezTo>
                                <a:pt x="40611" y="14625"/>
                                <a:pt x="38671" y="8817"/>
                                <a:pt x="34790" y="4477"/>
                              </a:cubicBezTo>
                              <a:cubicBezTo>
                                <a:pt x="30915" y="138"/>
                                <a:pt x="25741" y="-2032"/>
                                <a:pt x="19266" y="-2032"/>
                              </a:cubicBezTo>
                              <a:cubicBezTo>
                                <a:pt x="12771" y="-2032"/>
                                <a:pt x="7577" y="131"/>
                                <a:pt x="3683" y="4458"/>
                              </a:cubicBezTo>
                              <a:cubicBezTo>
                                <a:pt x="-205" y="8791"/>
                                <a:pt x="-2148" y="14605"/>
                                <a:pt x="-2148" y="21899"/>
                              </a:cubicBezTo>
                              <a:cubicBezTo>
                                <a:pt x="-2148" y="29194"/>
                                <a:pt x="-205" y="35011"/>
                                <a:pt x="3683" y="39351"/>
                              </a:cubicBezTo>
                              <a:cubicBezTo>
                                <a:pt x="7577" y="43691"/>
                                <a:pt x="12771" y="45861"/>
                                <a:pt x="19266" y="458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aphic 4">
                        <a:extLst>
                          <a:ext uri="{FF2B5EF4-FFF2-40B4-BE49-F238E27FC236}">
                            <a16:creationId xmlns:a16="http://schemas.microsoft.com/office/drawing/2014/main" id="{118347C0-10B7-3BD8-54D9-0D8066AFA6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82483" y="3666603"/>
                        <a:ext cx="48996" cy="713455"/>
                        <a:chOff x="5019392" y="3586601"/>
                        <a:chExt cx="42759" cy="622634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30" name="Freeform 129">
                          <a:extLst>
                            <a:ext uri="{FF2B5EF4-FFF2-40B4-BE49-F238E27FC236}">
                              <a16:creationId xmlns:a16="http://schemas.microsoft.com/office/drawing/2014/main" id="{898546BB-01CB-A04F-1966-38FA3EE66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23297" y="3586601"/>
                          <a:ext cx="34958" cy="46161"/>
                        </a:xfrm>
                        <a:custGeom>
                          <a:avLst/>
                          <a:gdLst>
                            <a:gd name="connsiteX0" fmla="*/ -2015 w 34958"/>
                            <a:gd name="connsiteY0" fmla="*/ 44083 h 46161"/>
                            <a:gd name="connsiteX1" fmla="*/ 6400 w 34958"/>
                            <a:gd name="connsiteY1" fmla="*/ 44083 h 46161"/>
                            <a:gd name="connsiteX2" fmla="*/ 26884 w 34958"/>
                            <a:gd name="connsiteY2" fmla="*/ 5470 h 46161"/>
                            <a:gd name="connsiteX3" fmla="*/ 26884 w 34958"/>
                            <a:gd name="connsiteY3" fmla="*/ 44083 h 46161"/>
                            <a:gd name="connsiteX4" fmla="*/ 32943 w 34958"/>
                            <a:gd name="connsiteY4" fmla="*/ 44083 h 46161"/>
                            <a:gd name="connsiteX5" fmla="*/ 32943 w 34958"/>
                            <a:gd name="connsiteY5" fmla="*/ -2079 h 46161"/>
                            <a:gd name="connsiteX6" fmla="*/ 24528 w 34958"/>
                            <a:gd name="connsiteY6" fmla="*/ -2079 h 46161"/>
                            <a:gd name="connsiteX7" fmla="*/ 4054 w 34958"/>
                            <a:gd name="connsiteY7" fmla="*/ 36534 h 46161"/>
                            <a:gd name="connsiteX8" fmla="*/ 4054 w 34958"/>
                            <a:gd name="connsiteY8" fmla="*/ -2079 h 46161"/>
                            <a:gd name="connsiteX9" fmla="*/ -2015 w 34958"/>
                            <a:gd name="connsiteY9" fmla="*/ -2079 h 46161"/>
                            <a:gd name="connsiteX10" fmla="*/ -2015 w 34958"/>
                            <a:gd name="connsiteY10" fmla="*/ 44083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15" y="44083"/>
                              </a:moveTo>
                              <a:lnTo>
                                <a:pt x="6400" y="44083"/>
                              </a:lnTo>
                              <a:lnTo>
                                <a:pt x="26884" y="5470"/>
                              </a:lnTo>
                              <a:lnTo>
                                <a:pt x="26884" y="44083"/>
                              </a:lnTo>
                              <a:lnTo>
                                <a:pt x="32943" y="44083"/>
                              </a:lnTo>
                              <a:lnTo>
                                <a:pt x="32943" y="-2079"/>
                              </a:lnTo>
                              <a:lnTo>
                                <a:pt x="24528" y="-2079"/>
                              </a:lnTo>
                              <a:lnTo>
                                <a:pt x="4054" y="36534"/>
                              </a:lnTo>
                              <a:lnTo>
                                <a:pt x="4054" y="-2079"/>
                              </a:lnTo>
                              <a:lnTo>
                                <a:pt x="-2015" y="-2079"/>
                              </a:lnTo>
                              <a:lnTo>
                                <a:pt x="-2015" y="4408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1" name="Freeform 130">
                          <a:extLst>
                            <a:ext uri="{FF2B5EF4-FFF2-40B4-BE49-F238E27FC236}">
                              <a16:creationId xmlns:a16="http://schemas.microsoft.com/office/drawing/2014/main" id="{EBDE75CE-93A4-6A89-B353-0A8961764C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38156" y="3655606"/>
                          <a:ext cx="5257" cy="63316"/>
                        </a:xfrm>
                        <a:custGeom>
                          <a:avLst/>
                          <a:gdLst>
                            <a:gd name="connsiteX0" fmla="*/ 4557 w 5257"/>
                            <a:gd name="connsiteY0" fmla="*/ 61886 h 63316"/>
                            <a:gd name="connsiteX1" fmla="*/ 4557 w 5257"/>
                            <a:gd name="connsiteY1" fmla="*/ -1431 h 63316"/>
                            <a:gd name="connsiteX2" fmla="*/ -700 w 5257"/>
                            <a:gd name="connsiteY2" fmla="*/ -1431 h 63316"/>
                            <a:gd name="connsiteX3" fmla="*/ -700 w 5257"/>
                            <a:gd name="connsiteY3" fmla="*/ 61886 h 63316"/>
                            <a:gd name="connsiteX4" fmla="*/ 4557 w 5257"/>
                            <a:gd name="connsiteY4" fmla="*/ 61886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57" y="61886"/>
                              </a:moveTo>
                              <a:lnTo>
                                <a:pt x="4557" y="-1431"/>
                              </a:lnTo>
                              <a:lnTo>
                                <a:pt x="-700" y="-1431"/>
                              </a:lnTo>
                              <a:lnTo>
                                <a:pt x="-700" y="61886"/>
                              </a:lnTo>
                              <a:lnTo>
                                <a:pt x="4557" y="6188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2" name="Freeform 131">
                          <a:extLst>
                            <a:ext uri="{FF2B5EF4-FFF2-40B4-BE49-F238E27FC236}">
                              <a16:creationId xmlns:a16="http://schemas.microsoft.com/office/drawing/2014/main" id="{5005E2E3-16CA-27AB-A3A7-D4F8EC47B7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23297" y="3730494"/>
                          <a:ext cx="34958" cy="46161"/>
                        </a:xfrm>
                        <a:custGeom>
                          <a:avLst/>
                          <a:gdLst>
                            <a:gd name="connsiteX0" fmla="*/ -2015 w 34958"/>
                            <a:gd name="connsiteY0" fmla="*/ 44094 h 46161"/>
                            <a:gd name="connsiteX1" fmla="*/ 6400 w 34958"/>
                            <a:gd name="connsiteY1" fmla="*/ 44094 h 46161"/>
                            <a:gd name="connsiteX2" fmla="*/ 26884 w 34958"/>
                            <a:gd name="connsiteY2" fmla="*/ 5481 h 46161"/>
                            <a:gd name="connsiteX3" fmla="*/ 26884 w 34958"/>
                            <a:gd name="connsiteY3" fmla="*/ 44094 h 46161"/>
                            <a:gd name="connsiteX4" fmla="*/ 32943 w 34958"/>
                            <a:gd name="connsiteY4" fmla="*/ 44094 h 46161"/>
                            <a:gd name="connsiteX5" fmla="*/ 32943 w 34958"/>
                            <a:gd name="connsiteY5" fmla="*/ -2067 h 46161"/>
                            <a:gd name="connsiteX6" fmla="*/ 24528 w 34958"/>
                            <a:gd name="connsiteY6" fmla="*/ -2067 h 46161"/>
                            <a:gd name="connsiteX7" fmla="*/ 4054 w 34958"/>
                            <a:gd name="connsiteY7" fmla="*/ 36546 h 46161"/>
                            <a:gd name="connsiteX8" fmla="*/ 4054 w 34958"/>
                            <a:gd name="connsiteY8" fmla="*/ -2067 h 46161"/>
                            <a:gd name="connsiteX9" fmla="*/ -2015 w 34958"/>
                            <a:gd name="connsiteY9" fmla="*/ -2067 h 46161"/>
                            <a:gd name="connsiteX10" fmla="*/ -2015 w 34958"/>
                            <a:gd name="connsiteY10" fmla="*/ 44094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15" y="44094"/>
                              </a:moveTo>
                              <a:lnTo>
                                <a:pt x="6400" y="44094"/>
                              </a:lnTo>
                              <a:lnTo>
                                <a:pt x="26884" y="5481"/>
                              </a:lnTo>
                              <a:lnTo>
                                <a:pt x="26884" y="44094"/>
                              </a:lnTo>
                              <a:lnTo>
                                <a:pt x="32943" y="44094"/>
                              </a:lnTo>
                              <a:lnTo>
                                <a:pt x="32943" y="-2067"/>
                              </a:lnTo>
                              <a:lnTo>
                                <a:pt x="24528" y="-2067"/>
                              </a:lnTo>
                              <a:lnTo>
                                <a:pt x="4054" y="36546"/>
                              </a:lnTo>
                              <a:lnTo>
                                <a:pt x="4054" y="-2067"/>
                              </a:lnTo>
                              <a:lnTo>
                                <a:pt x="-2015" y="-2067"/>
                              </a:lnTo>
                              <a:lnTo>
                                <a:pt x="-2015" y="4409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3" name="Freeform 132">
                          <a:extLst>
                            <a:ext uri="{FF2B5EF4-FFF2-40B4-BE49-F238E27FC236}">
                              <a16:creationId xmlns:a16="http://schemas.microsoft.com/office/drawing/2014/main" id="{0F5EFF35-1D24-D10D-F372-FF6C8797AF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38156" y="3799499"/>
                          <a:ext cx="5257" cy="63316"/>
                        </a:xfrm>
                        <a:custGeom>
                          <a:avLst/>
                          <a:gdLst>
                            <a:gd name="connsiteX0" fmla="*/ 4557 w 5257"/>
                            <a:gd name="connsiteY0" fmla="*/ 61897 h 63316"/>
                            <a:gd name="connsiteX1" fmla="*/ 4557 w 5257"/>
                            <a:gd name="connsiteY1" fmla="*/ -1419 h 63316"/>
                            <a:gd name="connsiteX2" fmla="*/ -700 w 5257"/>
                            <a:gd name="connsiteY2" fmla="*/ -1419 h 63316"/>
                            <a:gd name="connsiteX3" fmla="*/ -700 w 5257"/>
                            <a:gd name="connsiteY3" fmla="*/ 61897 h 63316"/>
                            <a:gd name="connsiteX4" fmla="*/ 4557 w 5257"/>
                            <a:gd name="connsiteY4" fmla="*/ 6189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57" y="61897"/>
                              </a:moveTo>
                              <a:lnTo>
                                <a:pt x="4557" y="-1419"/>
                              </a:lnTo>
                              <a:lnTo>
                                <a:pt x="-700" y="-1419"/>
                              </a:lnTo>
                              <a:lnTo>
                                <a:pt x="-700" y="61897"/>
                              </a:lnTo>
                              <a:lnTo>
                                <a:pt x="4557" y="6189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4" name="Freeform 133">
                          <a:extLst>
                            <a:ext uri="{FF2B5EF4-FFF2-40B4-BE49-F238E27FC236}">
                              <a16:creationId xmlns:a16="http://schemas.microsoft.com/office/drawing/2014/main" id="{A9E1C803-7682-3DE9-CCC1-85E1E67211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19392" y="3873556"/>
                          <a:ext cx="42759" cy="47892"/>
                        </a:xfrm>
                        <a:custGeom>
                          <a:avLst/>
                          <a:gdLst>
                            <a:gd name="connsiteX0" fmla="*/ 19274 w 42759"/>
                            <a:gd name="connsiteY0" fmla="*/ 40775 h 47892"/>
                            <a:gd name="connsiteX1" fmla="*/ 8453 w 42759"/>
                            <a:gd name="connsiteY1" fmla="*/ 35700 h 47892"/>
                            <a:gd name="connsiteX2" fmla="*/ 4453 w 42759"/>
                            <a:gd name="connsiteY2" fmla="*/ 21879 h 47892"/>
                            <a:gd name="connsiteX3" fmla="*/ 8453 w 42759"/>
                            <a:gd name="connsiteY3" fmla="*/ 8088 h 47892"/>
                            <a:gd name="connsiteX4" fmla="*/ 19274 w 42759"/>
                            <a:gd name="connsiteY4" fmla="*/ 3023 h 47892"/>
                            <a:gd name="connsiteX5" fmla="*/ 30056 w 42759"/>
                            <a:gd name="connsiteY5" fmla="*/ 8088 h 47892"/>
                            <a:gd name="connsiteX6" fmla="*/ 34036 w 42759"/>
                            <a:gd name="connsiteY6" fmla="*/ 21879 h 47892"/>
                            <a:gd name="connsiteX7" fmla="*/ 30056 w 42759"/>
                            <a:gd name="connsiteY7" fmla="*/ 35700 h 47892"/>
                            <a:gd name="connsiteX8" fmla="*/ 19274 w 42759"/>
                            <a:gd name="connsiteY8" fmla="*/ 40775 h 47892"/>
                            <a:gd name="connsiteX9" fmla="*/ 19274 w 42759"/>
                            <a:gd name="connsiteY9" fmla="*/ 45840 h 47892"/>
                            <a:gd name="connsiteX10" fmla="*/ 34798 w 42759"/>
                            <a:gd name="connsiteY10" fmla="*/ 39331 h 47892"/>
                            <a:gd name="connsiteX11" fmla="*/ 40619 w 42759"/>
                            <a:gd name="connsiteY11" fmla="*/ 21879 h 47892"/>
                            <a:gd name="connsiteX12" fmla="*/ 34798 w 42759"/>
                            <a:gd name="connsiteY12" fmla="*/ 4457 h 47892"/>
                            <a:gd name="connsiteX13" fmla="*/ 19274 w 42759"/>
                            <a:gd name="connsiteY13" fmla="*/ -2053 h 47892"/>
                            <a:gd name="connsiteX14" fmla="*/ 3691 w 42759"/>
                            <a:gd name="connsiteY14" fmla="*/ 4437 h 47892"/>
                            <a:gd name="connsiteX15" fmla="*/ -2140 w 42759"/>
                            <a:gd name="connsiteY15" fmla="*/ 21879 h 47892"/>
                            <a:gd name="connsiteX16" fmla="*/ 3691 w 42759"/>
                            <a:gd name="connsiteY16" fmla="*/ 39331 h 47892"/>
                            <a:gd name="connsiteX17" fmla="*/ 19274 w 42759"/>
                            <a:gd name="connsiteY17" fmla="*/ 45840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74" y="40775"/>
                              </a:moveTo>
                              <a:cubicBezTo>
                                <a:pt x="14733" y="40775"/>
                                <a:pt x="11126" y="39083"/>
                                <a:pt x="8453" y="35700"/>
                              </a:cubicBezTo>
                              <a:cubicBezTo>
                                <a:pt x="5787" y="32323"/>
                                <a:pt x="4453" y="27716"/>
                                <a:pt x="4453" y="21879"/>
                              </a:cubicBezTo>
                              <a:cubicBezTo>
                                <a:pt x="4453" y="16069"/>
                                <a:pt x="5787" y="11471"/>
                                <a:pt x="8453" y="8088"/>
                              </a:cubicBezTo>
                              <a:cubicBezTo>
                                <a:pt x="11126" y="4711"/>
                                <a:pt x="14733" y="3023"/>
                                <a:pt x="19274" y="3023"/>
                              </a:cubicBezTo>
                              <a:cubicBezTo>
                                <a:pt x="23809" y="3023"/>
                                <a:pt x="27402" y="4711"/>
                                <a:pt x="30056" y="8088"/>
                              </a:cubicBezTo>
                              <a:cubicBezTo>
                                <a:pt x="32709" y="11471"/>
                                <a:pt x="34036" y="16069"/>
                                <a:pt x="34036" y="21879"/>
                              </a:cubicBezTo>
                              <a:cubicBezTo>
                                <a:pt x="34036" y="27716"/>
                                <a:pt x="32709" y="32323"/>
                                <a:pt x="30056" y="35700"/>
                              </a:cubicBezTo>
                              <a:cubicBezTo>
                                <a:pt x="27402" y="39083"/>
                                <a:pt x="23809" y="40775"/>
                                <a:pt x="19274" y="40775"/>
                              </a:cubicBezTo>
                              <a:close/>
                              <a:moveTo>
                                <a:pt x="19274" y="45840"/>
                              </a:moveTo>
                              <a:cubicBezTo>
                                <a:pt x="25749" y="45840"/>
                                <a:pt x="30924" y="43671"/>
                                <a:pt x="34798" y="39331"/>
                              </a:cubicBezTo>
                              <a:cubicBezTo>
                                <a:pt x="38679" y="34991"/>
                                <a:pt x="40619" y="29174"/>
                                <a:pt x="40619" y="21879"/>
                              </a:cubicBezTo>
                              <a:cubicBezTo>
                                <a:pt x="40619" y="14604"/>
                                <a:pt x="38679" y="8797"/>
                                <a:pt x="34798" y="4457"/>
                              </a:cubicBezTo>
                              <a:cubicBezTo>
                                <a:pt x="30924" y="117"/>
                                <a:pt x="25749" y="-2053"/>
                                <a:pt x="19274" y="-2053"/>
                              </a:cubicBezTo>
                              <a:cubicBezTo>
                                <a:pt x="12780" y="-2053"/>
                                <a:pt x="7585" y="111"/>
                                <a:pt x="3691" y="4437"/>
                              </a:cubicBezTo>
                              <a:cubicBezTo>
                                <a:pt x="-197" y="8771"/>
                                <a:pt x="-2140" y="14585"/>
                                <a:pt x="-2140" y="21879"/>
                              </a:cubicBezTo>
                              <a:cubicBezTo>
                                <a:pt x="-2140" y="29174"/>
                                <a:pt x="-197" y="34991"/>
                                <a:pt x="3691" y="39331"/>
                              </a:cubicBezTo>
                              <a:cubicBezTo>
                                <a:pt x="7585" y="43671"/>
                                <a:pt x="12780" y="45840"/>
                                <a:pt x="19274" y="4584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5" name="Freeform 134">
                          <a:extLst>
                            <a:ext uri="{FF2B5EF4-FFF2-40B4-BE49-F238E27FC236}">
                              <a16:creationId xmlns:a16="http://schemas.microsoft.com/office/drawing/2014/main" id="{201C9817-E21C-744C-5B19-73C9274D63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38156" y="3943392"/>
                          <a:ext cx="5257" cy="63316"/>
                        </a:xfrm>
                        <a:custGeom>
                          <a:avLst/>
                          <a:gdLst>
                            <a:gd name="connsiteX0" fmla="*/ 4557 w 5257"/>
                            <a:gd name="connsiteY0" fmla="*/ 61909 h 63316"/>
                            <a:gd name="connsiteX1" fmla="*/ 4557 w 5257"/>
                            <a:gd name="connsiteY1" fmla="*/ -1408 h 63316"/>
                            <a:gd name="connsiteX2" fmla="*/ -700 w 5257"/>
                            <a:gd name="connsiteY2" fmla="*/ -1408 h 63316"/>
                            <a:gd name="connsiteX3" fmla="*/ -700 w 5257"/>
                            <a:gd name="connsiteY3" fmla="*/ 61909 h 63316"/>
                            <a:gd name="connsiteX4" fmla="*/ 4557 w 5257"/>
                            <a:gd name="connsiteY4" fmla="*/ 6190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57" y="61909"/>
                              </a:moveTo>
                              <a:lnTo>
                                <a:pt x="4557" y="-1408"/>
                              </a:lnTo>
                              <a:lnTo>
                                <a:pt x="-700" y="-1408"/>
                              </a:lnTo>
                              <a:lnTo>
                                <a:pt x="-700" y="61909"/>
                              </a:lnTo>
                              <a:lnTo>
                                <a:pt x="4557" y="619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6" name="Freeform 135">
                          <a:extLst>
                            <a:ext uri="{FF2B5EF4-FFF2-40B4-BE49-F238E27FC236}">
                              <a16:creationId xmlns:a16="http://schemas.microsoft.com/office/drawing/2014/main" id="{5001819A-A29C-5335-D34D-E1736CC6A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19392" y="4017449"/>
                          <a:ext cx="42759" cy="47892"/>
                        </a:xfrm>
                        <a:custGeom>
                          <a:avLst/>
                          <a:gdLst>
                            <a:gd name="connsiteX0" fmla="*/ 19274 w 42759"/>
                            <a:gd name="connsiteY0" fmla="*/ 40786 h 47892"/>
                            <a:gd name="connsiteX1" fmla="*/ 8453 w 42759"/>
                            <a:gd name="connsiteY1" fmla="*/ 35711 h 47892"/>
                            <a:gd name="connsiteX2" fmla="*/ 4453 w 42759"/>
                            <a:gd name="connsiteY2" fmla="*/ 21890 h 47892"/>
                            <a:gd name="connsiteX3" fmla="*/ 8453 w 42759"/>
                            <a:gd name="connsiteY3" fmla="*/ 8099 h 47892"/>
                            <a:gd name="connsiteX4" fmla="*/ 19274 w 42759"/>
                            <a:gd name="connsiteY4" fmla="*/ 3034 h 47892"/>
                            <a:gd name="connsiteX5" fmla="*/ 30056 w 42759"/>
                            <a:gd name="connsiteY5" fmla="*/ 8099 h 47892"/>
                            <a:gd name="connsiteX6" fmla="*/ 34036 w 42759"/>
                            <a:gd name="connsiteY6" fmla="*/ 21890 h 47892"/>
                            <a:gd name="connsiteX7" fmla="*/ 30056 w 42759"/>
                            <a:gd name="connsiteY7" fmla="*/ 35711 h 47892"/>
                            <a:gd name="connsiteX8" fmla="*/ 19274 w 42759"/>
                            <a:gd name="connsiteY8" fmla="*/ 40786 h 47892"/>
                            <a:gd name="connsiteX9" fmla="*/ 19274 w 42759"/>
                            <a:gd name="connsiteY9" fmla="*/ 45852 h 47892"/>
                            <a:gd name="connsiteX10" fmla="*/ 34798 w 42759"/>
                            <a:gd name="connsiteY10" fmla="*/ 39342 h 47892"/>
                            <a:gd name="connsiteX11" fmla="*/ 40619 w 42759"/>
                            <a:gd name="connsiteY11" fmla="*/ 21890 h 47892"/>
                            <a:gd name="connsiteX12" fmla="*/ 34798 w 42759"/>
                            <a:gd name="connsiteY12" fmla="*/ 4469 h 47892"/>
                            <a:gd name="connsiteX13" fmla="*/ 19274 w 42759"/>
                            <a:gd name="connsiteY13" fmla="*/ -2041 h 47892"/>
                            <a:gd name="connsiteX14" fmla="*/ 3691 w 42759"/>
                            <a:gd name="connsiteY14" fmla="*/ 4449 h 47892"/>
                            <a:gd name="connsiteX15" fmla="*/ -2140 w 42759"/>
                            <a:gd name="connsiteY15" fmla="*/ 21890 h 47892"/>
                            <a:gd name="connsiteX16" fmla="*/ 3691 w 42759"/>
                            <a:gd name="connsiteY16" fmla="*/ 39342 h 47892"/>
                            <a:gd name="connsiteX17" fmla="*/ 19274 w 42759"/>
                            <a:gd name="connsiteY17" fmla="*/ 45852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74" y="40786"/>
                              </a:moveTo>
                              <a:cubicBezTo>
                                <a:pt x="14733" y="40786"/>
                                <a:pt x="11126" y="39095"/>
                                <a:pt x="8453" y="35711"/>
                              </a:cubicBezTo>
                              <a:cubicBezTo>
                                <a:pt x="5787" y="32334"/>
                                <a:pt x="4453" y="27727"/>
                                <a:pt x="4453" y="21890"/>
                              </a:cubicBezTo>
                              <a:cubicBezTo>
                                <a:pt x="4453" y="16080"/>
                                <a:pt x="5787" y="11483"/>
                                <a:pt x="8453" y="8099"/>
                              </a:cubicBezTo>
                              <a:cubicBezTo>
                                <a:pt x="11126" y="4722"/>
                                <a:pt x="14733" y="3034"/>
                                <a:pt x="19274" y="3034"/>
                              </a:cubicBezTo>
                              <a:cubicBezTo>
                                <a:pt x="23809" y="3034"/>
                                <a:pt x="27402" y="4722"/>
                                <a:pt x="30056" y="8099"/>
                              </a:cubicBezTo>
                              <a:cubicBezTo>
                                <a:pt x="32709" y="11483"/>
                                <a:pt x="34036" y="16080"/>
                                <a:pt x="34036" y="21890"/>
                              </a:cubicBezTo>
                              <a:cubicBezTo>
                                <a:pt x="34036" y="27727"/>
                                <a:pt x="32709" y="32334"/>
                                <a:pt x="30056" y="35711"/>
                              </a:cubicBezTo>
                              <a:cubicBezTo>
                                <a:pt x="27402" y="39095"/>
                                <a:pt x="23809" y="40786"/>
                                <a:pt x="19274" y="40786"/>
                              </a:cubicBezTo>
                              <a:close/>
                              <a:moveTo>
                                <a:pt x="19274" y="45852"/>
                              </a:moveTo>
                              <a:cubicBezTo>
                                <a:pt x="25749" y="45852"/>
                                <a:pt x="30924" y="43682"/>
                                <a:pt x="34798" y="39342"/>
                              </a:cubicBezTo>
                              <a:cubicBezTo>
                                <a:pt x="38679" y="35002"/>
                                <a:pt x="40619" y="29185"/>
                                <a:pt x="40619" y="21890"/>
                              </a:cubicBezTo>
                              <a:cubicBezTo>
                                <a:pt x="40619" y="14616"/>
                                <a:pt x="38679" y="8808"/>
                                <a:pt x="34798" y="4469"/>
                              </a:cubicBezTo>
                              <a:cubicBezTo>
                                <a:pt x="30924" y="129"/>
                                <a:pt x="25749" y="-2041"/>
                                <a:pt x="19274" y="-2041"/>
                              </a:cubicBezTo>
                              <a:cubicBezTo>
                                <a:pt x="12780" y="-2041"/>
                                <a:pt x="7585" y="122"/>
                                <a:pt x="3691" y="4449"/>
                              </a:cubicBezTo>
                              <a:cubicBezTo>
                                <a:pt x="-197" y="8782"/>
                                <a:pt x="-2140" y="14596"/>
                                <a:pt x="-2140" y="21890"/>
                              </a:cubicBezTo>
                              <a:cubicBezTo>
                                <a:pt x="-2140" y="29185"/>
                                <a:pt x="-197" y="35002"/>
                                <a:pt x="3691" y="39342"/>
                              </a:cubicBezTo>
                              <a:cubicBezTo>
                                <a:pt x="7585" y="43682"/>
                                <a:pt x="12780" y="45852"/>
                                <a:pt x="19274" y="458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7" name="Freeform 136">
                          <a:extLst>
                            <a:ext uri="{FF2B5EF4-FFF2-40B4-BE49-F238E27FC236}">
                              <a16:creationId xmlns:a16="http://schemas.microsoft.com/office/drawing/2014/main" id="{FC853CCB-766C-D17A-9303-0F3DF4BB6F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38156" y="4087285"/>
                          <a:ext cx="5257" cy="63316"/>
                        </a:xfrm>
                        <a:custGeom>
                          <a:avLst/>
                          <a:gdLst>
                            <a:gd name="connsiteX0" fmla="*/ 4557 w 5257"/>
                            <a:gd name="connsiteY0" fmla="*/ 61920 h 63316"/>
                            <a:gd name="connsiteX1" fmla="*/ 4557 w 5257"/>
                            <a:gd name="connsiteY1" fmla="*/ -1397 h 63316"/>
                            <a:gd name="connsiteX2" fmla="*/ -700 w 5257"/>
                            <a:gd name="connsiteY2" fmla="*/ -1397 h 63316"/>
                            <a:gd name="connsiteX3" fmla="*/ -700 w 5257"/>
                            <a:gd name="connsiteY3" fmla="*/ 61920 h 63316"/>
                            <a:gd name="connsiteX4" fmla="*/ 4557 w 5257"/>
                            <a:gd name="connsiteY4" fmla="*/ 6192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57" y="61920"/>
                              </a:moveTo>
                              <a:lnTo>
                                <a:pt x="4557" y="-1397"/>
                              </a:lnTo>
                              <a:lnTo>
                                <a:pt x="-700" y="-1397"/>
                              </a:lnTo>
                              <a:lnTo>
                                <a:pt x="-700" y="61920"/>
                              </a:lnTo>
                              <a:lnTo>
                                <a:pt x="4557" y="619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8" name="Freeform 137">
                          <a:extLst>
                            <a:ext uri="{FF2B5EF4-FFF2-40B4-BE49-F238E27FC236}">
                              <a16:creationId xmlns:a16="http://schemas.microsoft.com/office/drawing/2014/main" id="{94C080F9-36CF-BCA7-5327-5DDC462C7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019392" y="4161342"/>
                          <a:ext cx="42759" cy="47892"/>
                        </a:xfrm>
                        <a:custGeom>
                          <a:avLst/>
                          <a:gdLst>
                            <a:gd name="connsiteX0" fmla="*/ 19274 w 42759"/>
                            <a:gd name="connsiteY0" fmla="*/ 40798 h 47892"/>
                            <a:gd name="connsiteX1" fmla="*/ 8453 w 42759"/>
                            <a:gd name="connsiteY1" fmla="*/ 35723 h 47892"/>
                            <a:gd name="connsiteX2" fmla="*/ 4453 w 42759"/>
                            <a:gd name="connsiteY2" fmla="*/ 21902 h 47892"/>
                            <a:gd name="connsiteX3" fmla="*/ 8453 w 42759"/>
                            <a:gd name="connsiteY3" fmla="*/ 8111 h 47892"/>
                            <a:gd name="connsiteX4" fmla="*/ 19274 w 42759"/>
                            <a:gd name="connsiteY4" fmla="*/ 3045 h 47892"/>
                            <a:gd name="connsiteX5" fmla="*/ 30056 w 42759"/>
                            <a:gd name="connsiteY5" fmla="*/ 8111 h 47892"/>
                            <a:gd name="connsiteX6" fmla="*/ 34036 w 42759"/>
                            <a:gd name="connsiteY6" fmla="*/ 21902 h 47892"/>
                            <a:gd name="connsiteX7" fmla="*/ 30056 w 42759"/>
                            <a:gd name="connsiteY7" fmla="*/ 35723 h 47892"/>
                            <a:gd name="connsiteX8" fmla="*/ 19274 w 42759"/>
                            <a:gd name="connsiteY8" fmla="*/ 40798 h 47892"/>
                            <a:gd name="connsiteX9" fmla="*/ 19274 w 42759"/>
                            <a:gd name="connsiteY9" fmla="*/ 45863 h 47892"/>
                            <a:gd name="connsiteX10" fmla="*/ 34798 w 42759"/>
                            <a:gd name="connsiteY10" fmla="*/ 39353 h 47892"/>
                            <a:gd name="connsiteX11" fmla="*/ 40619 w 42759"/>
                            <a:gd name="connsiteY11" fmla="*/ 21902 h 47892"/>
                            <a:gd name="connsiteX12" fmla="*/ 34798 w 42759"/>
                            <a:gd name="connsiteY12" fmla="*/ 4480 h 47892"/>
                            <a:gd name="connsiteX13" fmla="*/ 19274 w 42759"/>
                            <a:gd name="connsiteY13" fmla="*/ -2030 h 47892"/>
                            <a:gd name="connsiteX14" fmla="*/ 3691 w 42759"/>
                            <a:gd name="connsiteY14" fmla="*/ 4460 h 47892"/>
                            <a:gd name="connsiteX15" fmla="*/ -2140 w 42759"/>
                            <a:gd name="connsiteY15" fmla="*/ 21902 h 47892"/>
                            <a:gd name="connsiteX16" fmla="*/ 3691 w 42759"/>
                            <a:gd name="connsiteY16" fmla="*/ 39353 h 47892"/>
                            <a:gd name="connsiteX17" fmla="*/ 19274 w 42759"/>
                            <a:gd name="connsiteY17" fmla="*/ 45863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42759" h="47892">
                              <a:moveTo>
                                <a:pt x="19274" y="40798"/>
                              </a:moveTo>
                              <a:cubicBezTo>
                                <a:pt x="14733" y="40798"/>
                                <a:pt x="11126" y="39106"/>
                                <a:pt x="8453" y="35723"/>
                              </a:cubicBezTo>
                              <a:cubicBezTo>
                                <a:pt x="5787" y="32346"/>
                                <a:pt x="4453" y="27739"/>
                                <a:pt x="4453" y="21902"/>
                              </a:cubicBezTo>
                              <a:cubicBezTo>
                                <a:pt x="4453" y="16091"/>
                                <a:pt x="5787" y="11494"/>
                                <a:pt x="8453" y="8111"/>
                              </a:cubicBezTo>
                              <a:cubicBezTo>
                                <a:pt x="11126" y="4734"/>
                                <a:pt x="14733" y="3045"/>
                                <a:pt x="19274" y="3045"/>
                              </a:cubicBezTo>
                              <a:cubicBezTo>
                                <a:pt x="23809" y="3045"/>
                                <a:pt x="27402" y="4734"/>
                                <a:pt x="30056" y="8111"/>
                              </a:cubicBezTo>
                              <a:cubicBezTo>
                                <a:pt x="32709" y="11494"/>
                                <a:pt x="34036" y="16091"/>
                                <a:pt x="34036" y="21902"/>
                              </a:cubicBezTo>
                              <a:cubicBezTo>
                                <a:pt x="34036" y="27739"/>
                                <a:pt x="32709" y="32346"/>
                                <a:pt x="30056" y="35723"/>
                              </a:cubicBezTo>
                              <a:cubicBezTo>
                                <a:pt x="27402" y="39106"/>
                                <a:pt x="23809" y="40798"/>
                                <a:pt x="19274" y="40798"/>
                              </a:cubicBezTo>
                              <a:close/>
                              <a:moveTo>
                                <a:pt x="19274" y="45863"/>
                              </a:moveTo>
                              <a:cubicBezTo>
                                <a:pt x="25749" y="45863"/>
                                <a:pt x="30924" y="43693"/>
                                <a:pt x="34798" y="39353"/>
                              </a:cubicBezTo>
                              <a:cubicBezTo>
                                <a:pt x="38679" y="35014"/>
                                <a:pt x="40619" y="29196"/>
                                <a:pt x="40619" y="21902"/>
                              </a:cubicBezTo>
                              <a:cubicBezTo>
                                <a:pt x="40619" y="14627"/>
                                <a:pt x="38679" y="8820"/>
                                <a:pt x="34798" y="4480"/>
                              </a:cubicBezTo>
                              <a:cubicBezTo>
                                <a:pt x="30924" y="140"/>
                                <a:pt x="25749" y="-2030"/>
                                <a:pt x="19274" y="-2030"/>
                              </a:cubicBezTo>
                              <a:cubicBezTo>
                                <a:pt x="12780" y="-2030"/>
                                <a:pt x="7585" y="133"/>
                                <a:pt x="3691" y="4460"/>
                              </a:cubicBezTo>
                              <a:cubicBezTo>
                                <a:pt x="-197" y="8793"/>
                                <a:pt x="-2140" y="14607"/>
                                <a:pt x="-2140" y="21902"/>
                              </a:cubicBezTo>
                              <a:cubicBezTo>
                                <a:pt x="-2140" y="29196"/>
                                <a:pt x="-197" y="35014"/>
                                <a:pt x="3691" y="39353"/>
                              </a:cubicBezTo>
                              <a:cubicBezTo>
                                <a:pt x="7585" y="43693"/>
                                <a:pt x="12780" y="45863"/>
                                <a:pt x="19274" y="4586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5" name="Graphic 4">
                        <a:extLst>
                          <a:ext uri="{FF2B5EF4-FFF2-40B4-BE49-F238E27FC236}">
                            <a16:creationId xmlns:a16="http://schemas.microsoft.com/office/drawing/2014/main" id="{DDC79A2B-5039-F62F-F469-9C2E36FB55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04808" y="3673162"/>
                        <a:ext cx="40057" cy="713455"/>
                        <a:chOff x="5126146" y="3592325"/>
                        <a:chExt cx="34958" cy="622634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21" name="Freeform 120">
                          <a:extLst>
                            <a:ext uri="{FF2B5EF4-FFF2-40B4-BE49-F238E27FC236}">
                              <a16:creationId xmlns:a16="http://schemas.microsoft.com/office/drawing/2014/main" id="{5D9780B0-DCEB-4B64-E4E6-F6B780E0BB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26146" y="3592325"/>
                          <a:ext cx="34958" cy="46161"/>
                        </a:xfrm>
                        <a:custGeom>
                          <a:avLst/>
                          <a:gdLst>
                            <a:gd name="connsiteX0" fmla="*/ -2007 w 34958"/>
                            <a:gd name="connsiteY0" fmla="*/ 44083 h 46161"/>
                            <a:gd name="connsiteX1" fmla="*/ 6408 w 34958"/>
                            <a:gd name="connsiteY1" fmla="*/ 44083 h 46161"/>
                            <a:gd name="connsiteX2" fmla="*/ 26892 w 34958"/>
                            <a:gd name="connsiteY2" fmla="*/ 5470 h 46161"/>
                            <a:gd name="connsiteX3" fmla="*/ 26892 w 34958"/>
                            <a:gd name="connsiteY3" fmla="*/ 44083 h 46161"/>
                            <a:gd name="connsiteX4" fmla="*/ 32951 w 34958"/>
                            <a:gd name="connsiteY4" fmla="*/ 44083 h 46161"/>
                            <a:gd name="connsiteX5" fmla="*/ 32951 w 34958"/>
                            <a:gd name="connsiteY5" fmla="*/ -2078 h 46161"/>
                            <a:gd name="connsiteX6" fmla="*/ 24536 w 34958"/>
                            <a:gd name="connsiteY6" fmla="*/ -2078 h 46161"/>
                            <a:gd name="connsiteX7" fmla="*/ 4062 w 34958"/>
                            <a:gd name="connsiteY7" fmla="*/ 36535 h 46161"/>
                            <a:gd name="connsiteX8" fmla="*/ 4062 w 34958"/>
                            <a:gd name="connsiteY8" fmla="*/ -2078 h 46161"/>
                            <a:gd name="connsiteX9" fmla="*/ -2007 w 34958"/>
                            <a:gd name="connsiteY9" fmla="*/ -2078 h 46161"/>
                            <a:gd name="connsiteX10" fmla="*/ -2007 w 34958"/>
                            <a:gd name="connsiteY10" fmla="*/ 44083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07" y="44083"/>
                              </a:moveTo>
                              <a:lnTo>
                                <a:pt x="6408" y="44083"/>
                              </a:lnTo>
                              <a:lnTo>
                                <a:pt x="26892" y="5470"/>
                              </a:lnTo>
                              <a:lnTo>
                                <a:pt x="26892" y="44083"/>
                              </a:lnTo>
                              <a:lnTo>
                                <a:pt x="32951" y="44083"/>
                              </a:lnTo>
                              <a:lnTo>
                                <a:pt x="32951" y="-2078"/>
                              </a:lnTo>
                              <a:lnTo>
                                <a:pt x="24536" y="-2078"/>
                              </a:lnTo>
                              <a:lnTo>
                                <a:pt x="4062" y="36535"/>
                              </a:lnTo>
                              <a:lnTo>
                                <a:pt x="4062" y="-2078"/>
                              </a:lnTo>
                              <a:lnTo>
                                <a:pt x="-2007" y="-2078"/>
                              </a:lnTo>
                              <a:lnTo>
                                <a:pt x="-2007" y="4408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2" name="Freeform 121">
                          <a:extLst>
                            <a:ext uri="{FF2B5EF4-FFF2-40B4-BE49-F238E27FC236}">
                              <a16:creationId xmlns:a16="http://schemas.microsoft.com/office/drawing/2014/main" id="{C854CE6C-C25F-3FE3-2142-B0D45B347F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41018" y="3661330"/>
                          <a:ext cx="5257" cy="63316"/>
                        </a:xfrm>
                        <a:custGeom>
                          <a:avLst/>
                          <a:gdLst>
                            <a:gd name="connsiteX0" fmla="*/ 4565 w 5257"/>
                            <a:gd name="connsiteY0" fmla="*/ 61886 h 63316"/>
                            <a:gd name="connsiteX1" fmla="*/ 4565 w 5257"/>
                            <a:gd name="connsiteY1" fmla="*/ -1430 h 63316"/>
                            <a:gd name="connsiteX2" fmla="*/ -692 w 5257"/>
                            <a:gd name="connsiteY2" fmla="*/ -1430 h 63316"/>
                            <a:gd name="connsiteX3" fmla="*/ -692 w 5257"/>
                            <a:gd name="connsiteY3" fmla="*/ 61886 h 63316"/>
                            <a:gd name="connsiteX4" fmla="*/ 4565 w 5257"/>
                            <a:gd name="connsiteY4" fmla="*/ 61886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65" y="61886"/>
                              </a:moveTo>
                              <a:lnTo>
                                <a:pt x="4565" y="-1430"/>
                              </a:lnTo>
                              <a:lnTo>
                                <a:pt x="-692" y="-1430"/>
                              </a:lnTo>
                              <a:lnTo>
                                <a:pt x="-692" y="61886"/>
                              </a:lnTo>
                              <a:lnTo>
                                <a:pt x="4565" y="6188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3" name="Freeform 122">
                          <a:extLst>
                            <a:ext uri="{FF2B5EF4-FFF2-40B4-BE49-F238E27FC236}">
                              <a16:creationId xmlns:a16="http://schemas.microsoft.com/office/drawing/2014/main" id="{1583775E-1142-5BB7-6B59-DF2187061F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26146" y="3736218"/>
                          <a:ext cx="34958" cy="46161"/>
                        </a:xfrm>
                        <a:custGeom>
                          <a:avLst/>
                          <a:gdLst>
                            <a:gd name="connsiteX0" fmla="*/ -2007 w 34958"/>
                            <a:gd name="connsiteY0" fmla="*/ 44095 h 46161"/>
                            <a:gd name="connsiteX1" fmla="*/ 6408 w 34958"/>
                            <a:gd name="connsiteY1" fmla="*/ 44095 h 46161"/>
                            <a:gd name="connsiteX2" fmla="*/ 26892 w 34958"/>
                            <a:gd name="connsiteY2" fmla="*/ 5482 h 46161"/>
                            <a:gd name="connsiteX3" fmla="*/ 26892 w 34958"/>
                            <a:gd name="connsiteY3" fmla="*/ 44095 h 46161"/>
                            <a:gd name="connsiteX4" fmla="*/ 32951 w 34958"/>
                            <a:gd name="connsiteY4" fmla="*/ 44095 h 46161"/>
                            <a:gd name="connsiteX5" fmla="*/ 32951 w 34958"/>
                            <a:gd name="connsiteY5" fmla="*/ -2067 h 46161"/>
                            <a:gd name="connsiteX6" fmla="*/ 24536 w 34958"/>
                            <a:gd name="connsiteY6" fmla="*/ -2067 h 46161"/>
                            <a:gd name="connsiteX7" fmla="*/ 4062 w 34958"/>
                            <a:gd name="connsiteY7" fmla="*/ 36546 h 46161"/>
                            <a:gd name="connsiteX8" fmla="*/ 4062 w 34958"/>
                            <a:gd name="connsiteY8" fmla="*/ -2067 h 46161"/>
                            <a:gd name="connsiteX9" fmla="*/ -2007 w 34958"/>
                            <a:gd name="connsiteY9" fmla="*/ -2067 h 46161"/>
                            <a:gd name="connsiteX10" fmla="*/ -2007 w 34958"/>
                            <a:gd name="connsiteY10" fmla="*/ 4409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07" y="44095"/>
                              </a:moveTo>
                              <a:lnTo>
                                <a:pt x="6408" y="44095"/>
                              </a:lnTo>
                              <a:lnTo>
                                <a:pt x="26892" y="5482"/>
                              </a:lnTo>
                              <a:lnTo>
                                <a:pt x="26892" y="44095"/>
                              </a:lnTo>
                              <a:lnTo>
                                <a:pt x="32951" y="44095"/>
                              </a:lnTo>
                              <a:lnTo>
                                <a:pt x="32951" y="-2067"/>
                              </a:lnTo>
                              <a:lnTo>
                                <a:pt x="24536" y="-2067"/>
                              </a:lnTo>
                              <a:lnTo>
                                <a:pt x="4062" y="36546"/>
                              </a:lnTo>
                              <a:lnTo>
                                <a:pt x="4062" y="-2067"/>
                              </a:lnTo>
                              <a:lnTo>
                                <a:pt x="-2007" y="-2067"/>
                              </a:lnTo>
                              <a:lnTo>
                                <a:pt x="-2007" y="440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4" name="Freeform 123">
                          <a:extLst>
                            <a:ext uri="{FF2B5EF4-FFF2-40B4-BE49-F238E27FC236}">
                              <a16:creationId xmlns:a16="http://schemas.microsoft.com/office/drawing/2014/main" id="{D0373086-46DA-CF98-5055-DA7D10ABD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41018" y="3805223"/>
                          <a:ext cx="5257" cy="63316"/>
                        </a:xfrm>
                        <a:custGeom>
                          <a:avLst/>
                          <a:gdLst>
                            <a:gd name="connsiteX0" fmla="*/ 4565 w 5257"/>
                            <a:gd name="connsiteY0" fmla="*/ 61898 h 63316"/>
                            <a:gd name="connsiteX1" fmla="*/ 4565 w 5257"/>
                            <a:gd name="connsiteY1" fmla="*/ -1419 h 63316"/>
                            <a:gd name="connsiteX2" fmla="*/ -692 w 5257"/>
                            <a:gd name="connsiteY2" fmla="*/ -1419 h 63316"/>
                            <a:gd name="connsiteX3" fmla="*/ -692 w 5257"/>
                            <a:gd name="connsiteY3" fmla="*/ 61898 h 63316"/>
                            <a:gd name="connsiteX4" fmla="*/ 4565 w 5257"/>
                            <a:gd name="connsiteY4" fmla="*/ 6189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65" y="61898"/>
                              </a:moveTo>
                              <a:lnTo>
                                <a:pt x="4565" y="-1419"/>
                              </a:lnTo>
                              <a:lnTo>
                                <a:pt x="-692" y="-1419"/>
                              </a:lnTo>
                              <a:lnTo>
                                <a:pt x="-692" y="61898"/>
                              </a:lnTo>
                              <a:lnTo>
                                <a:pt x="4565" y="6189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5" name="Freeform 124">
                          <a:extLst>
                            <a:ext uri="{FF2B5EF4-FFF2-40B4-BE49-F238E27FC236}">
                              <a16:creationId xmlns:a16="http://schemas.microsoft.com/office/drawing/2014/main" id="{79DEDF65-0FAE-3CC1-D7D4-824DEC22E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26146" y="3880111"/>
                          <a:ext cx="34958" cy="46161"/>
                        </a:xfrm>
                        <a:custGeom>
                          <a:avLst/>
                          <a:gdLst>
                            <a:gd name="connsiteX0" fmla="*/ -2007 w 34958"/>
                            <a:gd name="connsiteY0" fmla="*/ 44106 h 46161"/>
                            <a:gd name="connsiteX1" fmla="*/ 6408 w 34958"/>
                            <a:gd name="connsiteY1" fmla="*/ 44106 h 46161"/>
                            <a:gd name="connsiteX2" fmla="*/ 26892 w 34958"/>
                            <a:gd name="connsiteY2" fmla="*/ 5493 h 46161"/>
                            <a:gd name="connsiteX3" fmla="*/ 26892 w 34958"/>
                            <a:gd name="connsiteY3" fmla="*/ 44106 h 46161"/>
                            <a:gd name="connsiteX4" fmla="*/ 32951 w 34958"/>
                            <a:gd name="connsiteY4" fmla="*/ 44106 h 46161"/>
                            <a:gd name="connsiteX5" fmla="*/ 32951 w 34958"/>
                            <a:gd name="connsiteY5" fmla="*/ -2056 h 46161"/>
                            <a:gd name="connsiteX6" fmla="*/ 24536 w 34958"/>
                            <a:gd name="connsiteY6" fmla="*/ -2056 h 46161"/>
                            <a:gd name="connsiteX7" fmla="*/ 4062 w 34958"/>
                            <a:gd name="connsiteY7" fmla="*/ 36558 h 46161"/>
                            <a:gd name="connsiteX8" fmla="*/ 4062 w 34958"/>
                            <a:gd name="connsiteY8" fmla="*/ -2056 h 46161"/>
                            <a:gd name="connsiteX9" fmla="*/ -2007 w 34958"/>
                            <a:gd name="connsiteY9" fmla="*/ -2056 h 46161"/>
                            <a:gd name="connsiteX10" fmla="*/ -2007 w 34958"/>
                            <a:gd name="connsiteY10" fmla="*/ 44106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2007" y="44106"/>
                              </a:moveTo>
                              <a:lnTo>
                                <a:pt x="6408" y="44106"/>
                              </a:lnTo>
                              <a:lnTo>
                                <a:pt x="26892" y="5493"/>
                              </a:lnTo>
                              <a:lnTo>
                                <a:pt x="26892" y="44106"/>
                              </a:lnTo>
                              <a:lnTo>
                                <a:pt x="32951" y="44106"/>
                              </a:lnTo>
                              <a:lnTo>
                                <a:pt x="32951" y="-2056"/>
                              </a:lnTo>
                              <a:lnTo>
                                <a:pt x="24536" y="-2056"/>
                              </a:lnTo>
                              <a:lnTo>
                                <a:pt x="4062" y="36558"/>
                              </a:lnTo>
                              <a:lnTo>
                                <a:pt x="4062" y="-2056"/>
                              </a:lnTo>
                              <a:lnTo>
                                <a:pt x="-2007" y="-2056"/>
                              </a:lnTo>
                              <a:lnTo>
                                <a:pt x="-2007" y="4410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6" name="Freeform 125">
                          <a:extLst>
                            <a:ext uri="{FF2B5EF4-FFF2-40B4-BE49-F238E27FC236}">
                              <a16:creationId xmlns:a16="http://schemas.microsoft.com/office/drawing/2014/main" id="{C967D5DE-5CB7-AB36-4F42-2A7D7E449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41018" y="3949116"/>
                          <a:ext cx="5257" cy="63316"/>
                        </a:xfrm>
                        <a:custGeom>
                          <a:avLst/>
                          <a:gdLst>
                            <a:gd name="connsiteX0" fmla="*/ 4565 w 5257"/>
                            <a:gd name="connsiteY0" fmla="*/ 61909 h 63316"/>
                            <a:gd name="connsiteX1" fmla="*/ 4565 w 5257"/>
                            <a:gd name="connsiteY1" fmla="*/ -1407 h 63316"/>
                            <a:gd name="connsiteX2" fmla="*/ -692 w 5257"/>
                            <a:gd name="connsiteY2" fmla="*/ -1407 h 63316"/>
                            <a:gd name="connsiteX3" fmla="*/ -692 w 5257"/>
                            <a:gd name="connsiteY3" fmla="*/ 61909 h 63316"/>
                            <a:gd name="connsiteX4" fmla="*/ 4565 w 5257"/>
                            <a:gd name="connsiteY4" fmla="*/ 61909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65" y="61909"/>
                              </a:moveTo>
                              <a:lnTo>
                                <a:pt x="4565" y="-1407"/>
                              </a:lnTo>
                              <a:lnTo>
                                <a:pt x="-692" y="-1407"/>
                              </a:lnTo>
                              <a:lnTo>
                                <a:pt x="-692" y="61909"/>
                              </a:lnTo>
                              <a:lnTo>
                                <a:pt x="4565" y="6190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7" name="Freeform 126">
                          <a:extLst>
                            <a:ext uri="{FF2B5EF4-FFF2-40B4-BE49-F238E27FC236}">
                              <a16:creationId xmlns:a16="http://schemas.microsoft.com/office/drawing/2014/main" id="{FD353EDA-321C-331D-C673-10E3B871CA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27706" y="4023173"/>
                          <a:ext cx="32512" cy="47892"/>
                        </a:xfrm>
                        <a:custGeom>
                          <a:avLst/>
                          <a:gdLst>
                            <a:gd name="connsiteX0" fmla="*/ 28053 w 32512"/>
                            <a:gd name="connsiteY0" fmla="*/ 43508 h 47892"/>
                            <a:gd name="connsiteX1" fmla="*/ 28053 w 32512"/>
                            <a:gd name="connsiteY1" fmla="*/ 37413 h 47892"/>
                            <a:gd name="connsiteX2" fmla="*/ 21341 w 32512"/>
                            <a:gd name="connsiteY2" fmla="*/ 39946 h 47892"/>
                            <a:gd name="connsiteX3" fmla="*/ 15242 w 32512"/>
                            <a:gd name="connsiteY3" fmla="*/ 40787 h 47892"/>
                            <a:gd name="connsiteX4" fmla="*/ 7371 w 32512"/>
                            <a:gd name="connsiteY4" fmla="*/ 38808 h 47892"/>
                            <a:gd name="connsiteX5" fmla="*/ 4599 w 32512"/>
                            <a:gd name="connsiteY5" fmla="*/ 33179 h 47892"/>
                            <a:gd name="connsiteX6" fmla="*/ 6441 w 32512"/>
                            <a:gd name="connsiteY6" fmla="*/ 28549 h 47892"/>
                            <a:gd name="connsiteX7" fmla="*/ 13420 w 32512"/>
                            <a:gd name="connsiteY7" fmla="*/ 26036 h 47892"/>
                            <a:gd name="connsiteX8" fmla="*/ 17192 w 32512"/>
                            <a:gd name="connsiteY8" fmla="*/ 25264 h 47892"/>
                            <a:gd name="connsiteX9" fmla="*/ 27509 w 32512"/>
                            <a:gd name="connsiteY9" fmla="*/ 20575 h 47892"/>
                            <a:gd name="connsiteX10" fmla="*/ 30835 w 32512"/>
                            <a:gd name="connsiteY10" fmla="*/ 11602 h 47892"/>
                            <a:gd name="connsiteX11" fmla="*/ 26330 w 32512"/>
                            <a:gd name="connsiteY11" fmla="*/ 1422 h 47892"/>
                            <a:gd name="connsiteX12" fmla="*/ 13143 w 32512"/>
                            <a:gd name="connsiteY12" fmla="*/ -2041 h 47892"/>
                            <a:gd name="connsiteX13" fmla="*/ 6163 w 32512"/>
                            <a:gd name="connsiteY13" fmla="*/ -1299 h 47892"/>
                            <a:gd name="connsiteX14" fmla="*/ -1490 w 32512"/>
                            <a:gd name="connsiteY14" fmla="*/ 898 h 47892"/>
                            <a:gd name="connsiteX15" fmla="*/ -1490 w 32512"/>
                            <a:gd name="connsiteY15" fmla="*/ 7328 h 47892"/>
                            <a:gd name="connsiteX16" fmla="*/ 5965 w 32512"/>
                            <a:gd name="connsiteY16" fmla="*/ 4113 h 47892"/>
                            <a:gd name="connsiteX17" fmla="*/ 13143 w 32512"/>
                            <a:gd name="connsiteY17" fmla="*/ 3034 h 47892"/>
                            <a:gd name="connsiteX18" fmla="*/ 21400 w 32512"/>
                            <a:gd name="connsiteY18" fmla="*/ 5132 h 47892"/>
                            <a:gd name="connsiteX19" fmla="*/ 24311 w 32512"/>
                            <a:gd name="connsiteY19" fmla="*/ 11137 h 47892"/>
                            <a:gd name="connsiteX20" fmla="*/ 22222 w 32512"/>
                            <a:gd name="connsiteY20" fmla="*/ 16450 h 47892"/>
                            <a:gd name="connsiteX21" fmla="*/ 15371 w 32512"/>
                            <a:gd name="connsiteY21" fmla="*/ 19329 h 47892"/>
                            <a:gd name="connsiteX22" fmla="*/ 11559 w 32512"/>
                            <a:gd name="connsiteY22" fmla="*/ 20071 h 47892"/>
                            <a:gd name="connsiteX23" fmla="*/ 1441 w 32512"/>
                            <a:gd name="connsiteY23" fmla="*/ 24424 h 47892"/>
                            <a:gd name="connsiteX24" fmla="*/ -1678 w 32512"/>
                            <a:gd name="connsiteY24" fmla="*/ 32684 h 47892"/>
                            <a:gd name="connsiteX25" fmla="*/ 2639 w 32512"/>
                            <a:gd name="connsiteY25" fmla="*/ 42330 h 47892"/>
                            <a:gd name="connsiteX26" fmla="*/ 14529 w 32512"/>
                            <a:gd name="connsiteY26" fmla="*/ 45852 h 47892"/>
                            <a:gd name="connsiteX27" fmla="*/ 21153 w 32512"/>
                            <a:gd name="connsiteY27" fmla="*/ 45259 h 47892"/>
                            <a:gd name="connsiteX28" fmla="*/ 28053 w 32512"/>
                            <a:gd name="connsiteY28" fmla="*/ 43508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8053" y="43508"/>
                              </a:moveTo>
                              <a:lnTo>
                                <a:pt x="28053" y="37413"/>
                              </a:lnTo>
                              <a:cubicBezTo>
                                <a:pt x="25684" y="38548"/>
                                <a:pt x="23446" y="39392"/>
                                <a:pt x="21341" y="39946"/>
                              </a:cubicBezTo>
                              <a:cubicBezTo>
                                <a:pt x="19235" y="40507"/>
                                <a:pt x="17202" y="40787"/>
                                <a:pt x="15242" y="40787"/>
                              </a:cubicBezTo>
                              <a:cubicBezTo>
                                <a:pt x="11843" y="40787"/>
                                <a:pt x="9219" y="40127"/>
                                <a:pt x="7371" y="38808"/>
                              </a:cubicBezTo>
                              <a:cubicBezTo>
                                <a:pt x="5523" y="37489"/>
                                <a:pt x="4599" y="35613"/>
                                <a:pt x="4599" y="33179"/>
                              </a:cubicBezTo>
                              <a:cubicBezTo>
                                <a:pt x="4599" y="31134"/>
                                <a:pt x="5213" y="29591"/>
                                <a:pt x="6441" y="28549"/>
                              </a:cubicBezTo>
                              <a:cubicBezTo>
                                <a:pt x="7668" y="27514"/>
                                <a:pt x="9995" y="26676"/>
                                <a:pt x="13420" y="26036"/>
                              </a:cubicBezTo>
                              <a:lnTo>
                                <a:pt x="17192" y="25264"/>
                              </a:lnTo>
                              <a:cubicBezTo>
                                <a:pt x="21852" y="24374"/>
                                <a:pt x="25291" y="22811"/>
                                <a:pt x="27509" y="20575"/>
                              </a:cubicBezTo>
                              <a:cubicBezTo>
                                <a:pt x="29726" y="18339"/>
                                <a:pt x="30835" y="15348"/>
                                <a:pt x="30835" y="11602"/>
                              </a:cubicBezTo>
                              <a:cubicBezTo>
                                <a:pt x="30835" y="7124"/>
                                <a:pt x="29334" y="3730"/>
                                <a:pt x="26330" y="1422"/>
                              </a:cubicBezTo>
                              <a:cubicBezTo>
                                <a:pt x="23334" y="-887"/>
                                <a:pt x="18938" y="-2041"/>
                                <a:pt x="13143" y="-2041"/>
                              </a:cubicBezTo>
                              <a:cubicBezTo>
                                <a:pt x="10958" y="-2041"/>
                                <a:pt x="8632" y="-1793"/>
                                <a:pt x="6163" y="-1299"/>
                              </a:cubicBezTo>
                              <a:cubicBezTo>
                                <a:pt x="3702" y="-804"/>
                                <a:pt x="1151" y="-72"/>
                                <a:pt x="-1490" y="898"/>
                              </a:cubicBezTo>
                              <a:lnTo>
                                <a:pt x="-1490" y="7328"/>
                              </a:lnTo>
                              <a:cubicBezTo>
                                <a:pt x="1045" y="5910"/>
                                <a:pt x="3530" y="4838"/>
                                <a:pt x="5965" y="4113"/>
                              </a:cubicBezTo>
                              <a:cubicBezTo>
                                <a:pt x="8401" y="3394"/>
                                <a:pt x="10794" y="3034"/>
                                <a:pt x="13143" y="3034"/>
                              </a:cubicBezTo>
                              <a:cubicBezTo>
                                <a:pt x="16707" y="3034"/>
                                <a:pt x="19460" y="3734"/>
                                <a:pt x="21400" y="5132"/>
                              </a:cubicBezTo>
                              <a:cubicBezTo>
                                <a:pt x="23341" y="6537"/>
                                <a:pt x="24311" y="8538"/>
                                <a:pt x="24311" y="11137"/>
                              </a:cubicBezTo>
                              <a:cubicBezTo>
                                <a:pt x="24311" y="13399"/>
                                <a:pt x="23614" y="15170"/>
                                <a:pt x="22222" y="16450"/>
                              </a:cubicBezTo>
                              <a:cubicBezTo>
                                <a:pt x="20829" y="17729"/>
                                <a:pt x="18545" y="18689"/>
                                <a:pt x="15371" y="19329"/>
                              </a:cubicBezTo>
                              <a:lnTo>
                                <a:pt x="11559" y="20071"/>
                              </a:lnTo>
                              <a:cubicBezTo>
                                <a:pt x="6899" y="20994"/>
                                <a:pt x="3527" y="22445"/>
                                <a:pt x="1441" y="24424"/>
                              </a:cubicBezTo>
                              <a:cubicBezTo>
                                <a:pt x="-638" y="26402"/>
                                <a:pt x="-1678" y="29156"/>
                                <a:pt x="-1678" y="32684"/>
                              </a:cubicBezTo>
                              <a:cubicBezTo>
                                <a:pt x="-1678" y="36767"/>
                                <a:pt x="-239" y="39982"/>
                                <a:pt x="2639" y="42330"/>
                              </a:cubicBezTo>
                              <a:cubicBezTo>
                                <a:pt x="5517" y="44678"/>
                                <a:pt x="9480" y="45852"/>
                                <a:pt x="14529" y="45852"/>
                              </a:cubicBezTo>
                              <a:cubicBezTo>
                                <a:pt x="16701" y="45852"/>
                                <a:pt x="18908" y="45654"/>
                                <a:pt x="21153" y="45259"/>
                              </a:cubicBezTo>
                              <a:cubicBezTo>
                                <a:pt x="23403" y="44870"/>
                                <a:pt x="25703" y="44286"/>
                                <a:pt x="28053" y="4350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8" name="Freeform 127">
                          <a:extLst>
                            <a:ext uri="{FF2B5EF4-FFF2-40B4-BE49-F238E27FC236}">
                              <a16:creationId xmlns:a16="http://schemas.microsoft.com/office/drawing/2014/main" id="{A301B2DF-5315-CA70-652B-FC479A174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41018" y="4093021"/>
                          <a:ext cx="5257" cy="63316"/>
                        </a:xfrm>
                        <a:custGeom>
                          <a:avLst/>
                          <a:gdLst>
                            <a:gd name="connsiteX0" fmla="*/ 4565 w 5257"/>
                            <a:gd name="connsiteY0" fmla="*/ 61920 h 63316"/>
                            <a:gd name="connsiteX1" fmla="*/ 4565 w 5257"/>
                            <a:gd name="connsiteY1" fmla="*/ -1396 h 63316"/>
                            <a:gd name="connsiteX2" fmla="*/ -692 w 5257"/>
                            <a:gd name="connsiteY2" fmla="*/ -1396 h 63316"/>
                            <a:gd name="connsiteX3" fmla="*/ -692 w 5257"/>
                            <a:gd name="connsiteY3" fmla="*/ 61920 h 63316"/>
                            <a:gd name="connsiteX4" fmla="*/ 4565 w 5257"/>
                            <a:gd name="connsiteY4" fmla="*/ 6192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65" y="61920"/>
                              </a:moveTo>
                              <a:lnTo>
                                <a:pt x="4565" y="-1396"/>
                              </a:lnTo>
                              <a:lnTo>
                                <a:pt x="-692" y="-1396"/>
                              </a:lnTo>
                              <a:lnTo>
                                <a:pt x="-692" y="61920"/>
                              </a:lnTo>
                              <a:lnTo>
                                <a:pt x="4565" y="619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9" name="Freeform 128">
                          <a:extLst>
                            <a:ext uri="{FF2B5EF4-FFF2-40B4-BE49-F238E27FC236}">
                              <a16:creationId xmlns:a16="http://schemas.microsoft.com/office/drawing/2014/main" id="{D14DEC37-0627-AA87-0AF2-A6F7DF8646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127706" y="4167066"/>
                          <a:ext cx="32512" cy="47892"/>
                        </a:xfrm>
                        <a:custGeom>
                          <a:avLst/>
                          <a:gdLst>
                            <a:gd name="connsiteX0" fmla="*/ 28053 w 32512"/>
                            <a:gd name="connsiteY0" fmla="*/ 43519 h 47892"/>
                            <a:gd name="connsiteX1" fmla="*/ 28053 w 32512"/>
                            <a:gd name="connsiteY1" fmla="*/ 37425 h 47892"/>
                            <a:gd name="connsiteX2" fmla="*/ 21341 w 32512"/>
                            <a:gd name="connsiteY2" fmla="*/ 39957 h 47892"/>
                            <a:gd name="connsiteX3" fmla="*/ 15242 w 32512"/>
                            <a:gd name="connsiteY3" fmla="*/ 40798 h 47892"/>
                            <a:gd name="connsiteX4" fmla="*/ 7371 w 32512"/>
                            <a:gd name="connsiteY4" fmla="*/ 38820 h 47892"/>
                            <a:gd name="connsiteX5" fmla="*/ 4599 w 32512"/>
                            <a:gd name="connsiteY5" fmla="*/ 33190 h 47892"/>
                            <a:gd name="connsiteX6" fmla="*/ 6441 w 32512"/>
                            <a:gd name="connsiteY6" fmla="*/ 28560 h 47892"/>
                            <a:gd name="connsiteX7" fmla="*/ 13420 w 32512"/>
                            <a:gd name="connsiteY7" fmla="*/ 26048 h 47892"/>
                            <a:gd name="connsiteX8" fmla="*/ 17192 w 32512"/>
                            <a:gd name="connsiteY8" fmla="*/ 25276 h 47892"/>
                            <a:gd name="connsiteX9" fmla="*/ 27509 w 32512"/>
                            <a:gd name="connsiteY9" fmla="*/ 20586 h 47892"/>
                            <a:gd name="connsiteX10" fmla="*/ 30835 w 32512"/>
                            <a:gd name="connsiteY10" fmla="*/ 11613 h 47892"/>
                            <a:gd name="connsiteX11" fmla="*/ 26330 w 32512"/>
                            <a:gd name="connsiteY11" fmla="*/ 1433 h 47892"/>
                            <a:gd name="connsiteX12" fmla="*/ 13143 w 32512"/>
                            <a:gd name="connsiteY12" fmla="*/ -2029 h 47892"/>
                            <a:gd name="connsiteX13" fmla="*/ 6163 w 32512"/>
                            <a:gd name="connsiteY13" fmla="*/ -1287 h 47892"/>
                            <a:gd name="connsiteX14" fmla="*/ -1490 w 32512"/>
                            <a:gd name="connsiteY14" fmla="*/ 909 h 47892"/>
                            <a:gd name="connsiteX15" fmla="*/ -1490 w 32512"/>
                            <a:gd name="connsiteY15" fmla="*/ 7339 h 47892"/>
                            <a:gd name="connsiteX16" fmla="*/ 5965 w 32512"/>
                            <a:gd name="connsiteY16" fmla="*/ 4124 h 47892"/>
                            <a:gd name="connsiteX17" fmla="*/ 13143 w 32512"/>
                            <a:gd name="connsiteY17" fmla="*/ 3046 h 47892"/>
                            <a:gd name="connsiteX18" fmla="*/ 21400 w 32512"/>
                            <a:gd name="connsiteY18" fmla="*/ 5143 h 47892"/>
                            <a:gd name="connsiteX19" fmla="*/ 24311 w 32512"/>
                            <a:gd name="connsiteY19" fmla="*/ 11148 h 47892"/>
                            <a:gd name="connsiteX20" fmla="*/ 22222 w 32512"/>
                            <a:gd name="connsiteY20" fmla="*/ 16461 h 47892"/>
                            <a:gd name="connsiteX21" fmla="*/ 15371 w 32512"/>
                            <a:gd name="connsiteY21" fmla="*/ 19340 h 47892"/>
                            <a:gd name="connsiteX22" fmla="*/ 11559 w 32512"/>
                            <a:gd name="connsiteY22" fmla="*/ 20082 h 47892"/>
                            <a:gd name="connsiteX23" fmla="*/ 1441 w 32512"/>
                            <a:gd name="connsiteY23" fmla="*/ 24435 h 47892"/>
                            <a:gd name="connsiteX24" fmla="*/ -1678 w 32512"/>
                            <a:gd name="connsiteY24" fmla="*/ 32696 h 47892"/>
                            <a:gd name="connsiteX25" fmla="*/ 2639 w 32512"/>
                            <a:gd name="connsiteY25" fmla="*/ 42342 h 47892"/>
                            <a:gd name="connsiteX26" fmla="*/ 14529 w 32512"/>
                            <a:gd name="connsiteY26" fmla="*/ 45864 h 47892"/>
                            <a:gd name="connsiteX27" fmla="*/ 21153 w 32512"/>
                            <a:gd name="connsiteY27" fmla="*/ 45270 h 47892"/>
                            <a:gd name="connsiteX28" fmla="*/ 28053 w 32512"/>
                            <a:gd name="connsiteY28" fmla="*/ 43519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8053" y="43519"/>
                              </a:moveTo>
                              <a:lnTo>
                                <a:pt x="28053" y="37425"/>
                              </a:lnTo>
                              <a:cubicBezTo>
                                <a:pt x="25684" y="38559"/>
                                <a:pt x="23446" y="39403"/>
                                <a:pt x="21341" y="39957"/>
                              </a:cubicBezTo>
                              <a:cubicBezTo>
                                <a:pt x="19235" y="40518"/>
                                <a:pt x="17202" y="40798"/>
                                <a:pt x="15242" y="40798"/>
                              </a:cubicBezTo>
                              <a:cubicBezTo>
                                <a:pt x="11843" y="40798"/>
                                <a:pt x="9219" y="40139"/>
                                <a:pt x="7371" y="38820"/>
                              </a:cubicBezTo>
                              <a:cubicBezTo>
                                <a:pt x="5523" y="37501"/>
                                <a:pt x="4599" y="35624"/>
                                <a:pt x="4599" y="33190"/>
                              </a:cubicBezTo>
                              <a:cubicBezTo>
                                <a:pt x="4599" y="31146"/>
                                <a:pt x="5213" y="29602"/>
                                <a:pt x="6441" y="28560"/>
                              </a:cubicBezTo>
                              <a:cubicBezTo>
                                <a:pt x="7668" y="27525"/>
                                <a:pt x="9995" y="26687"/>
                                <a:pt x="13420" y="26048"/>
                              </a:cubicBezTo>
                              <a:lnTo>
                                <a:pt x="17192" y="25276"/>
                              </a:lnTo>
                              <a:cubicBezTo>
                                <a:pt x="21852" y="24385"/>
                                <a:pt x="25291" y="22822"/>
                                <a:pt x="27509" y="20586"/>
                              </a:cubicBezTo>
                              <a:cubicBezTo>
                                <a:pt x="29726" y="18351"/>
                                <a:pt x="30835" y="15360"/>
                                <a:pt x="30835" y="11613"/>
                              </a:cubicBezTo>
                              <a:cubicBezTo>
                                <a:pt x="30835" y="7135"/>
                                <a:pt x="29334" y="3742"/>
                                <a:pt x="26330" y="1433"/>
                              </a:cubicBezTo>
                              <a:cubicBezTo>
                                <a:pt x="23334" y="-875"/>
                                <a:pt x="18938" y="-2029"/>
                                <a:pt x="13143" y="-2029"/>
                              </a:cubicBezTo>
                              <a:cubicBezTo>
                                <a:pt x="10958" y="-2029"/>
                                <a:pt x="8632" y="-1782"/>
                                <a:pt x="6163" y="-1287"/>
                              </a:cubicBezTo>
                              <a:cubicBezTo>
                                <a:pt x="3702" y="-793"/>
                                <a:pt x="1151" y="-61"/>
                                <a:pt x="-1490" y="909"/>
                              </a:cubicBezTo>
                              <a:lnTo>
                                <a:pt x="-1490" y="7339"/>
                              </a:lnTo>
                              <a:cubicBezTo>
                                <a:pt x="1045" y="5921"/>
                                <a:pt x="3530" y="4850"/>
                                <a:pt x="5965" y="4124"/>
                              </a:cubicBezTo>
                              <a:cubicBezTo>
                                <a:pt x="8401" y="3405"/>
                                <a:pt x="10794" y="3046"/>
                                <a:pt x="13143" y="3046"/>
                              </a:cubicBezTo>
                              <a:cubicBezTo>
                                <a:pt x="16707" y="3046"/>
                                <a:pt x="19460" y="3745"/>
                                <a:pt x="21400" y="5143"/>
                              </a:cubicBezTo>
                              <a:cubicBezTo>
                                <a:pt x="23341" y="6548"/>
                                <a:pt x="24311" y="8550"/>
                                <a:pt x="24311" y="11148"/>
                              </a:cubicBezTo>
                              <a:cubicBezTo>
                                <a:pt x="24311" y="13411"/>
                                <a:pt x="23614" y="15182"/>
                                <a:pt x="22222" y="16461"/>
                              </a:cubicBezTo>
                              <a:cubicBezTo>
                                <a:pt x="20829" y="17741"/>
                                <a:pt x="18545" y="18700"/>
                                <a:pt x="15371" y="19340"/>
                              </a:cubicBezTo>
                              <a:lnTo>
                                <a:pt x="11559" y="20082"/>
                              </a:lnTo>
                              <a:cubicBezTo>
                                <a:pt x="6899" y="21005"/>
                                <a:pt x="3527" y="22456"/>
                                <a:pt x="1441" y="24435"/>
                              </a:cubicBezTo>
                              <a:cubicBezTo>
                                <a:pt x="-638" y="26414"/>
                                <a:pt x="-1678" y="29167"/>
                                <a:pt x="-1678" y="32696"/>
                              </a:cubicBezTo>
                              <a:cubicBezTo>
                                <a:pt x="-1678" y="36778"/>
                                <a:pt x="-239" y="39994"/>
                                <a:pt x="2639" y="42342"/>
                              </a:cubicBezTo>
                              <a:cubicBezTo>
                                <a:pt x="5517" y="44690"/>
                                <a:pt x="9480" y="45864"/>
                                <a:pt x="14529" y="45864"/>
                              </a:cubicBezTo>
                              <a:cubicBezTo>
                                <a:pt x="16701" y="45864"/>
                                <a:pt x="18908" y="45666"/>
                                <a:pt x="21153" y="45270"/>
                              </a:cubicBezTo>
                              <a:cubicBezTo>
                                <a:pt x="23403" y="44881"/>
                                <a:pt x="25703" y="44297"/>
                                <a:pt x="28053" y="435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6" name="Graphic 4">
                        <a:extLst>
                          <a:ext uri="{FF2B5EF4-FFF2-40B4-BE49-F238E27FC236}">
                            <a16:creationId xmlns:a16="http://schemas.microsoft.com/office/drawing/2014/main" id="{3F3559FF-4561-40D9-660C-2BDAE6B30D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2676" y="3682433"/>
                        <a:ext cx="40057" cy="713455"/>
                        <a:chOff x="5229009" y="3600416"/>
                        <a:chExt cx="34958" cy="622634"/>
                      </a:xfrm>
                      <a:solidFill>
                        <a:srgbClr val="696969"/>
                      </a:solidFill>
                    </p:grpSpPr>
                    <p:sp>
                      <p:nvSpPr>
                        <p:cNvPr id="112" name="Freeform 111">
                          <a:extLst>
                            <a:ext uri="{FF2B5EF4-FFF2-40B4-BE49-F238E27FC236}">
                              <a16:creationId xmlns:a16="http://schemas.microsoft.com/office/drawing/2014/main" id="{2CBA2D1C-2EB9-C2A7-6216-D88B5CA8D7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29009" y="3600416"/>
                          <a:ext cx="34958" cy="46161"/>
                        </a:xfrm>
                        <a:custGeom>
                          <a:avLst/>
                          <a:gdLst>
                            <a:gd name="connsiteX0" fmla="*/ -1999 w 34958"/>
                            <a:gd name="connsiteY0" fmla="*/ 44084 h 46161"/>
                            <a:gd name="connsiteX1" fmla="*/ 6416 w 34958"/>
                            <a:gd name="connsiteY1" fmla="*/ 44084 h 46161"/>
                            <a:gd name="connsiteX2" fmla="*/ 26900 w 34958"/>
                            <a:gd name="connsiteY2" fmla="*/ 5471 h 46161"/>
                            <a:gd name="connsiteX3" fmla="*/ 26900 w 34958"/>
                            <a:gd name="connsiteY3" fmla="*/ 44084 h 46161"/>
                            <a:gd name="connsiteX4" fmla="*/ 32959 w 34958"/>
                            <a:gd name="connsiteY4" fmla="*/ 44084 h 46161"/>
                            <a:gd name="connsiteX5" fmla="*/ 32959 w 34958"/>
                            <a:gd name="connsiteY5" fmla="*/ -2078 h 46161"/>
                            <a:gd name="connsiteX6" fmla="*/ 24544 w 34958"/>
                            <a:gd name="connsiteY6" fmla="*/ -2078 h 46161"/>
                            <a:gd name="connsiteX7" fmla="*/ 4070 w 34958"/>
                            <a:gd name="connsiteY7" fmla="*/ 36535 h 46161"/>
                            <a:gd name="connsiteX8" fmla="*/ 4070 w 34958"/>
                            <a:gd name="connsiteY8" fmla="*/ -2078 h 46161"/>
                            <a:gd name="connsiteX9" fmla="*/ -1999 w 34958"/>
                            <a:gd name="connsiteY9" fmla="*/ -2078 h 46161"/>
                            <a:gd name="connsiteX10" fmla="*/ -1999 w 34958"/>
                            <a:gd name="connsiteY10" fmla="*/ 44084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1999" y="44084"/>
                              </a:moveTo>
                              <a:lnTo>
                                <a:pt x="6416" y="44084"/>
                              </a:lnTo>
                              <a:lnTo>
                                <a:pt x="26900" y="5471"/>
                              </a:lnTo>
                              <a:lnTo>
                                <a:pt x="26900" y="44084"/>
                              </a:lnTo>
                              <a:lnTo>
                                <a:pt x="32959" y="44084"/>
                              </a:lnTo>
                              <a:lnTo>
                                <a:pt x="32959" y="-2078"/>
                              </a:lnTo>
                              <a:lnTo>
                                <a:pt x="24544" y="-2078"/>
                              </a:lnTo>
                              <a:lnTo>
                                <a:pt x="4070" y="36535"/>
                              </a:lnTo>
                              <a:lnTo>
                                <a:pt x="4070" y="-2078"/>
                              </a:lnTo>
                              <a:lnTo>
                                <a:pt x="-1999" y="-2078"/>
                              </a:lnTo>
                              <a:lnTo>
                                <a:pt x="-1999" y="4408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3" name="Freeform 112">
                          <a:extLst>
                            <a:ext uri="{FF2B5EF4-FFF2-40B4-BE49-F238E27FC236}">
                              <a16:creationId xmlns:a16="http://schemas.microsoft.com/office/drawing/2014/main" id="{2D96CCDD-F36A-8B36-83F7-6F130AE30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43868" y="3669422"/>
                          <a:ext cx="5257" cy="63316"/>
                        </a:xfrm>
                        <a:custGeom>
                          <a:avLst/>
                          <a:gdLst>
                            <a:gd name="connsiteX0" fmla="*/ 4573 w 5257"/>
                            <a:gd name="connsiteY0" fmla="*/ 61887 h 63316"/>
                            <a:gd name="connsiteX1" fmla="*/ 4573 w 5257"/>
                            <a:gd name="connsiteY1" fmla="*/ -1430 h 63316"/>
                            <a:gd name="connsiteX2" fmla="*/ -684 w 5257"/>
                            <a:gd name="connsiteY2" fmla="*/ -1430 h 63316"/>
                            <a:gd name="connsiteX3" fmla="*/ -684 w 5257"/>
                            <a:gd name="connsiteY3" fmla="*/ 61887 h 63316"/>
                            <a:gd name="connsiteX4" fmla="*/ 4573 w 5257"/>
                            <a:gd name="connsiteY4" fmla="*/ 61887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73" y="61887"/>
                              </a:moveTo>
                              <a:lnTo>
                                <a:pt x="4573" y="-1430"/>
                              </a:lnTo>
                              <a:lnTo>
                                <a:pt x="-684" y="-1430"/>
                              </a:lnTo>
                              <a:lnTo>
                                <a:pt x="-684" y="61887"/>
                              </a:lnTo>
                              <a:lnTo>
                                <a:pt x="4573" y="618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Freeform 113">
                          <a:extLst>
                            <a:ext uri="{FF2B5EF4-FFF2-40B4-BE49-F238E27FC236}">
                              <a16:creationId xmlns:a16="http://schemas.microsoft.com/office/drawing/2014/main" id="{8F5B33A0-A720-0BAB-FA4F-7BFD6818A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29009" y="3744309"/>
                          <a:ext cx="34958" cy="46161"/>
                        </a:xfrm>
                        <a:custGeom>
                          <a:avLst/>
                          <a:gdLst>
                            <a:gd name="connsiteX0" fmla="*/ -1999 w 34958"/>
                            <a:gd name="connsiteY0" fmla="*/ 44095 h 46161"/>
                            <a:gd name="connsiteX1" fmla="*/ 6416 w 34958"/>
                            <a:gd name="connsiteY1" fmla="*/ 44095 h 46161"/>
                            <a:gd name="connsiteX2" fmla="*/ 26900 w 34958"/>
                            <a:gd name="connsiteY2" fmla="*/ 5482 h 46161"/>
                            <a:gd name="connsiteX3" fmla="*/ 26900 w 34958"/>
                            <a:gd name="connsiteY3" fmla="*/ 44095 h 46161"/>
                            <a:gd name="connsiteX4" fmla="*/ 32959 w 34958"/>
                            <a:gd name="connsiteY4" fmla="*/ 44095 h 46161"/>
                            <a:gd name="connsiteX5" fmla="*/ 32959 w 34958"/>
                            <a:gd name="connsiteY5" fmla="*/ -2066 h 46161"/>
                            <a:gd name="connsiteX6" fmla="*/ 24544 w 34958"/>
                            <a:gd name="connsiteY6" fmla="*/ -2066 h 46161"/>
                            <a:gd name="connsiteX7" fmla="*/ 4070 w 34958"/>
                            <a:gd name="connsiteY7" fmla="*/ 36547 h 46161"/>
                            <a:gd name="connsiteX8" fmla="*/ 4070 w 34958"/>
                            <a:gd name="connsiteY8" fmla="*/ -2066 h 46161"/>
                            <a:gd name="connsiteX9" fmla="*/ -1999 w 34958"/>
                            <a:gd name="connsiteY9" fmla="*/ -2066 h 46161"/>
                            <a:gd name="connsiteX10" fmla="*/ -1999 w 34958"/>
                            <a:gd name="connsiteY10" fmla="*/ 44095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1999" y="44095"/>
                              </a:moveTo>
                              <a:lnTo>
                                <a:pt x="6416" y="44095"/>
                              </a:lnTo>
                              <a:lnTo>
                                <a:pt x="26900" y="5482"/>
                              </a:lnTo>
                              <a:lnTo>
                                <a:pt x="26900" y="44095"/>
                              </a:lnTo>
                              <a:lnTo>
                                <a:pt x="32959" y="44095"/>
                              </a:lnTo>
                              <a:lnTo>
                                <a:pt x="32959" y="-2066"/>
                              </a:lnTo>
                              <a:lnTo>
                                <a:pt x="24544" y="-2066"/>
                              </a:lnTo>
                              <a:lnTo>
                                <a:pt x="4070" y="36547"/>
                              </a:lnTo>
                              <a:lnTo>
                                <a:pt x="4070" y="-2066"/>
                              </a:lnTo>
                              <a:lnTo>
                                <a:pt x="-1999" y="-2066"/>
                              </a:lnTo>
                              <a:lnTo>
                                <a:pt x="-1999" y="440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5" name="Freeform 114">
                          <a:extLst>
                            <a:ext uri="{FF2B5EF4-FFF2-40B4-BE49-F238E27FC236}">
                              <a16:creationId xmlns:a16="http://schemas.microsoft.com/office/drawing/2014/main" id="{48F9DEC8-35F8-9C07-5F7E-12E59D5BBF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43868" y="3813315"/>
                          <a:ext cx="5257" cy="63316"/>
                        </a:xfrm>
                        <a:custGeom>
                          <a:avLst/>
                          <a:gdLst>
                            <a:gd name="connsiteX0" fmla="*/ 4573 w 5257"/>
                            <a:gd name="connsiteY0" fmla="*/ 61898 h 63316"/>
                            <a:gd name="connsiteX1" fmla="*/ 4573 w 5257"/>
                            <a:gd name="connsiteY1" fmla="*/ -1418 h 63316"/>
                            <a:gd name="connsiteX2" fmla="*/ -684 w 5257"/>
                            <a:gd name="connsiteY2" fmla="*/ -1418 h 63316"/>
                            <a:gd name="connsiteX3" fmla="*/ -684 w 5257"/>
                            <a:gd name="connsiteY3" fmla="*/ 61898 h 63316"/>
                            <a:gd name="connsiteX4" fmla="*/ 4573 w 5257"/>
                            <a:gd name="connsiteY4" fmla="*/ 61898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73" y="61898"/>
                              </a:moveTo>
                              <a:lnTo>
                                <a:pt x="4573" y="-1418"/>
                              </a:lnTo>
                              <a:lnTo>
                                <a:pt x="-684" y="-1418"/>
                              </a:lnTo>
                              <a:lnTo>
                                <a:pt x="-684" y="61898"/>
                              </a:lnTo>
                              <a:lnTo>
                                <a:pt x="4573" y="6189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6" name="Freeform 115">
                          <a:extLst>
                            <a:ext uri="{FF2B5EF4-FFF2-40B4-BE49-F238E27FC236}">
                              <a16:creationId xmlns:a16="http://schemas.microsoft.com/office/drawing/2014/main" id="{9CD8D2C1-7635-47B8-4AC7-8EFAE9522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29009" y="3888203"/>
                          <a:ext cx="34958" cy="46161"/>
                        </a:xfrm>
                        <a:custGeom>
                          <a:avLst/>
                          <a:gdLst>
                            <a:gd name="connsiteX0" fmla="*/ -1999 w 34958"/>
                            <a:gd name="connsiteY0" fmla="*/ 44107 h 46161"/>
                            <a:gd name="connsiteX1" fmla="*/ 6416 w 34958"/>
                            <a:gd name="connsiteY1" fmla="*/ 44107 h 46161"/>
                            <a:gd name="connsiteX2" fmla="*/ 26900 w 34958"/>
                            <a:gd name="connsiteY2" fmla="*/ 5494 h 46161"/>
                            <a:gd name="connsiteX3" fmla="*/ 26900 w 34958"/>
                            <a:gd name="connsiteY3" fmla="*/ 44107 h 46161"/>
                            <a:gd name="connsiteX4" fmla="*/ 32959 w 34958"/>
                            <a:gd name="connsiteY4" fmla="*/ 44107 h 46161"/>
                            <a:gd name="connsiteX5" fmla="*/ 32959 w 34958"/>
                            <a:gd name="connsiteY5" fmla="*/ -2055 h 46161"/>
                            <a:gd name="connsiteX6" fmla="*/ 24544 w 34958"/>
                            <a:gd name="connsiteY6" fmla="*/ -2055 h 46161"/>
                            <a:gd name="connsiteX7" fmla="*/ 4070 w 34958"/>
                            <a:gd name="connsiteY7" fmla="*/ 36558 h 46161"/>
                            <a:gd name="connsiteX8" fmla="*/ 4070 w 34958"/>
                            <a:gd name="connsiteY8" fmla="*/ -2055 h 46161"/>
                            <a:gd name="connsiteX9" fmla="*/ -1999 w 34958"/>
                            <a:gd name="connsiteY9" fmla="*/ -2055 h 46161"/>
                            <a:gd name="connsiteX10" fmla="*/ -1999 w 34958"/>
                            <a:gd name="connsiteY10" fmla="*/ 44107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1999" y="44107"/>
                              </a:moveTo>
                              <a:lnTo>
                                <a:pt x="6416" y="44107"/>
                              </a:lnTo>
                              <a:lnTo>
                                <a:pt x="26900" y="5494"/>
                              </a:lnTo>
                              <a:lnTo>
                                <a:pt x="26900" y="44107"/>
                              </a:lnTo>
                              <a:lnTo>
                                <a:pt x="32959" y="44107"/>
                              </a:lnTo>
                              <a:lnTo>
                                <a:pt x="32959" y="-2055"/>
                              </a:lnTo>
                              <a:lnTo>
                                <a:pt x="24544" y="-2055"/>
                              </a:lnTo>
                              <a:lnTo>
                                <a:pt x="4070" y="36558"/>
                              </a:lnTo>
                              <a:lnTo>
                                <a:pt x="4070" y="-2055"/>
                              </a:lnTo>
                              <a:lnTo>
                                <a:pt x="-1999" y="-2055"/>
                              </a:lnTo>
                              <a:lnTo>
                                <a:pt x="-1999" y="4410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7" name="Freeform 116">
                          <a:extLst>
                            <a:ext uri="{FF2B5EF4-FFF2-40B4-BE49-F238E27FC236}">
                              <a16:creationId xmlns:a16="http://schemas.microsoft.com/office/drawing/2014/main" id="{29B8F1E8-B4D1-8091-5B81-E56572E58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43868" y="3957208"/>
                          <a:ext cx="5257" cy="63316"/>
                        </a:xfrm>
                        <a:custGeom>
                          <a:avLst/>
                          <a:gdLst>
                            <a:gd name="connsiteX0" fmla="*/ 4573 w 5257"/>
                            <a:gd name="connsiteY0" fmla="*/ 61910 h 63316"/>
                            <a:gd name="connsiteX1" fmla="*/ 4573 w 5257"/>
                            <a:gd name="connsiteY1" fmla="*/ -1407 h 63316"/>
                            <a:gd name="connsiteX2" fmla="*/ -684 w 5257"/>
                            <a:gd name="connsiteY2" fmla="*/ -1407 h 63316"/>
                            <a:gd name="connsiteX3" fmla="*/ -684 w 5257"/>
                            <a:gd name="connsiteY3" fmla="*/ 61910 h 63316"/>
                            <a:gd name="connsiteX4" fmla="*/ 4573 w 5257"/>
                            <a:gd name="connsiteY4" fmla="*/ 61910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73" y="61910"/>
                              </a:moveTo>
                              <a:lnTo>
                                <a:pt x="4573" y="-1407"/>
                              </a:lnTo>
                              <a:lnTo>
                                <a:pt x="-684" y="-1407"/>
                              </a:lnTo>
                              <a:lnTo>
                                <a:pt x="-684" y="61910"/>
                              </a:lnTo>
                              <a:lnTo>
                                <a:pt x="4573" y="619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8" name="Freeform 117">
                          <a:extLst>
                            <a:ext uri="{FF2B5EF4-FFF2-40B4-BE49-F238E27FC236}">
                              <a16:creationId xmlns:a16="http://schemas.microsoft.com/office/drawing/2014/main" id="{396D9FD5-EEF6-5FD5-5921-B188AD74BF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29009" y="4032096"/>
                          <a:ext cx="34958" cy="46161"/>
                        </a:xfrm>
                        <a:custGeom>
                          <a:avLst/>
                          <a:gdLst>
                            <a:gd name="connsiteX0" fmla="*/ -1999 w 34958"/>
                            <a:gd name="connsiteY0" fmla="*/ 44118 h 46161"/>
                            <a:gd name="connsiteX1" fmla="*/ 6416 w 34958"/>
                            <a:gd name="connsiteY1" fmla="*/ 44118 h 46161"/>
                            <a:gd name="connsiteX2" fmla="*/ 26900 w 34958"/>
                            <a:gd name="connsiteY2" fmla="*/ 5505 h 46161"/>
                            <a:gd name="connsiteX3" fmla="*/ 26900 w 34958"/>
                            <a:gd name="connsiteY3" fmla="*/ 44118 h 46161"/>
                            <a:gd name="connsiteX4" fmla="*/ 32959 w 34958"/>
                            <a:gd name="connsiteY4" fmla="*/ 44118 h 46161"/>
                            <a:gd name="connsiteX5" fmla="*/ 32959 w 34958"/>
                            <a:gd name="connsiteY5" fmla="*/ -2044 h 46161"/>
                            <a:gd name="connsiteX6" fmla="*/ 24544 w 34958"/>
                            <a:gd name="connsiteY6" fmla="*/ -2044 h 46161"/>
                            <a:gd name="connsiteX7" fmla="*/ 4070 w 34958"/>
                            <a:gd name="connsiteY7" fmla="*/ 36570 h 46161"/>
                            <a:gd name="connsiteX8" fmla="*/ 4070 w 34958"/>
                            <a:gd name="connsiteY8" fmla="*/ -2044 h 46161"/>
                            <a:gd name="connsiteX9" fmla="*/ -1999 w 34958"/>
                            <a:gd name="connsiteY9" fmla="*/ -2044 h 46161"/>
                            <a:gd name="connsiteX10" fmla="*/ -1999 w 34958"/>
                            <a:gd name="connsiteY10" fmla="*/ 44118 h 461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958" h="46161">
                              <a:moveTo>
                                <a:pt x="-1999" y="44118"/>
                              </a:moveTo>
                              <a:lnTo>
                                <a:pt x="6416" y="44118"/>
                              </a:lnTo>
                              <a:lnTo>
                                <a:pt x="26900" y="5505"/>
                              </a:lnTo>
                              <a:lnTo>
                                <a:pt x="26900" y="44118"/>
                              </a:lnTo>
                              <a:lnTo>
                                <a:pt x="32959" y="44118"/>
                              </a:lnTo>
                              <a:lnTo>
                                <a:pt x="32959" y="-2044"/>
                              </a:lnTo>
                              <a:lnTo>
                                <a:pt x="24544" y="-2044"/>
                              </a:lnTo>
                              <a:lnTo>
                                <a:pt x="4070" y="36570"/>
                              </a:lnTo>
                              <a:lnTo>
                                <a:pt x="4070" y="-2044"/>
                              </a:lnTo>
                              <a:lnTo>
                                <a:pt x="-1999" y="-2044"/>
                              </a:lnTo>
                              <a:lnTo>
                                <a:pt x="-1999" y="4411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9" name="Freeform 118">
                          <a:extLst>
                            <a:ext uri="{FF2B5EF4-FFF2-40B4-BE49-F238E27FC236}">
                              <a16:creationId xmlns:a16="http://schemas.microsoft.com/office/drawing/2014/main" id="{CDEA4FE8-CC6B-B0C2-6F14-0F4EED6123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43868" y="4101101"/>
                          <a:ext cx="5257" cy="63316"/>
                        </a:xfrm>
                        <a:custGeom>
                          <a:avLst/>
                          <a:gdLst>
                            <a:gd name="connsiteX0" fmla="*/ 4573 w 5257"/>
                            <a:gd name="connsiteY0" fmla="*/ 61921 h 63316"/>
                            <a:gd name="connsiteX1" fmla="*/ 4573 w 5257"/>
                            <a:gd name="connsiteY1" fmla="*/ -1395 h 63316"/>
                            <a:gd name="connsiteX2" fmla="*/ -684 w 5257"/>
                            <a:gd name="connsiteY2" fmla="*/ -1395 h 63316"/>
                            <a:gd name="connsiteX3" fmla="*/ -684 w 5257"/>
                            <a:gd name="connsiteY3" fmla="*/ 61921 h 63316"/>
                            <a:gd name="connsiteX4" fmla="*/ 4573 w 5257"/>
                            <a:gd name="connsiteY4" fmla="*/ 61921 h 633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257" h="63316">
                              <a:moveTo>
                                <a:pt x="4573" y="61921"/>
                              </a:moveTo>
                              <a:lnTo>
                                <a:pt x="4573" y="-1395"/>
                              </a:lnTo>
                              <a:lnTo>
                                <a:pt x="-684" y="-1395"/>
                              </a:lnTo>
                              <a:lnTo>
                                <a:pt x="-684" y="61921"/>
                              </a:lnTo>
                              <a:lnTo>
                                <a:pt x="4573" y="6192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0" name="Freeform 119">
                          <a:extLst>
                            <a:ext uri="{FF2B5EF4-FFF2-40B4-BE49-F238E27FC236}">
                              <a16:creationId xmlns:a16="http://schemas.microsoft.com/office/drawing/2014/main" id="{1D32667E-C620-6E9C-5F73-581C6A1714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5230556" y="4175158"/>
                          <a:ext cx="32512" cy="47892"/>
                        </a:xfrm>
                        <a:custGeom>
                          <a:avLst/>
                          <a:gdLst>
                            <a:gd name="connsiteX0" fmla="*/ 28061 w 32512"/>
                            <a:gd name="connsiteY0" fmla="*/ 43520 h 47892"/>
                            <a:gd name="connsiteX1" fmla="*/ 28061 w 32512"/>
                            <a:gd name="connsiteY1" fmla="*/ 37425 h 47892"/>
                            <a:gd name="connsiteX2" fmla="*/ 21349 w 32512"/>
                            <a:gd name="connsiteY2" fmla="*/ 39958 h 47892"/>
                            <a:gd name="connsiteX3" fmla="*/ 15250 w 32512"/>
                            <a:gd name="connsiteY3" fmla="*/ 40799 h 47892"/>
                            <a:gd name="connsiteX4" fmla="*/ 7379 w 32512"/>
                            <a:gd name="connsiteY4" fmla="*/ 38820 h 47892"/>
                            <a:gd name="connsiteX5" fmla="*/ 4607 w 32512"/>
                            <a:gd name="connsiteY5" fmla="*/ 33191 h 47892"/>
                            <a:gd name="connsiteX6" fmla="*/ 6449 w 32512"/>
                            <a:gd name="connsiteY6" fmla="*/ 28561 h 47892"/>
                            <a:gd name="connsiteX7" fmla="*/ 13428 w 32512"/>
                            <a:gd name="connsiteY7" fmla="*/ 26048 h 47892"/>
                            <a:gd name="connsiteX8" fmla="*/ 17201 w 32512"/>
                            <a:gd name="connsiteY8" fmla="*/ 25276 h 47892"/>
                            <a:gd name="connsiteX9" fmla="*/ 27517 w 32512"/>
                            <a:gd name="connsiteY9" fmla="*/ 20587 h 47892"/>
                            <a:gd name="connsiteX10" fmla="*/ 30843 w 32512"/>
                            <a:gd name="connsiteY10" fmla="*/ 11614 h 47892"/>
                            <a:gd name="connsiteX11" fmla="*/ 26339 w 32512"/>
                            <a:gd name="connsiteY11" fmla="*/ 1434 h 47892"/>
                            <a:gd name="connsiteX12" fmla="*/ 13151 w 32512"/>
                            <a:gd name="connsiteY12" fmla="*/ -2029 h 47892"/>
                            <a:gd name="connsiteX13" fmla="*/ 6172 w 32512"/>
                            <a:gd name="connsiteY13" fmla="*/ -1287 h 47892"/>
                            <a:gd name="connsiteX14" fmla="*/ -1481 w 32512"/>
                            <a:gd name="connsiteY14" fmla="*/ 910 h 47892"/>
                            <a:gd name="connsiteX15" fmla="*/ -1481 w 32512"/>
                            <a:gd name="connsiteY15" fmla="*/ 7340 h 47892"/>
                            <a:gd name="connsiteX16" fmla="*/ 5974 w 32512"/>
                            <a:gd name="connsiteY16" fmla="*/ 4125 h 47892"/>
                            <a:gd name="connsiteX17" fmla="*/ 13151 w 32512"/>
                            <a:gd name="connsiteY17" fmla="*/ 3046 h 47892"/>
                            <a:gd name="connsiteX18" fmla="*/ 21408 w 32512"/>
                            <a:gd name="connsiteY18" fmla="*/ 5144 h 47892"/>
                            <a:gd name="connsiteX19" fmla="*/ 24319 w 32512"/>
                            <a:gd name="connsiteY19" fmla="*/ 11149 h 47892"/>
                            <a:gd name="connsiteX20" fmla="*/ 22230 w 32512"/>
                            <a:gd name="connsiteY20" fmla="*/ 16462 h 47892"/>
                            <a:gd name="connsiteX21" fmla="*/ 15379 w 32512"/>
                            <a:gd name="connsiteY21" fmla="*/ 19341 h 47892"/>
                            <a:gd name="connsiteX22" fmla="*/ 11567 w 32512"/>
                            <a:gd name="connsiteY22" fmla="*/ 20083 h 47892"/>
                            <a:gd name="connsiteX23" fmla="*/ 1449 w 32512"/>
                            <a:gd name="connsiteY23" fmla="*/ 24436 h 47892"/>
                            <a:gd name="connsiteX24" fmla="*/ -1670 w 32512"/>
                            <a:gd name="connsiteY24" fmla="*/ 32696 h 47892"/>
                            <a:gd name="connsiteX25" fmla="*/ 2647 w 32512"/>
                            <a:gd name="connsiteY25" fmla="*/ 42342 h 47892"/>
                            <a:gd name="connsiteX26" fmla="*/ 14537 w 32512"/>
                            <a:gd name="connsiteY26" fmla="*/ 45864 h 47892"/>
                            <a:gd name="connsiteX27" fmla="*/ 21161 w 32512"/>
                            <a:gd name="connsiteY27" fmla="*/ 45271 h 47892"/>
                            <a:gd name="connsiteX28" fmla="*/ 28061 w 32512"/>
                            <a:gd name="connsiteY28" fmla="*/ 43520 h 478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32512" h="47892">
                              <a:moveTo>
                                <a:pt x="28061" y="43520"/>
                              </a:moveTo>
                              <a:lnTo>
                                <a:pt x="28061" y="37425"/>
                              </a:lnTo>
                              <a:cubicBezTo>
                                <a:pt x="25692" y="38560"/>
                                <a:pt x="23454" y="39404"/>
                                <a:pt x="21349" y="39958"/>
                              </a:cubicBezTo>
                              <a:cubicBezTo>
                                <a:pt x="19243" y="40519"/>
                                <a:pt x="17210" y="40799"/>
                                <a:pt x="15250" y="40799"/>
                              </a:cubicBezTo>
                              <a:cubicBezTo>
                                <a:pt x="11851" y="40799"/>
                                <a:pt x="9227" y="40139"/>
                                <a:pt x="7379" y="38820"/>
                              </a:cubicBezTo>
                              <a:cubicBezTo>
                                <a:pt x="5531" y="37501"/>
                                <a:pt x="4607" y="35625"/>
                                <a:pt x="4607" y="33191"/>
                              </a:cubicBezTo>
                              <a:cubicBezTo>
                                <a:pt x="4607" y="31146"/>
                                <a:pt x="5221" y="29603"/>
                                <a:pt x="6449" y="28561"/>
                              </a:cubicBezTo>
                              <a:cubicBezTo>
                                <a:pt x="7676" y="27526"/>
                                <a:pt x="10003" y="26688"/>
                                <a:pt x="13428" y="26048"/>
                              </a:cubicBezTo>
                              <a:lnTo>
                                <a:pt x="17201" y="25276"/>
                              </a:lnTo>
                              <a:cubicBezTo>
                                <a:pt x="21860" y="24386"/>
                                <a:pt x="25299" y="22823"/>
                                <a:pt x="27517" y="20587"/>
                              </a:cubicBezTo>
                              <a:cubicBezTo>
                                <a:pt x="29734" y="18351"/>
                                <a:pt x="30843" y="15360"/>
                                <a:pt x="30843" y="11614"/>
                              </a:cubicBezTo>
                              <a:cubicBezTo>
                                <a:pt x="30843" y="7136"/>
                                <a:pt x="29342" y="3742"/>
                                <a:pt x="26339" y="1434"/>
                              </a:cubicBezTo>
                              <a:cubicBezTo>
                                <a:pt x="23342" y="-875"/>
                                <a:pt x="18946" y="-2029"/>
                                <a:pt x="13151" y="-2029"/>
                              </a:cubicBezTo>
                              <a:cubicBezTo>
                                <a:pt x="10967" y="-2029"/>
                                <a:pt x="8640" y="-1781"/>
                                <a:pt x="6172" y="-1287"/>
                              </a:cubicBezTo>
                              <a:cubicBezTo>
                                <a:pt x="3710" y="-792"/>
                                <a:pt x="1159" y="-60"/>
                                <a:pt x="-1481" y="910"/>
                              </a:cubicBezTo>
                              <a:lnTo>
                                <a:pt x="-1481" y="7340"/>
                              </a:lnTo>
                              <a:cubicBezTo>
                                <a:pt x="1053" y="5922"/>
                                <a:pt x="3538" y="4850"/>
                                <a:pt x="5974" y="4125"/>
                              </a:cubicBezTo>
                              <a:cubicBezTo>
                                <a:pt x="8409" y="3406"/>
                                <a:pt x="10802" y="3046"/>
                                <a:pt x="13151" y="3046"/>
                              </a:cubicBezTo>
                              <a:cubicBezTo>
                                <a:pt x="16715" y="3046"/>
                                <a:pt x="19468" y="3746"/>
                                <a:pt x="21408" y="5144"/>
                              </a:cubicBezTo>
                              <a:cubicBezTo>
                                <a:pt x="23349" y="6549"/>
                                <a:pt x="24319" y="8550"/>
                                <a:pt x="24319" y="11149"/>
                              </a:cubicBezTo>
                              <a:cubicBezTo>
                                <a:pt x="24319" y="13411"/>
                                <a:pt x="23623" y="15182"/>
                                <a:pt x="22230" y="16462"/>
                              </a:cubicBezTo>
                              <a:cubicBezTo>
                                <a:pt x="20837" y="17741"/>
                                <a:pt x="18554" y="18701"/>
                                <a:pt x="15379" y="19341"/>
                              </a:cubicBezTo>
                              <a:lnTo>
                                <a:pt x="11567" y="20083"/>
                              </a:lnTo>
                              <a:cubicBezTo>
                                <a:pt x="6907" y="21006"/>
                                <a:pt x="3535" y="22457"/>
                                <a:pt x="1449" y="24436"/>
                              </a:cubicBezTo>
                              <a:cubicBezTo>
                                <a:pt x="-630" y="26414"/>
                                <a:pt x="-1670" y="29168"/>
                                <a:pt x="-1670" y="32696"/>
                              </a:cubicBezTo>
                              <a:cubicBezTo>
                                <a:pt x="-1670" y="36779"/>
                                <a:pt x="-231" y="39994"/>
                                <a:pt x="2647" y="42342"/>
                              </a:cubicBezTo>
                              <a:cubicBezTo>
                                <a:pt x="5525" y="44690"/>
                                <a:pt x="9488" y="45864"/>
                                <a:pt x="14537" y="45864"/>
                              </a:cubicBezTo>
                              <a:cubicBezTo>
                                <a:pt x="16709" y="45864"/>
                                <a:pt x="18917" y="45666"/>
                                <a:pt x="21161" y="45271"/>
                              </a:cubicBezTo>
                              <a:cubicBezTo>
                                <a:pt x="23411" y="44882"/>
                                <a:pt x="25712" y="44298"/>
                                <a:pt x="28061" y="4352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96969"/>
                        </a:solidFill>
                        <a:ln w="10" cap="flat">
                          <a:noFill/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75A4A872-6E0B-B623-F31C-72CBDF2F17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8733" y="3581198"/>
                        <a:ext cx="399294" cy="2151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9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2000</a:t>
                        </a:r>
                      </a:p>
                    </p:txBody>
                  </p:sp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F2DCE113-E991-BF59-B139-D38DF63435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8733" y="2809888"/>
                        <a:ext cx="399294" cy="2151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9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4000</a:t>
                        </a:r>
                      </a:p>
                    </p:txBody>
                  </p:sp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2F3C7D4D-678D-B815-7C51-98D8ED06EE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8733" y="2035188"/>
                        <a:ext cx="399294" cy="2151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9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6000</a:t>
                        </a:r>
                      </a:p>
                    </p:txBody>
                  </p:sp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3BD378AB-3713-C1B8-8A55-B4442022AA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8733" y="1263663"/>
                        <a:ext cx="399294" cy="2151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9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8000</a:t>
                        </a:r>
                      </a:p>
                    </p:txBody>
                  </p:sp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E076440D-600D-427A-2C70-A209E14C56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8733" y="4359219"/>
                        <a:ext cx="399294" cy="2151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9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2000</a:t>
                        </a:r>
                      </a:p>
                    </p:txBody>
                  </p:sp>
                </p:grpSp>
              </p:grp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EE5279D-7902-4F62-FC1E-507AE156ED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06600" y="4942842"/>
                    <a:ext cx="1015263" cy="22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5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Ligand Denticity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B001C53-0019-0169-7811-C9A108993EB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853621" y="2930762"/>
                    <a:ext cx="2057029" cy="22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5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Number of Ligands</a:t>
                    </a:r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AB256-94F5-7DEC-8726-8EF89BE37423}"/>
                  </a:ext>
                </a:extLst>
              </p:cNvPr>
              <p:cNvSpPr txBox="1"/>
              <p:nvPr/>
            </p:nvSpPr>
            <p:spPr>
              <a:xfrm>
                <a:off x="5358490" y="2909062"/>
                <a:ext cx="80080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Other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45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114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Figures for DART docs</vt:lpstr>
      <vt:lpstr>Quickstart: DART output without filters</vt:lpstr>
      <vt:lpstr>Quickstart: DART output with filters</vt:lpstr>
      <vt:lpstr>MetaLig: Bar chart of metal centers</vt:lpstr>
      <vt:lpstr>MetaLig: Bar chart of donors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 Sommer</dc:creator>
  <cp:lastModifiedBy>Timo Sommer</cp:lastModifiedBy>
  <cp:revision>5</cp:revision>
  <dcterms:created xsi:type="dcterms:W3CDTF">2024-08-23T13:44:43Z</dcterms:created>
  <dcterms:modified xsi:type="dcterms:W3CDTF">2024-09-09T10:42:44Z</dcterms:modified>
</cp:coreProperties>
</file>