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2"/>
    <p:restoredTop sz="94718"/>
  </p:normalViewPr>
  <p:slideViewPr>
    <p:cSldViewPr snapToGrid="0">
      <p:cViewPr varScale="1">
        <p:scale>
          <a:sx n="112" d="100"/>
          <a:sy n="112" d="100"/>
        </p:scale>
        <p:origin x="21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94A2-D2FF-2565-218C-648959BD2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4A2D8-9522-B883-20E3-ABB894D12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1DC7C-E2FE-0DAC-6D50-B0E7DDE9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0419-C39C-6A42-8B7E-07D0EF1915DD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FFDEF-8E58-9A35-5B08-EA2A6946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175B9-7717-88B9-1ECB-07B71A6F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6ED-CD84-EB49-8BFC-320630EB8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2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6F04-3DFA-221D-EFC1-68480217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EBFEC-0C85-54AA-AA7C-53D5FACF2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4F3C6-92F9-93FE-BD59-92FBA1D40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0419-C39C-6A42-8B7E-07D0EF1915DD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53896-BE33-21AB-E626-4EBF8B29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EE5B1-276C-7B18-819D-351DDE11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6ED-CD84-EB49-8BFC-320630EB8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95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DE2D1-CEFB-F281-86DB-7B805296F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5EC9C-85AC-5921-CE3E-250B0A0DA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34901-7A44-C823-C724-D406CD07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0419-C39C-6A42-8B7E-07D0EF1915DD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FF1C0-BFD2-D853-8118-9373DBAEF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8EE2A-1A2A-AA26-AF20-2A091276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6ED-CD84-EB49-8BFC-320630EB8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0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DD49-C7A4-53A8-34FF-C5423387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45372-325E-330C-4203-F5589B3E4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D8DFE-4E7C-6F90-2175-FAFDAA13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0419-C39C-6A42-8B7E-07D0EF1915DD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5F972-DA2A-7F5D-62DD-3E314501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D3690-1E3B-3DF3-BF47-6A0BCA69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6ED-CD84-EB49-8BFC-320630EB8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04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4881-9363-888F-F481-57336848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D1A77-2324-309D-A398-AAA2FB536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2800B-62BE-0C9D-627E-D22AA1871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0419-C39C-6A42-8B7E-07D0EF1915DD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E34C4-8534-6C9B-5D1E-6FD4F2DD2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1DDDE-6B01-205B-24BE-39245D96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6ED-CD84-EB49-8BFC-320630EB8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9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F32E-8D1B-2E23-12B9-6FE382D4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7FAC-D8F1-CF12-4424-FE1AD8EF8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AE26E-1490-B0F2-9E2D-A34043797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9CECA-815D-CEC7-3DA8-BC753A229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0419-C39C-6A42-8B7E-07D0EF1915DD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0CC55-0384-E0D0-05B0-EFFBB891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45D59-0DDB-5EF1-1F19-58DB9708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6ED-CD84-EB49-8BFC-320630EB8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5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03FA-5543-EE2E-79FF-55D7EB54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6CD80-8870-FA9A-7772-7317B2DCE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0AFF5-6255-7716-DADC-4D982955D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C3D78-4A0E-7061-6085-4D056C0BE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0B3AF-59E6-0D8A-7BEA-782CEB6AB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5AE5E-F748-7347-938A-07D3D22D7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0419-C39C-6A42-8B7E-07D0EF1915DD}" type="datetimeFigureOut">
              <a:rPr lang="en-US" smtClean="0"/>
              <a:t>4/25/23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08290-93C6-C074-3DF3-DDEF2705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0FAEE-D7C4-C605-3D9B-931016A3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6ED-CD84-EB49-8BFC-320630EB8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152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6B88-691C-8073-C66B-B8E6CDB7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338F0-53B6-05DD-02E9-9E4B7008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0419-C39C-6A42-8B7E-07D0EF1915DD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CEEA9-AD61-42D7-AD7E-CC2D0027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30B4F-EB88-3C17-E66E-D80FB08B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6ED-CD84-EB49-8BFC-320630EB8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0FE2A4-39EB-C920-AED5-E8A63B7A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0419-C39C-6A42-8B7E-07D0EF1915DD}" type="datetimeFigureOut">
              <a:rPr lang="en-US" smtClean="0"/>
              <a:t>4/25/23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73E62-6636-4384-EB18-DBCB89E21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9C0A1-ACBE-5F3F-A37A-20B1BF66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6ED-CD84-EB49-8BFC-320630EB8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1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0E82-0AB5-7BA6-18F7-55403E0D5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80ECA-F082-7A9D-F343-AD0CAE626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E3183-2FE0-B638-348F-2BA18696C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17699-D7FF-89C8-3676-473A5049B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0419-C39C-6A42-8B7E-07D0EF1915DD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4E297-D15C-AA3C-4C7D-2FE747BA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0D087-D018-9FDB-21B7-02DA9970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6ED-CD84-EB49-8BFC-320630EB8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4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CA66-7E64-1DAF-308C-14A7AFACB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00B19-052B-2D41-755D-1F61948F4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E75FA-36E5-1005-628E-F4379C6C4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40571-2DF1-4FB4-62A7-A7F6268B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40419-C39C-6A42-8B7E-07D0EF1915DD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6EDFE-77AB-AB3F-89DD-991CE5ED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7E93D-72DF-C2A5-9D11-1E229A99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096ED-CD84-EB49-8BFC-320630EB8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3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8C2650-8E41-25CF-D1DE-4F022CCD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91B09-E743-5389-3D33-F500BCCF7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5BDE1-634E-CDCB-5925-51D154CD9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40419-C39C-6A42-8B7E-07D0EF1915DD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4ACA0-4D9C-95A6-7C95-01318623B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9D334-B62B-99E3-5187-597D5F2D7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096ED-CD84-EB49-8BFC-320630EB8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0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F8AE-CF2D-6E1C-D3CA-A008C95B9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178C4-5092-F992-5198-FC02398FF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4" name="Picture 10" descr="Reshaping in Pandas with stack() and unstack() Functions | by Ram Avni |  The Startup | Medium">
            <a:extLst>
              <a:ext uri="{FF2B5EF4-FFF2-40B4-BE49-F238E27FC236}">
                <a16:creationId xmlns:a16="http://schemas.microsoft.com/office/drawing/2014/main" id="{E55562CA-A665-BFE8-A94D-242D27030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14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EC4F-F4F5-30F2-0623-0AEA1E1F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84042"/>
            <a:ext cx="10515600" cy="828332"/>
          </a:xfrm>
        </p:spPr>
        <p:txBody>
          <a:bodyPr>
            <a:normAutofit/>
          </a:bodyPr>
          <a:lstStyle/>
          <a:p>
            <a:pPr algn="ctr"/>
            <a:r>
              <a:rPr lang="en-US" sz="2800" i="1" dirty="0">
                <a:solidFill>
                  <a:srgbClr val="646464"/>
                </a:solidFill>
              </a:rPr>
              <a:t>The holy </a:t>
            </a:r>
            <a:r>
              <a:rPr lang="en-US" sz="2800" i="1" dirty="0" err="1">
                <a:solidFill>
                  <a:srgbClr val="646464"/>
                </a:solidFill>
              </a:rPr>
              <a:t>Prinity</a:t>
            </a:r>
            <a:r>
              <a:rPr lang="en-US" sz="2800" i="1" dirty="0">
                <a:solidFill>
                  <a:srgbClr val="646464"/>
                </a:solidFill>
              </a:rPr>
              <a:t> of data science</a:t>
            </a:r>
          </a:p>
        </p:txBody>
      </p:sp>
      <p:pic>
        <p:nvPicPr>
          <p:cNvPr id="2050" name="Picture 2" descr="PyCharm: the Python IDE for Professional Developers by JetBrains">
            <a:extLst>
              <a:ext uri="{FF2B5EF4-FFF2-40B4-BE49-F238E27FC236}">
                <a16:creationId xmlns:a16="http://schemas.microsoft.com/office/drawing/2014/main" id="{DD54EBF0-3FAE-A5FF-9356-AAA7CDF79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755" y="3126154"/>
            <a:ext cx="4901524" cy="285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on Logo, symbol, meaning, history, PNG, brand">
            <a:extLst>
              <a:ext uri="{FF2B5EF4-FFF2-40B4-BE49-F238E27FC236}">
                <a16:creationId xmlns:a16="http://schemas.microsoft.com/office/drawing/2014/main" id="{4C880CA5-A11D-6C8D-3EF2-06BB96697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24" b="28806"/>
          <a:stretch/>
        </p:blipFill>
        <p:spPr bwMode="auto">
          <a:xfrm>
            <a:off x="4525813" y="261257"/>
            <a:ext cx="3140374" cy="93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1ED3B890-8A87-A046-B9B0-0F03814F5B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14" b="13642"/>
          <a:stretch/>
        </p:blipFill>
        <p:spPr bwMode="auto">
          <a:xfrm>
            <a:off x="881744" y="1200493"/>
            <a:ext cx="3243436" cy="94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yCharm's top features. [Hidden] qualities of one of the most… | by Nicolò  Gasparini | Analytics Vidhya | Medium">
            <a:extLst>
              <a:ext uri="{FF2B5EF4-FFF2-40B4-BE49-F238E27FC236}">
                <a16:creationId xmlns:a16="http://schemas.microsoft.com/office/drawing/2014/main" id="{932855E5-94E4-71D6-A420-B7615634F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119" y="1200493"/>
            <a:ext cx="3140374" cy="942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andas DataFrame Manipulation in Python (10 Examples) | Edit &amp; Modify">
            <a:extLst>
              <a:ext uri="{FF2B5EF4-FFF2-40B4-BE49-F238E27FC236}">
                <a16:creationId xmlns:a16="http://schemas.microsoft.com/office/drawing/2014/main" id="{03E608B4-7D31-10C6-CA0B-3F5A68743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24" y="3012374"/>
            <a:ext cx="4590622" cy="303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72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rake Hotline Bling Meme Generator - Imgflip">
            <a:extLst>
              <a:ext uri="{FF2B5EF4-FFF2-40B4-BE49-F238E27FC236}">
                <a16:creationId xmlns:a16="http://schemas.microsoft.com/office/drawing/2014/main" id="{3BEDF023-B544-6D5C-0766-08347F972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00025"/>
            <a:ext cx="6457950" cy="645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in on Panda">
            <a:extLst>
              <a:ext uri="{FF2B5EF4-FFF2-40B4-BE49-F238E27FC236}">
                <a16:creationId xmlns:a16="http://schemas.microsoft.com/office/drawing/2014/main" id="{502D2476-5E1B-B03C-6374-65CB254A2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810" y="3652344"/>
            <a:ext cx="2732690" cy="273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53C3EB-9605-08EC-A828-17644730F9B4}"/>
              </a:ext>
            </a:extLst>
          </p:cNvPr>
          <p:cNvSpPr txBox="1"/>
          <p:nvPr/>
        </p:nvSpPr>
        <p:spPr>
          <a:xfrm>
            <a:off x="6096000" y="888387"/>
            <a:ext cx="2857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Writing any algorithm in pure python</a:t>
            </a:r>
          </a:p>
        </p:txBody>
      </p:sp>
    </p:spTree>
    <p:extLst>
      <p:ext uri="{BB962C8B-B14F-4D97-AF65-F5344CB8AC3E}">
        <p14:creationId xmlns:p14="http://schemas.microsoft.com/office/powerpoint/2010/main" val="223886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12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The holy Prinity of data science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Sommer</dc:creator>
  <cp:lastModifiedBy>Timo Sommer</cp:lastModifiedBy>
  <cp:revision>2</cp:revision>
  <dcterms:created xsi:type="dcterms:W3CDTF">2023-04-25T08:17:11Z</dcterms:created>
  <dcterms:modified xsi:type="dcterms:W3CDTF">2023-04-25T10:59:28Z</dcterms:modified>
</cp:coreProperties>
</file>