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 smtClean="0"/>
              <a:t>PASSWORD GENERATOR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000" dirty="0" smtClean="0"/>
              <a:t>SUBMITTED BY :</a:t>
            </a:r>
            <a:br>
              <a:rPr lang="en-IN" sz="4000" dirty="0" smtClean="0"/>
            </a:br>
            <a:r>
              <a:rPr lang="en-IN" sz="4000" dirty="0" smtClean="0"/>
              <a:t>CO21306 : </a:t>
            </a:r>
            <a:r>
              <a:rPr lang="en-IN" sz="4000" dirty="0" err="1" smtClean="0"/>
              <a:t>Akshit</a:t>
            </a:r>
            <a:r>
              <a:rPr lang="en-IN" sz="4000" dirty="0" smtClean="0"/>
              <a:t> </a:t>
            </a:r>
            <a:r>
              <a:rPr lang="en-IN" sz="4000" dirty="0" err="1" smtClean="0"/>
              <a:t>Chhikara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CO21315 : </a:t>
            </a:r>
            <a:r>
              <a:rPr lang="en-IN" sz="4000" dirty="0" err="1" smtClean="0"/>
              <a:t>Chetan</a:t>
            </a:r>
            <a:r>
              <a:rPr lang="en-IN" sz="4000" dirty="0" smtClean="0"/>
              <a:t> Kumar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520583"/>
            <a:ext cx="12192000" cy="777667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SUBMITTED TO : </a:t>
            </a:r>
            <a:r>
              <a:rPr lang="en-IN" sz="4000" b="1" dirty="0" err="1" smtClean="0"/>
              <a:t>Dr.</a:t>
            </a:r>
            <a:r>
              <a:rPr lang="en-IN" sz="4000" b="1" dirty="0" smtClean="0"/>
              <a:t> </a:t>
            </a:r>
            <a:r>
              <a:rPr lang="en-IN" sz="4000" b="1" dirty="0" err="1" smtClean="0"/>
              <a:t>Sarabjeet</a:t>
            </a:r>
            <a:r>
              <a:rPr lang="en-IN" sz="4000" b="1" dirty="0" smtClean="0"/>
              <a:t> Singh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67624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Basic Information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589756"/>
            <a:ext cx="10554574" cy="3636511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password generator program is made using </a:t>
            </a:r>
            <a:r>
              <a:rPr lang="en-IN" sz="2400" b="1" dirty="0" smtClean="0"/>
              <a:t>C++.</a:t>
            </a:r>
          </a:p>
          <a:p>
            <a:r>
              <a:rPr lang="en-IN" sz="2400" dirty="0" smtClean="0"/>
              <a:t>This program </a:t>
            </a:r>
            <a:r>
              <a:rPr lang="en-IN" sz="2400" b="1" dirty="0" smtClean="0"/>
              <a:t>generates random password </a:t>
            </a:r>
            <a:r>
              <a:rPr lang="en-IN" sz="2400" dirty="0" smtClean="0"/>
              <a:t>as per the </a:t>
            </a:r>
            <a:r>
              <a:rPr lang="en-IN" sz="2400" b="1" dirty="0" smtClean="0"/>
              <a:t>need</a:t>
            </a:r>
            <a:r>
              <a:rPr lang="en-IN" sz="2400" dirty="0" smtClean="0"/>
              <a:t> of the </a:t>
            </a:r>
            <a:r>
              <a:rPr lang="en-IN" sz="2400" b="1" dirty="0" smtClean="0"/>
              <a:t>user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 program benefits the user by providing a </a:t>
            </a:r>
            <a:r>
              <a:rPr lang="en-IN" sz="2400" b="1" dirty="0" smtClean="0"/>
              <a:t>strong password</a:t>
            </a:r>
            <a:r>
              <a:rPr lang="en-IN" sz="2400" dirty="0"/>
              <a:t> </a:t>
            </a:r>
            <a:r>
              <a:rPr lang="en-IN" sz="2400" dirty="0" smtClean="0"/>
              <a:t>for his/her online accounts.</a:t>
            </a:r>
          </a:p>
          <a:p>
            <a:r>
              <a:rPr lang="en-IN" sz="2400" dirty="0" smtClean="0"/>
              <a:t>This program can also be used in automatic </a:t>
            </a:r>
            <a:r>
              <a:rPr lang="en-IN" sz="2400" b="1" dirty="0" smtClean="0"/>
              <a:t>account initialisation </a:t>
            </a:r>
            <a:r>
              <a:rPr lang="en-IN" sz="2400" dirty="0" err="1" smtClean="0"/>
              <a:t>softwares</a:t>
            </a:r>
            <a:r>
              <a:rPr lang="en-IN" sz="2400" b="1" dirty="0" smtClean="0"/>
              <a:t>.</a:t>
            </a:r>
          </a:p>
          <a:p>
            <a:r>
              <a:rPr lang="en-IN" sz="2400" dirty="0" smtClean="0"/>
              <a:t>The passwords generated by this program will provide </a:t>
            </a:r>
            <a:r>
              <a:rPr lang="en-IN" sz="2400" b="1" dirty="0" smtClean="0"/>
              <a:t>protection from hackers</a:t>
            </a:r>
            <a:r>
              <a:rPr lang="en-I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87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How to use it 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512844"/>
            <a:ext cx="10554574" cy="3636511"/>
          </a:xfrm>
        </p:spPr>
        <p:txBody>
          <a:bodyPr>
            <a:normAutofit/>
          </a:bodyPr>
          <a:lstStyle/>
          <a:p>
            <a:r>
              <a:rPr lang="en-IN" sz="2200" dirty="0" smtClean="0"/>
              <a:t>The program will first greet user with the title.</a:t>
            </a:r>
          </a:p>
          <a:p>
            <a:r>
              <a:rPr lang="en-IN" sz="2200" dirty="0" smtClean="0"/>
              <a:t>Then it will ask user to enter the length of password.</a:t>
            </a:r>
          </a:p>
          <a:p>
            <a:r>
              <a:rPr lang="en-IN" sz="2200" dirty="0" smtClean="0"/>
              <a:t>Program will then provide user with option to add - lowercase, uppercase, numbers and special characters – to the password.</a:t>
            </a:r>
          </a:p>
          <a:p>
            <a:r>
              <a:rPr lang="en-IN" sz="2200" dirty="0" smtClean="0"/>
              <a:t>The user will answer these questions by entering – ‘y’ for yes and ‘n’ for no.</a:t>
            </a:r>
          </a:p>
          <a:p>
            <a:r>
              <a:rPr lang="en-IN" sz="2200" dirty="0" smtClean="0"/>
              <a:t>After these steps, the program will generate a random password.</a:t>
            </a:r>
          </a:p>
          <a:p>
            <a:r>
              <a:rPr lang="en-IN" sz="2200" dirty="0" smtClean="0"/>
              <a:t>Finally, program will ask user if he/she would like a new password</a:t>
            </a:r>
            <a:r>
              <a:rPr lang="en-I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4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12520" cy="766315"/>
          </a:xfrm>
        </p:spPr>
        <p:txBody>
          <a:bodyPr/>
          <a:lstStyle/>
          <a:p>
            <a:r>
              <a:rPr lang="en-IN" dirty="0" smtClean="0"/>
              <a:t>Use Cases 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1" y="766315"/>
            <a:ext cx="5484872" cy="5988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394" y="766314"/>
            <a:ext cx="6262539" cy="51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82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</TotalTime>
  <Words>172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PASSWORD GENERATOR  SUBMITTED BY : CO21306 : Akshit Chhikara CO21315 : Chetan Kumar</vt:lpstr>
      <vt:lpstr>Basic Information</vt:lpstr>
      <vt:lpstr>How to use it ?</vt:lpstr>
      <vt:lpstr>Use Cases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  SUBMITTED BY : CO21306 : Akshit Chhikara CO21315 : Chetan Kumar</dc:title>
  <dc:creator>Sakshi</dc:creator>
  <cp:lastModifiedBy>Sakshi</cp:lastModifiedBy>
  <cp:revision>6</cp:revision>
  <dcterms:created xsi:type="dcterms:W3CDTF">2022-07-26T15:12:22Z</dcterms:created>
  <dcterms:modified xsi:type="dcterms:W3CDTF">2022-07-26T16:05:15Z</dcterms:modified>
</cp:coreProperties>
</file>