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8" r:id="rId5"/>
    <p:sldId id="257" r:id="rId6"/>
    <p:sldId id="259" r:id="rId7"/>
    <p:sldId id="267" r:id="rId8"/>
    <p:sldId id="266" r:id="rId9"/>
    <p:sldId id="262" r:id="rId10"/>
    <p:sldId id="26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849995" y="5583555"/>
            <a:ext cx="328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汇报人：傅茂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32275" y="1216660"/>
            <a:ext cx="3197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个人讲解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3860165" y="3025775"/>
            <a:ext cx="4471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“</a:t>
            </a:r>
            <a:r>
              <a:rPr lang="zh-CN" altLang="en-US" sz="2400"/>
              <a:t>开源软件杯</a:t>
            </a:r>
            <a:r>
              <a:rPr lang="en-US" altLang="zh-CN" sz="2400"/>
              <a:t>”</a:t>
            </a:r>
            <a:r>
              <a:rPr lang="zh-CN" altLang="en-US" sz="2400"/>
              <a:t>创新作品大赛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9465" y="405130"/>
            <a:ext cx="342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个人任务分工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64235" y="1214755"/>
            <a:ext cx="4933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需求阶段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参与编写愿景文档、需求分析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参与涉众和用户的分类并且捕获用户的需求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共同讨论编写愿景文档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4235" y="2666365"/>
            <a:ext cx="47205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分析阶段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共同讨论并分析用况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编写用况描述— 对视频发表看法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画出了对视频发表看法的通信图和顺序图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共同讨论所写的通信图和顺序图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一起分析架构设计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9465" y="4770120"/>
            <a:ext cx="10803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实现阶段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实现视频播放界面的布局，可以对视频进行一系列的操作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可以发送弹幕和评论，并存入数据库，可以每个视频对应相应的评论和弹幕以及下次运行时也会有记录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使用了</a:t>
            </a:r>
            <a:r>
              <a:rPr lang="en-US" altLang="zh-CN"/>
              <a:t>ffmpeg+sdl2</a:t>
            </a:r>
            <a:r>
              <a:rPr lang="zh-CN" altLang="en-US"/>
              <a:t>对视频进行解码以及显示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930" y="1781810"/>
            <a:ext cx="8009890" cy="447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" y="250825"/>
            <a:ext cx="502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用况描述— 对视频发表看法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90855" y="924560"/>
            <a:ext cx="7651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简要描述：该用况描述了影迷是怎样在该系统上对视频发表自己的看法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02565"/>
            <a:ext cx="4901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通信图——发表看法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1905000"/>
            <a:ext cx="8729980" cy="440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8645" y="875665"/>
            <a:ext cx="942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影迷通过评论界面可以选择写评论，但是发表之前需要先登录，获取用户的登录状态，然后输入评论内容，发送过后把评论添加到所有评论中返回并显示评论的相关信息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762125"/>
            <a:ext cx="9124950" cy="4161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" y="348615"/>
            <a:ext cx="377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顺序图——发表看法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5585" y="496570"/>
            <a:ext cx="4667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视频解码中重要的结构体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51940"/>
            <a:ext cx="105156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" y="4486275"/>
            <a:ext cx="54006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387985"/>
            <a:ext cx="10099040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58750"/>
            <a:ext cx="7753350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3720" y="440055"/>
            <a:ext cx="364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个人心得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553720" y="1979930"/>
            <a:ext cx="1114679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使用</a:t>
            </a:r>
            <a:r>
              <a:rPr lang="en-US" altLang="zh-CN" sz="2400"/>
              <a:t>StackView</a:t>
            </a:r>
            <a:r>
              <a:rPr lang="zh-CN" altLang="en-US" sz="2400"/>
              <a:t>进行页面之间的跳转非常方便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学会使用</a:t>
            </a:r>
            <a:r>
              <a:rPr lang="en-US" altLang="zh-CN" sz="2400"/>
              <a:t>git</a:t>
            </a:r>
            <a:r>
              <a:rPr lang="zh-CN" altLang="en-US" sz="2400"/>
              <a:t>进行项目版本控制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加深对健壮性分析的了解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对数据库的操作更加熟练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在做项目的过程中也会遇到各种难题，通过网上查阅相关的资料解决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方正书宋_GBK</vt:lpstr>
      <vt:lpstr>微软雅黑</vt:lpstr>
      <vt:lpstr>宋体</vt:lpstr>
      <vt:lpstr>Arial Unicode MS</vt:lpstr>
      <vt:lpstr>Arial Black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16</cp:revision>
  <dcterms:created xsi:type="dcterms:W3CDTF">2020-07-02T14:42:28Z</dcterms:created>
  <dcterms:modified xsi:type="dcterms:W3CDTF">2020-07-02T14:42:28Z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