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3"/>
    <p:sldId id="259" r:id="rId4"/>
    <p:sldId id="260" r:id="rId5"/>
    <p:sldId id="257" r:id="rId6"/>
    <p:sldId id="258" r:id="rId7"/>
    <p:sldId id="267" r:id="rId8"/>
    <p:sldId id="268" r:id="rId9"/>
    <p:sldId id="265" r:id="rId10"/>
    <p:sldId id="266" r:id="rId11"/>
    <p:sldId id="272" r:id="rId12"/>
    <p:sldId id="271" r:id="rId13"/>
    <p:sldId id="273" r:id="rId14"/>
    <p:sldId id="274" r:id="rId15"/>
    <p:sldId id="276" r:id="rId16"/>
    <p:sldId id="275" r:id="rId17"/>
    <p:sldId id="261" r:id="rId18"/>
    <p:sldId id="269"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77"/>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 name="任意多边形: 形状 6"/>
          <p:cNvSpPr/>
          <p:nvPr/>
        </p:nvSpPr>
        <p:spPr>
          <a:xfrm>
            <a:off x="11123613" y="-7938"/>
            <a:ext cx="1068387"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7" name="椭圆 7"/>
          <p:cNvSpPr/>
          <p:nvPr/>
        </p:nvSpPr>
        <p:spPr>
          <a:xfrm>
            <a:off x="8029575" y="458788"/>
            <a:ext cx="741363" cy="7413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8" name="任意多边形: 形状 8"/>
          <p:cNvSpPr/>
          <p:nvPr/>
        </p:nvSpPr>
        <p:spPr>
          <a:xfrm>
            <a:off x="3287713" y="-7938"/>
            <a:ext cx="1457325" cy="584201"/>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9" name="任意多边形: 形状 9"/>
          <p:cNvSpPr/>
          <p:nvPr/>
        </p:nvSpPr>
        <p:spPr>
          <a:xfrm>
            <a:off x="5199063" y="5929313"/>
            <a:ext cx="1828800" cy="938212"/>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10" name="任意多边形: 形状 10"/>
          <p:cNvSpPr/>
          <p:nvPr/>
        </p:nvSpPr>
        <p:spPr>
          <a:xfrm>
            <a:off x="10945813" y="6275388"/>
            <a:ext cx="1036637"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11" name="任意多边形: 形状 11"/>
          <p:cNvSpPr/>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12" name="KSO_Shape"/>
          <p:cNvSpPr/>
          <p:nvPr/>
        </p:nvSpPr>
        <p:spPr>
          <a:xfrm rot="13141020">
            <a:off x="484188" y="1138238"/>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cs typeface="Arial" panose="020B0604020202020204" pitchFamily="34" charset="0"/>
            </a:endParaRPr>
          </a:p>
        </p:txBody>
      </p:sp>
      <p:sp>
        <p:nvSpPr>
          <p:cNvPr id="13" name="KSO_Shape"/>
          <p:cNvSpPr/>
          <p:nvPr/>
        </p:nvSpPr>
        <p:spPr>
          <a:xfrm rot="17100000">
            <a:off x="822325" y="3236913"/>
            <a:ext cx="215900" cy="19050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cs typeface="Arial" panose="020B0604020202020204" pitchFamily="34" charset="0"/>
            </a:endParaRPr>
          </a:p>
        </p:txBody>
      </p:sp>
      <p:sp>
        <p:nvSpPr>
          <p:cNvPr id="14" name="KSO_Shape"/>
          <p:cNvSpPr/>
          <p:nvPr/>
        </p:nvSpPr>
        <p:spPr>
          <a:xfrm rot="10154805">
            <a:off x="8432800" y="6116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cs typeface="Arial" panose="020B0604020202020204" pitchFamily="34" charset="0"/>
            </a:endParaRPr>
          </a:p>
        </p:txBody>
      </p:sp>
      <p:sp>
        <p:nvSpPr>
          <p:cNvPr id="15" name="KSO_Shape"/>
          <p:cNvSpPr/>
          <p:nvPr/>
        </p:nvSpPr>
        <p:spPr>
          <a:xfrm rot="11738950">
            <a:off x="10777538" y="2560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cs typeface="Arial" panose="020B0604020202020204" pitchFamily="34" charset="0"/>
            </a:endParaRPr>
          </a:p>
        </p:txBody>
      </p:sp>
      <p:sp>
        <p:nvSpPr>
          <p:cNvPr id="16" name=" 184"/>
          <p:cNvSpPr/>
          <p:nvPr/>
        </p:nvSpPr>
        <p:spPr>
          <a:xfrm>
            <a:off x="727075" y="1936750"/>
            <a:ext cx="936625" cy="9366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fontAlgn="auto">
              <a:spcBef>
                <a:spcPts val="0"/>
              </a:spcBef>
              <a:spcAft>
                <a:spcPts val="0"/>
              </a:spcAft>
              <a:buFontTx/>
              <a:buNone/>
              <a:defRPr/>
            </a:pPr>
            <a:endParaRPr lang="zh-CN" altLang="en-US" noProof="1">
              <a:solidFill>
                <a:srgbClr val="FFFFFF"/>
              </a:solidFill>
            </a:endParaRPr>
          </a:p>
        </p:txBody>
      </p:sp>
      <p:sp>
        <p:nvSpPr>
          <p:cNvPr id="4" name="标题 3"/>
          <p:cNvSpPr>
            <a:spLocks noGrp="1"/>
          </p:cNvSpPr>
          <p:nvPr>
            <p:ph type="ctrTitle"/>
          </p:nvPr>
        </p:nvSpPr>
        <p:spPr>
          <a:xfrm>
            <a:off x="2749459" y="2343802"/>
            <a:ext cx="6676572" cy="902363"/>
          </a:xfrm>
        </p:spPr>
        <p:txBody>
          <a:bodyPr anchor="b">
            <a:normAutofit/>
          </a:bodyPr>
          <a:lstStyle>
            <a:lvl1pPr algn="ctr">
              <a:defRPr sz="4800" b="1">
                <a:solidFill>
                  <a:schemeClr val="tx1">
                    <a:lumMod val="65000"/>
                    <a:lumOff val="35000"/>
                  </a:schemeClr>
                </a:solidFill>
              </a:defRPr>
            </a:lvl1pPr>
          </a:lstStyle>
          <a:p>
            <a:r>
              <a:rPr lang="zh-CN" altLang="en-US" noProof="1" smtClean="0"/>
              <a:t>单击此处编辑母版标题样式</a:t>
            </a:r>
            <a:endParaRPr lang="zh-CN" altLang="en-US" noProof="1"/>
          </a:p>
        </p:txBody>
      </p:sp>
      <p:sp>
        <p:nvSpPr>
          <p:cNvPr id="5" name="副标题 4"/>
          <p:cNvSpPr>
            <a:spLocks noGrp="1"/>
          </p:cNvSpPr>
          <p:nvPr>
            <p:ph type="subTitle" idx="1"/>
          </p:nvPr>
        </p:nvSpPr>
        <p:spPr>
          <a:xfrm>
            <a:off x="2749459" y="3294698"/>
            <a:ext cx="6676572" cy="590550"/>
          </a:xfrm>
        </p:spPr>
        <p:txBody>
          <a:bodyPr>
            <a:normAutofit/>
          </a:bodyPr>
          <a:lstStyle>
            <a:lvl1pPr marL="0" indent="0" algn="ctr">
              <a:buNone/>
              <a:defRPr sz="20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17" name="日期占位符 3"/>
          <p:cNvSpPr>
            <a:spLocks noGrp="1"/>
          </p:cNvSpPr>
          <p:nvPr>
            <p:ph type="dt" sz="half" idx="10"/>
          </p:nvPr>
        </p:nvSpPr>
        <p:spPr/>
        <p:txBody>
          <a:bodyPr/>
          <a:lstStyle>
            <a:lvl1pPr>
              <a:defRPr/>
            </a:lvl1pPr>
          </a:lstStyle>
          <a:p>
            <a:fld id="{760FBDFE-C587-4B4C-A407-44438C67B59E}" type="datetimeFigureOut">
              <a:rPr lang="zh-CN" altLang="en-US" smtClean="0"/>
            </a:fld>
            <a:endParaRPr lang="zh-CN" altLang="en-US"/>
          </a:p>
        </p:txBody>
      </p:sp>
      <p:sp>
        <p:nvSpPr>
          <p:cNvPr id="18" name="页脚占位符 4"/>
          <p:cNvSpPr>
            <a:spLocks noGrp="1"/>
          </p:cNvSpPr>
          <p:nvPr>
            <p:ph type="ftr" sz="quarter" idx="11"/>
          </p:nvPr>
        </p:nvSpPr>
        <p:spPr/>
        <p:txBody>
          <a:bodyPr/>
          <a:lstStyle>
            <a:lvl1pPr>
              <a:defRPr/>
            </a:lvl1pPr>
          </a:lstStyle>
          <a:p>
            <a:endParaRPr lang="zh-CN" altLang="en-US"/>
          </a:p>
        </p:txBody>
      </p:sp>
      <p:sp>
        <p:nvSpPr>
          <p:cNvPr id="19" name="灯片编号占位符 5"/>
          <p:cNvSpPr>
            <a:spLocks noGrp="1"/>
          </p:cNvSpPr>
          <p:nvPr>
            <p:ph type="sldNum" sz="quarter" idx="12"/>
          </p:nvPr>
        </p:nvSpPr>
        <p:spPr/>
        <p:txBody>
          <a:bodyPr/>
          <a:lstStyle>
            <a:lvl1pPr>
              <a:defRPr smtClean="0"/>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760FBDFE-C587-4B4C-A407-44438C67B59E}" type="datetimeFigureOut">
              <a:rPr lang="zh-CN" altLang="en-US" smtClean="0"/>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4"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pitchFamily="49" charset="-122"/>
              <a:ea typeface="黑体" panose="02010609060101010101" pitchFamily="49" charset="-122"/>
              <a:cs typeface="Arial" panose="020B0604020202020204" pitchFamily="34" charset="0"/>
            </a:endParaRPr>
          </a:p>
        </p:txBody>
      </p:sp>
      <p:sp>
        <p:nvSpPr>
          <p:cNvPr id="5"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pitchFamily="49" charset="-122"/>
              <a:ea typeface="黑体" panose="02010609060101010101" pitchFamily="49" charset="-122"/>
              <a:cs typeface="Arial" panose="020B0604020202020204" pitchFamily="34" charset="0"/>
            </a:endParaRPr>
          </a:p>
        </p:txBody>
      </p:sp>
      <p:sp>
        <p:nvSpPr>
          <p:cNvPr id="6" name="KSO_Shape"/>
          <p:cNvSpPr/>
          <p:nvPr>
            <p:custDataLst>
              <p:tags r:id="rId4"/>
            </p:custDataLst>
          </p:nvPr>
        </p:nvSpPr>
        <p:spPr>
          <a:xfrm rot="6188927">
            <a:off x="784226"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7" name="KSO_Shape"/>
          <p:cNvSpPr/>
          <p:nvPr>
            <p:custDataLst>
              <p:tags r:id="rId5"/>
            </p:custDataLst>
          </p:nvPr>
        </p:nvSpPr>
        <p:spPr>
          <a:xfrm rot="7226800">
            <a:off x="745332" y="535781"/>
            <a:ext cx="88900"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8" name="KSO_Shape"/>
          <p:cNvSpPr/>
          <p:nvPr>
            <p:custDataLst>
              <p:tags r:id="rId6"/>
            </p:custDataLst>
          </p:nvPr>
        </p:nvSpPr>
        <p:spPr>
          <a:xfrm rot="8126800">
            <a:off x="676275" y="620713"/>
            <a:ext cx="88900"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9"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0" name="日期占位符 3"/>
          <p:cNvSpPr>
            <a:spLocks noGrp="1"/>
          </p:cNvSpPr>
          <p:nvPr>
            <p:ph type="dt" sz="half" idx="10"/>
          </p:nvPr>
        </p:nvSpPr>
        <p:spPr/>
        <p:txBody>
          <a:bodyPr/>
          <a:lstStyle>
            <a:lvl1pPr>
              <a:defRPr/>
            </a:lvl1pPr>
          </a:lstStyle>
          <a:p>
            <a:fld id="{760FBDFE-C587-4B4C-A407-44438C67B59E}" type="datetimeFigureOut">
              <a:rPr lang="zh-CN" altLang="en-US" smtClean="0"/>
            </a:fld>
            <a:endParaRPr lang="zh-CN" altLang="en-US"/>
          </a:p>
        </p:txBody>
      </p:sp>
      <p:sp>
        <p:nvSpPr>
          <p:cNvPr id="11" name="页脚占位符 4"/>
          <p:cNvSpPr>
            <a:spLocks noGrp="1"/>
          </p:cNvSpPr>
          <p:nvPr>
            <p:ph type="ftr" sz="quarter" idx="11"/>
          </p:nvPr>
        </p:nvSpPr>
        <p:spPr/>
        <p:txBody>
          <a:bodyPr/>
          <a:lstStyle>
            <a:lvl1pPr>
              <a:defRPr/>
            </a:lvl1pPr>
          </a:lstStyle>
          <a:p>
            <a:endParaRPr lang="zh-CN" altLang="en-US"/>
          </a:p>
        </p:txBody>
      </p:sp>
      <p:sp>
        <p:nvSpPr>
          <p:cNvPr id="12" name="灯片编号占位符 5"/>
          <p:cNvSpPr>
            <a:spLocks noGrp="1"/>
          </p:cNvSpPr>
          <p:nvPr>
            <p:ph type="sldNum" sz="quarter" idx="12"/>
          </p:nvPr>
        </p:nvSpPr>
        <p:spPr/>
        <p:txBody>
          <a:bodyPr/>
          <a:lstStyle>
            <a:lvl1pPr>
              <a:defRPr smtClean="0"/>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nvPr>
        </p:nvSpPr>
        <p:spPr/>
        <p:txBody>
          <a:bodyPr/>
          <a:lstStyle>
            <a:lvl1pPr>
              <a:defRPr/>
            </a:lvl1pPr>
          </a:lstStyle>
          <a:p>
            <a:pPr>
              <a:defRPr/>
            </a:pPr>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17C96AB1-0E46-4C84-8EC2-FBFBFFDCFAF0}" type="slidenum">
              <a:rPr lang="zh-CN" altLang="en-US"/>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pitchFamily="49" charset="-122"/>
              <a:ea typeface="黑体" panose="02010609060101010101" pitchFamily="49" charset="-122"/>
              <a:cs typeface="Arial" panose="020B0604020202020204" pitchFamily="34" charset="0"/>
            </a:endParaRPr>
          </a:p>
        </p:txBody>
      </p:sp>
      <p:sp>
        <p:nvSpPr>
          <p:cNvPr id="5"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pitchFamily="49" charset="-122"/>
              <a:ea typeface="黑体" panose="02010609060101010101" pitchFamily="49" charset="-122"/>
              <a:cs typeface="Arial" panose="020B0604020202020204" pitchFamily="34" charset="0"/>
            </a:endParaRPr>
          </a:p>
        </p:txBody>
      </p:sp>
      <p:sp>
        <p:nvSpPr>
          <p:cNvPr id="6" name="KSO_Shape"/>
          <p:cNvSpPr/>
          <p:nvPr>
            <p:custDataLst>
              <p:tags r:id="rId4"/>
            </p:custDataLst>
          </p:nvPr>
        </p:nvSpPr>
        <p:spPr>
          <a:xfrm rot="6188927">
            <a:off x="784226"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7" name="KSO_Shape"/>
          <p:cNvSpPr/>
          <p:nvPr>
            <p:custDataLst>
              <p:tags r:id="rId5"/>
            </p:custDataLst>
          </p:nvPr>
        </p:nvSpPr>
        <p:spPr>
          <a:xfrm rot="7226800">
            <a:off x="745332" y="535781"/>
            <a:ext cx="88900"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8" name="KSO_Shape"/>
          <p:cNvSpPr/>
          <p:nvPr>
            <p:custDataLst>
              <p:tags r:id="rId6"/>
            </p:custDataLst>
          </p:nvPr>
        </p:nvSpPr>
        <p:spPr>
          <a:xfrm rot="8126800">
            <a:off x="676275" y="620713"/>
            <a:ext cx="88900"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9"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17" name="标题 16"/>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anose="02010609060101010101" pitchFamily="49" charset="-122"/>
                <a:ea typeface="黑体" panose="02010609060101010101" pitchFamily="49" charset="-122"/>
              </a:defRPr>
            </a:lvl1pPr>
          </a:lstStyle>
          <a:p>
            <a:r>
              <a:rPr lang="zh-CN" altLang="en-US" noProof="1"/>
              <a:t>单击此处编辑母版标题样式</a:t>
            </a:r>
            <a:endParaRPr lang="zh-CN" altLang="en-US" noProof="1"/>
          </a:p>
        </p:txBody>
      </p:sp>
      <p:sp>
        <p:nvSpPr>
          <p:cNvPr id="18" name="内容占位符 17"/>
          <p:cNvSpPr>
            <a:spLocks noGrp="1"/>
          </p:cNvSpPr>
          <p:nvPr>
            <p:ph idx="1"/>
          </p:nvPr>
        </p:nvSpPr>
        <p:spPr>
          <a:xfrm>
            <a:off x="876880" y="1716563"/>
            <a:ext cx="10515600" cy="4351338"/>
          </a:xfrm>
        </p:spPr>
        <p:txBody>
          <a:bodyPr>
            <a:normAutofit/>
          </a:bodyPr>
          <a:lstStyle>
            <a:lvl1pPr>
              <a:defRPr sz="2400">
                <a:solidFill>
                  <a:schemeClr val="tx1">
                    <a:lumMod val="50000"/>
                    <a:lumOff val="50000"/>
                  </a:schemeClr>
                </a:solidFill>
              </a:defRPr>
            </a:lvl1pPr>
            <a:lvl2pPr>
              <a:defRPr sz="2000">
                <a:solidFill>
                  <a:schemeClr val="tx1">
                    <a:lumMod val="50000"/>
                    <a:lumOff val="50000"/>
                  </a:schemeClr>
                </a:solidFill>
              </a:defRPr>
            </a:lvl2pPr>
            <a:lvl3pPr>
              <a:defRPr sz="1800">
                <a:solidFill>
                  <a:schemeClr val="tx1">
                    <a:lumMod val="50000"/>
                    <a:lumOff val="50000"/>
                  </a:schemeClr>
                </a:solidFill>
              </a:defRPr>
            </a:lvl3pPr>
            <a:lvl4pPr>
              <a:defRPr sz="1800">
                <a:solidFill>
                  <a:schemeClr val="tx1">
                    <a:lumMod val="50000"/>
                    <a:lumOff val="50000"/>
                  </a:schemeClr>
                </a:solidFill>
              </a:defRPr>
            </a:lvl4pPr>
            <a:lvl5pPr>
              <a:defRPr sz="1800">
                <a:solidFill>
                  <a:schemeClr val="tx1">
                    <a:lumMod val="50000"/>
                    <a:lumOff val="50000"/>
                  </a:schemeClr>
                </a:solidFill>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0" name="日期占位符 3"/>
          <p:cNvSpPr>
            <a:spLocks noGrp="1"/>
          </p:cNvSpPr>
          <p:nvPr>
            <p:ph type="dt" sz="half" idx="10"/>
          </p:nvPr>
        </p:nvSpPr>
        <p:spPr/>
        <p:txBody>
          <a:bodyPr/>
          <a:lstStyle>
            <a:lvl1pPr>
              <a:defRPr smtClean="0"/>
            </a:lvl1pPr>
          </a:lstStyle>
          <a:p>
            <a:fld id="{760FBDFE-C587-4B4C-A407-44438C67B59E}" type="datetimeFigureOut">
              <a:rPr lang="zh-CN" altLang="en-US" smtClean="0"/>
            </a:fld>
            <a:endParaRPr lang="zh-CN" altLang="en-US"/>
          </a:p>
        </p:txBody>
      </p:sp>
      <p:sp>
        <p:nvSpPr>
          <p:cNvPr id="11" name="页脚占位符 4"/>
          <p:cNvSpPr>
            <a:spLocks noGrp="1"/>
          </p:cNvSpPr>
          <p:nvPr>
            <p:ph type="ftr" sz="quarter" idx="11"/>
          </p:nvPr>
        </p:nvSpPr>
        <p:spPr/>
        <p:txBody>
          <a:bodyPr/>
          <a:lstStyle>
            <a:lvl1pPr>
              <a:defRPr/>
            </a:lvl1pPr>
          </a:lstStyle>
          <a:p>
            <a:endParaRPr lang="zh-CN" altLang="en-US"/>
          </a:p>
        </p:txBody>
      </p:sp>
      <p:sp>
        <p:nvSpPr>
          <p:cNvPr id="12" name="灯片编号占位符 5"/>
          <p:cNvSpPr>
            <a:spLocks noGrp="1"/>
          </p:cNvSpPr>
          <p:nvPr>
            <p:ph type="sldNum" sz="quarter" idx="12"/>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图片和文字">
    <p:spTree>
      <p:nvGrpSpPr>
        <p:cNvPr id="1" name=""/>
        <p:cNvGrpSpPr/>
        <p:nvPr/>
      </p:nvGrpSpPr>
      <p:grpSpPr>
        <a:xfrm>
          <a:off x="0" y="0"/>
          <a:ext cx="0" cy="0"/>
          <a:chOff x="0" y="0"/>
          <a:chExt cx="0" cy="0"/>
        </a:xfrm>
      </p:grpSpPr>
      <p:sp>
        <p:nvSpPr>
          <p:cNvPr id="7"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pitchFamily="49" charset="-122"/>
              <a:ea typeface="黑体" panose="02010609060101010101" pitchFamily="49" charset="-122"/>
              <a:cs typeface="Arial" panose="020B0604020202020204" pitchFamily="34" charset="0"/>
            </a:endParaRPr>
          </a:p>
        </p:txBody>
      </p:sp>
      <p:sp>
        <p:nvSpPr>
          <p:cNvPr id="8"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pitchFamily="49" charset="-122"/>
              <a:ea typeface="黑体" panose="02010609060101010101" pitchFamily="49" charset="-122"/>
              <a:cs typeface="Arial" panose="020B0604020202020204" pitchFamily="34" charset="0"/>
            </a:endParaRPr>
          </a:p>
        </p:txBody>
      </p:sp>
      <p:sp>
        <p:nvSpPr>
          <p:cNvPr id="9" name="KSO_Shape"/>
          <p:cNvSpPr/>
          <p:nvPr>
            <p:custDataLst>
              <p:tags r:id="rId4"/>
            </p:custDataLst>
          </p:nvPr>
        </p:nvSpPr>
        <p:spPr>
          <a:xfrm rot="6188927">
            <a:off x="784226"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10" name="KSO_Shape"/>
          <p:cNvSpPr/>
          <p:nvPr>
            <p:custDataLst>
              <p:tags r:id="rId5"/>
            </p:custDataLst>
          </p:nvPr>
        </p:nvSpPr>
        <p:spPr>
          <a:xfrm rot="7226800">
            <a:off x="745332" y="535781"/>
            <a:ext cx="88900"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6"/>
            </p:custDataLst>
          </p:nvPr>
        </p:nvSpPr>
        <p:spPr>
          <a:xfrm rot="8126800">
            <a:off x="676275" y="620713"/>
            <a:ext cx="88900"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12"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17" name="图片占位符 16"/>
          <p:cNvSpPr>
            <a:spLocks noGrp="1"/>
          </p:cNvSpPr>
          <p:nvPr>
            <p:ph type="pic" sz="quarter" idx="14"/>
          </p:nvPr>
        </p:nvSpPr>
        <p:spPr>
          <a:xfrm>
            <a:off x="779835" y="1685925"/>
            <a:ext cx="4513262" cy="3910013"/>
          </a:xfrm>
        </p:spPr>
        <p:txBody>
          <a:bodyPr/>
          <a:lstStyle/>
          <a:p>
            <a:pPr lvl="0"/>
            <a:endParaRPr lang="zh-CN" altLang="en-US" noProof="1"/>
          </a:p>
        </p:txBody>
      </p:sp>
      <p:sp>
        <p:nvSpPr>
          <p:cNvPr id="19" name="文本占位符 18"/>
          <p:cNvSpPr>
            <a:spLocks noGrp="1"/>
          </p:cNvSpPr>
          <p:nvPr>
            <p:ph type="body" sz="quarter" idx="15"/>
          </p:nvPr>
        </p:nvSpPr>
        <p:spPr>
          <a:xfrm>
            <a:off x="6327775" y="2717800"/>
            <a:ext cx="5026025" cy="2878138"/>
          </a:xfrm>
        </p:spPr>
        <p:txBody>
          <a:bodyPr/>
          <a:lstStyle>
            <a:lvl1pPr marL="0" indent="0">
              <a:buNone/>
              <a:defRPr>
                <a:solidFill>
                  <a:schemeClr val="tx1">
                    <a:lumMod val="50000"/>
                    <a:lumOff val="50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zh-CN" altLang="en-US" noProof="1" smtClean="0"/>
              <a:t>单击此处编辑母版文本样式</a:t>
            </a:r>
            <a:endParaRPr lang="zh-CN" altLang="en-US" noProof="1" smtClean="0"/>
          </a:p>
        </p:txBody>
      </p:sp>
      <p:sp>
        <p:nvSpPr>
          <p:cNvPr id="21" name="文本占位符 20"/>
          <p:cNvSpPr>
            <a:spLocks noGrp="1"/>
          </p:cNvSpPr>
          <p:nvPr>
            <p:ph type="body" sz="quarter" idx="16"/>
          </p:nvPr>
        </p:nvSpPr>
        <p:spPr>
          <a:xfrm>
            <a:off x="6327775" y="1685925"/>
            <a:ext cx="5026025" cy="515938"/>
          </a:xfrm>
        </p:spPr>
        <p:txBody>
          <a:bodyPr>
            <a:noAutofit/>
          </a:bodyPr>
          <a:lstStyle>
            <a:lvl1pPr marL="0" indent="0">
              <a:buNone/>
              <a:defRPr sz="2000">
                <a:solidFill>
                  <a:schemeClr val="tx1">
                    <a:lumMod val="65000"/>
                    <a:lumOff val="35000"/>
                  </a:schemeClr>
                </a:solidFill>
              </a:defRPr>
            </a:lvl1pPr>
            <a:lvl2pPr>
              <a:defRPr sz="2000">
                <a:solidFill>
                  <a:schemeClr val="tx1">
                    <a:lumMod val="65000"/>
                    <a:lumOff val="35000"/>
                  </a:schemeClr>
                </a:solidFill>
              </a:defRPr>
            </a:lvl2pPr>
            <a:lvl3pPr>
              <a:defRPr sz="2000">
                <a:solidFill>
                  <a:schemeClr val="tx1">
                    <a:lumMod val="65000"/>
                    <a:lumOff val="35000"/>
                  </a:schemeClr>
                </a:solidFill>
              </a:defRPr>
            </a:lvl3pPr>
            <a:lvl4pPr>
              <a:defRPr sz="2000">
                <a:solidFill>
                  <a:schemeClr val="tx1">
                    <a:lumMod val="65000"/>
                    <a:lumOff val="35000"/>
                  </a:schemeClr>
                </a:solidFill>
              </a:defRPr>
            </a:lvl4pPr>
            <a:lvl5pPr>
              <a:defRPr sz="2000">
                <a:solidFill>
                  <a:schemeClr val="tx1">
                    <a:lumMod val="65000"/>
                    <a:lumOff val="35000"/>
                  </a:schemeClr>
                </a:solidFill>
              </a:defRPr>
            </a:lvl5pPr>
          </a:lstStyle>
          <a:p>
            <a:pPr lvl="0"/>
            <a:r>
              <a:rPr lang="zh-CN" altLang="en-US" noProof="1" smtClean="0"/>
              <a:t>单击此处编辑母版文本样式</a:t>
            </a:r>
            <a:endParaRPr lang="zh-CN" altLang="en-US" noProof="1" smtClean="0"/>
          </a:p>
        </p:txBody>
      </p:sp>
      <p:sp>
        <p:nvSpPr>
          <p:cNvPr id="3" name="标题 2"/>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anose="02010609060101010101" pitchFamily="49" charset="-122"/>
                <a:ea typeface="黑体" panose="02010609060101010101" pitchFamily="49" charset="-122"/>
              </a:defRPr>
            </a:lvl1pPr>
          </a:lstStyle>
          <a:p>
            <a:r>
              <a:rPr lang="zh-CN" altLang="en-US" noProof="1"/>
              <a:t>单击此处编辑母版标题样式</a:t>
            </a:r>
            <a:endParaRPr lang="zh-CN" altLang="en-US" noProof="1"/>
          </a:p>
        </p:txBody>
      </p:sp>
      <p:sp>
        <p:nvSpPr>
          <p:cNvPr id="13" name="文本占位符 12"/>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anose="02010609060101010101" pitchFamily="49" charset="-122"/>
                <a:ea typeface="黑体" panose="02010609060101010101" pitchFamily="49" charset="-122"/>
              </a:defRPr>
            </a:lvl1pPr>
          </a:lstStyle>
          <a:p>
            <a:pPr lvl="0"/>
            <a:endParaRPr lang="zh-CN" altLang="en-US" noProof="1"/>
          </a:p>
        </p:txBody>
      </p:sp>
      <p:sp>
        <p:nvSpPr>
          <p:cNvPr id="14" name="日期占位符 3"/>
          <p:cNvSpPr>
            <a:spLocks noGrp="1"/>
          </p:cNvSpPr>
          <p:nvPr>
            <p:ph type="dt" sz="half" idx="17"/>
          </p:nvPr>
        </p:nvSpPr>
        <p:spPr/>
        <p:txBody>
          <a:bodyPr/>
          <a:lstStyle>
            <a:lvl1pPr>
              <a:defRPr/>
            </a:lvl1pPr>
          </a:lstStyle>
          <a:p>
            <a:pPr>
              <a:defRPr/>
            </a:pPr>
            <a:endParaRPr lang="zh-CN" altLang="en-US"/>
          </a:p>
        </p:txBody>
      </p:sp>
      <p:sp>
        <p:nvSpPr>
          <p:cNvPr id="15" name="页脚占位符 4"/>
          <p:cNvSpPr>
            <a:spLocks noGrp="1"/>
          </p:cNvSpPr>
          <p:nvPr>
            <p:ph type="ftr" sz="quarter" idx="18"/>
          </p:nvPr>
        </p:nvSpPr>
        <p:spPr/>
        <p:txBody>
          <a:bodyPr/>
          <a:lstStyle>
            <a:lvl1pPr>
              <a:defRPr/>
            </a:lvl1pPr>
          </a:lstStyle>
          <a:p>
            <a:pPr>
              <a:defRPr/>
            </a:pPr>
            <a:endParaRPr lang="zh-CN" altLang="en-US"/>
          </a:p>
        </p:txBody>
      </p:sp>
      <p:sp>
        <p:nvSpPr>
          <p:cNvPr id="16" name="灯片编号占位符 5"/>
          <p:cNvSpPr>
            <a:spLocks noGrp="1"/>
          </p:cNvSpPr>
          <p:nvPr>
            <p:ph type="sldNum" sz="quarter" idx="19"/>
          </p:nvPr>
        </p:nvSpPr>
        <p:spPr/>
        <p:txBody>
          <a:bodyPr/>
          <a:lstStyle>
            <a:lvl1pPr>
              <a:defRPr smtClean="0"/>
            </a:lvl1pPr>
          </a:lstStyle>
          <a:p>
            <a:pPr>
              <a:defRPr/>
            </a:pPr>
            <a:fld id="{E3818900-26F5-49F5-9D46-8CDDC5A6EF31}" type="slidenum">
              <a:rPr lang="zh-CN" altLang="en-US"/>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椭圆 3"/>
          <p:cNvSpPr/>
          <p:nvPr/>
        </p:nvSpPr>
        <p:spPr>
          <a:xfrm>
            <a:off x="1408113" y="2114550"/>
            <a:ext cx="2681287" cy="2681288"/>
          </a:xfrm>
          <a:prstGeom prst="ellipse">
            <a:avLst/>
          </a:pr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Arial" panose="020B0604020202020204" pitchFamily="34" charset="0"/>
              <a:sym typeface="+mn-ea"/>
            </a:endParaRPr>
          </a:p>
        </p:txBody>
      </p:sp>
      <p:sp>
        <p:nvSpPr>
          <p:cNvPr id="5" name="椭圆 7"/>
          <p:cNvSpPr/>
          <p:nvPr/>
        </p:nvSpPr>
        <p:spPr>
          <a:xfrm>
            <a:off x="1574800" y="2266950"/>
            <a:ext cx="2378075" cy="2376488"/>
          </a:xfrm>
          <a:prstGeom prst="ellipse">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Arial" panose="020B0604020202020204" pitchFamily="34" charset="0"/>
            </a:endParaRPr>
          </a:p>
        </p:txBody>
      </p:sp>
      <p:cxnSp>
        <p:nvCxnSpPr>
          <p:cNvPr id="6" name="直接连接符 5"/>
          <p:cNvCxnSpPr/>
          <p:nvPr/>
        </p:nvCxnSpPr>
        <p:spPr>
          <a:xfrm>
            <a:off x="4762500" y="3602038"/>
            <a:ext cx="494823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9802813" y="3541713"/>
            <a:ext cx="115887" cy="1158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Arial" panose="020B0604020202020204" pitchFamily="34" charset="0"/>
            </a:endParaRPr>
          </a:p>
        </p:txBody>
      </p:sp>
      <p:sp>
        <p:nvSpPr>
          <p:cNvPr id="8" name="椭圆 7"/>
          <p:cNvSpPr/>
          <p:nvPr/>
        </p:nvSpPr>
        <p:spPr>
          <a:xfrm>
            <a:off x="10299700" y="3541713"/>
            <a:ext cx="115888" cy="1158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Arial" panose="020B0604020202020204" pitchFamily="34" charset="0"/>
            </a:endParaRPr>
          </a:p>
        </p:txBody>
      </p:sp>
      <p:sp>
        <p:nvSpPr>
          <p:cNvPr id="9" name="椭圆 8"/>
          <p:cNvSpPr/>
          <p:nvPr/>
        </p:nvSpPr>
        <p:spPr>
          <a:xfrm>
            <a:off x="9967913" y="3541713"/>
            <a:ext cx="115887" cy="1158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Arial" panose="020B0604020202020204" pitchFamily="34" charset="0"/>
            </a:endParaRPr>
          </a:p>
        </p:txBody>
      </p:sp>
      <p:sp>
        <p:nvSpPr>
          <p:cNvPr id="10" name="椭圆 9"/>
          <p:cNvSpPr/>
          <p:nvPr/>
        </p:nvSpPr>
        <p:spPr>
          <a:xfrm>
            <a:off x="10134600" y="3541713"/>
            <a:ext cx="115888" cy="1158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Arial" panose="020B0604020202020204" pitchFamily="34" charset="0"/>
            </a:endParaRPr>
          </a:p>
        </p:txBody>
      </p:sp>
      <p:sp>
        <p:nvSpPr>
          <p:cNvPr id="11" name="KSO_Shape"/>
          <p:cNvSpPr/>
          <p:nvPr/>
        </p:nvSpPr>
        <p:spPr>
          <a:xfrm rot="237355">
            <a:off x="2771775" y="23082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cs typeface="Arial" panose="020B0604020202020204" pitchFamily="34" charset="0"/>
            </a:endParaRPr>
          </a:p>
        </p:txBody>
      </p:sp>
      <p:sp>
        <p:nvSpPr>
          <p:cNvPr id="12" name="KSO_Shape"/>
          <p:cNvSpPr/>
          <p:nvPr/>
        </p:nvSpPr>
        <p:spPr>
          <a:xfrm rot="1275228">
            <a:off x="3003550" y="2360613"/>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cs typeface="Arial" panose="020B0604020202020204" pitchFamily="34" charset="0"/>
            </a:endParaRPr>
          </a:p>
        </p:txBody>
      </p:sp>
      <p:sp>
        <p:nvSpPr>
          <p:cNvPr id="13" name="KSO_Shape"/>
          <p:cNvSpPr/>
          <p:nvPr/>
        </p:nvSpPr>
        <p:spPr>
          <a:xfrm rot="2175228">
            <a:off x="3209925" y="2478088"/>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cs typeface="Arial" panose="020B0604020202020204" pitchFamily="34" charset="0"/>
            </a:endParaRPr>
          </a:p>
        </p:txBody>
      </p:sp>
      <p:sp>
        <p:nvSpPr>
          <p:cNvPr id="14" name="KSO_Shape"/>
          <p:cNvSpPr/>
          <p:nvPr/>
        </p:nvSpPr>
        <p:spPr>
          <a:xfrm rot="3075228">
            <a:off x="3363119" y="2640806"/>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cs typeface="Arial" panose="020B0604020202020204" pitchFamily="34" charset="0"/>
            </a:endParaRPr>
          </a:p>
        </p:txBody>
      </p:sp>
      <p:sp>
        <p:nvSpPr>
          <p:cNvPr id="15" name="KSO_Shape"/>
          <p:cNvSpPr/>
          <p:nvPr/>
        </p:nvSpPr>
        <p:spPr>
          <a:xfrm rot="298659" flipH="1" flipV="1">
            <a:off x="2470150" y="4416425"/>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cs typeface="Arial" panose="020B0604020202020204" pitchFamily="34" charset="0"/>
            </a:endParaRPr>
          </a:p>
        </p:txBody>
      </p:sp>
      <p:sp>
        <p:nvSpPr>
          <p:cNvPr id="16" name="KSO_Shape"/>
          <p:cNvSpPr/>
          <p:nvPr/>
        </p:nvSpPr>
        <p:spPr>
          <a:xfrm rot="1336532" flipH="1" flipV="1">
            <a:off x="2243138" y="43656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cs typeface="Arial" panose="020B0604020202020204" pitchFamily="34" charset="0"/>
            </a:endParaRPr>
          </a:p>
        </p:txBody>
      </p:sp>
      <p:sp>
        <p:nvSpPr>
          <p:cNvPr id="17" name="KSO_Shape"/>
          <p:cNvSpPr/>
          <p:nvPr/>
        </p:nvSpPr>
        <p:spPr>
          <a:xfrm rot="2236532" flipH="1" flipV="1">
            <a:off x="2039938" y="4243388"/>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cs typeface="Arial" panose="020B0604020202020204" pitchFamily="34" charset="0"/>
            </a:endParaRPr>
          </a:p>
        </p:txBody>
      </p:sp>
      <p:sp>
        <p:nvSpPr>
          <p:cNvPr id="18" name="KSO_Shape"/>
          <p:cNvSpPr/>
          <p:nvPr/>
        </p:nvSpPr>
        <p:spPr>
          <a:xfrm rot="3136532" flipH="1" flipV="1">
            <a:off x="1889919" y="4079081"/>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cs typeface="Arial" panose="020B0604020202020204" pitchFamily="34" charset="0"/>
            </a:endParaRPr>
          </a:p>
        </p:txBody>
      </p:sp>
      <p:sp>
        <p:nvSpPr>
          <p:cNvPr id="2" name="标题 1"/>
          <p:cNvSpPr>
            <a:spLocks noGrp="1"/>
          </p:cNvSpPr>
          <p:nvPr>
            <p:ph type="title"/>
          </p:nvPr>
        </p:nvSpPr>
        <p:spPr>
          <a:xfrm>
            <a:off x="4730750" y="2895613"/>
            <a:ext cx="4979670" cy="564898"/>
          </a:xfrm>
        </p:spPr>
        <p:txBody>
          <a:bodyPr anchor="b">
            <a:normAutofit/>
          </a:bodyPr>
          <a:lstStyle>
            <a:lvl1pPr>
              <a:defRPr sz="2800" b="1">
                <a:solidFill>
                  <a:schemeClr val="tx1">
                    <a:lumMod val="65000"/>
                    <a:lumOff val="35000"/>
                  </a:schemeClr>
                </a:solidFill>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730750" y="3753579"/>
            <a:ext cx="4979670" cy="581108"/>
          </a:xfrm>
        </p:spPr>
        <p:txBody>
          <a:bodyPr>
            <a:normAutofit/>
          </a:bodyPr>
          <a:lstStyle>
            <a:lvl1pPr marL="0" indent="0">
              <a:buNone/>
              <a:defRPr sz="1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19" name="日期占位符 3"/>
          <p:cNvSpPr>
            <a:spLocks noGrp="1"/>
          </p:cNvSpPr>
          <p:nvPr>
            <p:ph type="dt" sz="half" idx="10"/>
          </p:nvPr>
        </p:nvSpPr>
        <p:spPr/>
        <p:txBody>
          <a:bodyPr/>
          <a:lstStyle>
            <a:lvl1pPr>
              <a:defRPr/>
            </a:lvl1pPr>
          </a:lstStyle>
          <a:p>
            <a:pPr>
              <a:defRPr/>
            </a:pPr>
            <a:endParaRPr lang="zh-CN" altLang="en-US"/>
          </a:p>
        </p:txBody>
      </p:sp>
      <p:sp>
        <p:nvSpPr>
          <p:cNvPr id="20" name="页脚占位符 4"/>
          <p:cNvSpPr>
            <a:spLocks noGrp="1"/>
          </p:cNvSpPr>
          <p:nvPr>
            <p:ph type="ftr" sz="quarter" idx="11"/>
          </p:nvPr>
        </p:nvSpPr>
        <p:spPr/>
        <p:txBody>
          <a:bodyPr/>
          <a:lstStyle>
            <a:lvl1pPr>
              <a:defRPr/>
            </a:lvl1pPr>
          </a:lstStyle>
          <a:p>
            <a:pPr>
              <a:defRPr/>
            </a:pPr>
            <a:endParaRPr lang="zh-CN" altLang="en-US"/>
          </a:p>
        </p:txBody>
      </p:sp>
      <p:sp>
        <p:nvSpPr>
          <p:cNvPr id="21" name="灯片编号占位符 5"/>
          <p:cNvSpPr>
            <a:spLocks noGrp="1"/>
          </p:cNvSpPr>
          <p:nvPr>
            <p:ph type="sldNum" sz="quarter" idx="12"/>
          </p:nvPr>
        </p:nvSpPr>
        <p:spPr/>
        <p:txBody>
          <a:bodyPr/>
          <a:lstStyle>
            <a:lvl1pPr>
              <a:defRPr smtClean="0"/>
            </a:lvl1pPr>
          </a:lstStyle>
          <a:p>
            <a:pPr>
              <a:defRPr/>
            </a:pPr>
            <a:fld id="{81DC5E6B-4175-4FFB-B5AE-4E123AB7D8AF}" type="slidenum">
              <a:rPr lang="zh-CN" altLang="en-US"/>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横排四项">
    <p:spTree>
      <p:nvGrpSpPr>
        <p:cNvPr id="1" name=""/>
        <p:cNvGrpSpPr/>
        <p:nvPr/>
      </p:nvGrpSpPr>
      <p:grpSpPr>
        <a:xfrm>
          <a:off x="0" y="0"/>
          <a:ext cx="0" cy="0"/>
          <a:chOff x="0" y="0"/>
          <a:chExt cx="0" cy="0"/>
        </a:xfrm>
      </p:grpSpPr>
      <p:sp>
        <p:nvSpPr>
          <p:cNvPr id="17"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pitchFamily="49" charset="-122"/>
              <a:ea typeface="黑体" panose="02010609060101010101" pitchFamily="49" charset="-122"/>
              <a:cs typeface="Arial" panose="020B0604020202020204" pitchFamily="34" charset="0"/>
            </a:endParaRPr>
          </a:p>
        </p:txBody>
      </p:sp>
      <p:sp>
        <p:nvSpPr>
          <p:cNvPr id="18"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pitchFamily="49" charset="-122"/>
              <a:ea typeface="黑体" panose="02010609060101010101" pitchFamily="49" charset="-122"/>
              <a:cs typeface="Arial" panose="020B0604020202020204" pitchFamily="34" charset="0"/>
            </a:endParaRPr>
          </a:p>
        </p:txBody>
      </p:sp>
      <p:sp>
        <p:nvSpPr>
          <p:cNvPr id="19" name="KSO_Shape"/>
          <p:cNvSpPr/>
          <p:nvPr>
            <p:custDataLst>
              <p:tags r:id="rId4"/>
            </p:custDataLst>
          </p:nvPr>
        </p:nvSpPr>
        <p:spPr>
          <a:xfrm rot="6188927">
            <a:off x="784226"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20" name="KSO_Shape"/>
          <p:cNvSpPr/>
          <p:nvPr>
            <p:custDataLst>
              <p:tags r:id="rId5"/>
            </p:custDataLst>
          </p:nvPr>
        </p:nvSpPr>
        <p:spPr>
          <a:xfrm rot="7226800">
            <a:off x="745332" y="535781"/>
            <a:ext cx="88900"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21" name="KSO_Shape"/>
          <p:cNvSpPr/>
          <p:nvPr>
            <p:custDataLst>
              <p:tags r:id="rId6"/>
            </p:custDataLst>
          </p:nvPr>
        </p:nvSpPr>
        <p:spPr>
          <a:xfrm rot="8126800">
            <a:off x="676275" y="620713"/>
            <a:ext cx="88900"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22"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23" name="椭圆 22"/>
          <p:cNvSpPr/>
          <p:nvPr>
            <p:custDataLst>
              <p:tags r:id="rId8"/>
            </p:custDataLst>
          </p:nvPr>
        </p:nvSpPr>
        <p:spPr>
          <a:xfrm>
            <a:off x="9520238" y="3194050"/>
            <a:ext cx="415925" cy="415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solidFill>
                <a:schemeClr val="tx1"/>
              </a:solidFill>
              <a:latin typeface="黑体" panose="02010609060101010101" pitchFamily="49" charset="-122"/>
              <a:ea typeface="黑体" panose="02010609060101010101" pitchFamily="49" charset="-122"/>
              <a:sym typeface="+mn-lt"/>
            </a:endParaRPr>
          </a:p>
        </p:txBody>
      </p:sp>
      <p:sp>
        <p:nvSpPr>
          <p:cNvPr id="24" name="椭圆 23"/>
          <p:cNvSpPr/>
          <p:nvPr>
            <p:custDataLst>
              <p:tags r:id="rId9"/>
            </p:custDataLst>
          </p:nvPr>
        </p:nvSpPr>
        <p:spPr>
          <a:xfrm>
            <a:off x="2160588" y="3157538"/>
            <a:ext cx="415925" cy="415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solidFill>
                <a:schemeClr val="tx1"/>
              </a:solidFill>
              <a:latin typeface="黑体" panose="02010609060101010101" pitchFamily="49" charset="-122"/>
              <a:ea typeface="黑体" panose="02010609060101010101" pitchFamily="49" charset="-122"/>
              <a:sym typeface="+mn-lt"/>
            </a:endParaRPr>
          </a:p>
        </p:txBody>
      </p:sp>
      <p:sp>
        <p:nvSpPr>
          <p:cNvPr id="46" name="文本占位符 45"/>
          <p:cNvSpPr>
            <a:spLocks noGrp="1"/>
          </p:cNvSpPr>
          <p:nvPr>
            <p:ph type="body" sz="quarter" idx="14"/>
          </p:nvPr>
        </p:nvSpPr>
        <p:spPr>
          <a:xfrm>
            <a:off x="1785938" y="1727200"/>
            <a:ext cx="8610600" cy="592138"/>
          </a:xfrm>
        </p:spPr>
        <p:txBody>
          <a:bodyPr>
            <a:normAutofit/>
          </a:bodyPr>
          <a:lstStyle>
            <a:lvl1pPr marL="0" indent="0" algn="ctr">
              <a:buNone/>
              <a:defRPr sz="2400">
                <a:solidFill>
                  <a:schemeClr val="tx1">
                    <a:lumMod val="65000"/>
                    <a:lumOff val="35000"/>
                  </a:schemeClr>
                </a:solidFill>
              </a:defRPr>
            </a:lvl1pPr>
          </a:lstStyle>
          <a:p>
            <a:pPr lvl="0"/>
            <a:endParaRPr lang="zh-CN" altLang="en-US" noProof="1" smtClean="0"/>
          </a:p>
        </p:txBody>
      </p:sp>
      <p:sp>
        <p:nvSpPr>
          <p:cNvPr id="48" name="图片占位符 47"/>
          <p:cNvSpPr>
            <a:spLocks noGrp="1"/>
          </p:cNvSpPr>
          <p:nvPr>
            <p:ph type="pic" sz="quarter" idx="15"/>
          </p:nvPr>
        </p:nvSpPr>
        <p:spPr>
          <a:xfrm>
            <a:off x="1373135" y="2541905"/>
            <a:ext cx="1985380" cy="2024380"/>
          </a:xfrm>
        </p:spPr>
        <p:txBody>
          <a:bodyPr/>
          <a:lstStyle/>
          <a:p>
            <a:pPr lvl="0"/>
            <a:endParaRPr lang="zh-CN" altLang="en-US" noProof="1"/>
          </a:p>
        </p:txBody>
      </p:sp>
      <p:sp>
        <p:nvSpPr>
          <p:cNvPr id="49" name="图片占位符 47"/>
          <p:cNvSpPr>
            <a:spLocks noGrp="1"/>
          </p:cNvSpPr>
          <p:nvPr>
            <p:ph type="pic" sz="quarter" idx="16"/>
          </p:nvPr>
        </p:nvSpPr>
        <p:spPr>
          <a:xfrm>
            <a:off x="3796797" y="2541905"/>
            <a:ext cx="1985380" cy="2024380"/>
          </a:xfrm>
        </p:spPr>
        <p:txBody>
          <a:bodyPr/>
          <a:lstStyle/>
          <a:p>
            <a:pPr lvl="0"/>
            <a:endParaRPr lang="zh-CN" altLang="en-US" noProof="1"/>
          </a:p>
        </p:txBody>
      </p:sp>
      <p:sp>
        <p:nvSpPr>
          <p:cNvPr id="50" name="图片占位符 47"/>
          <p:cNvSpPr>
            <a:spLocks noGrp="1"/>
          </p:cNvSpPr>
          <p:nvPr>
            <p:ph type="pic" sz="quarter" idx="17"/>
          </p:nvPr>
        </p:nvSpPr>
        <p:spPr>
          <a:xfrm>
            <a:off x="6215697" y="2541905"/>
            <a:ext cx="1985380" cy="2024380"/>
          </a:xfrm>
        </p:spPr>
        <p:txBody>
          <a:bodyPr/>
          <a:lstStyle/>
          <a:p>
            <a:pPr lvl="0"/>
            <a:endParaRPr lang="zh-CN" altLang="en-US" noProof="1"/>
          </a:p>
        </p:txBody>
      </p:sp>
      <p:sp>
        <p:nvSpPr>
          <p:cNvPr id="51" name="图片占位符 47"/>
          <p:cNvSpPr>
            <a:spLocks noGrp="1"/>
          </p:cNvSpPr>
          <p:nvPr>
            <p:ph type="pic" sz="quarter" idx="18"/>
          </p:nvPr>
        </p:nvSpPr>
        <p:spPr>
          <a:xfrm>
            <a:off x="8634597" y="2541905"/>
            <a:ext cx="1985380" cy="2024380"/>
          </a:xfrm>
        </p:spPr>
        <p:txBody>
          <a:bodyPr/>
          <a:lstStyle/>
          <a:p>
            <a:pPr lvl="0"/>
            <a:endParaRPr lang="zh-CN" altLang="en-US" noProof="1"/>
          </a:p>
        </p:txBody>
      </p:sp>
      <p:sp>
        <p:nvSpPr>
          <p:cNvPr id="53" name="文本占位符 52"/>
          <p:cNvSpPr>
            <a:spLocks noGrp="1"/>
          </p:cNvSpPr>
          <p:nvPr>
            <p:ph type="body" sz="quarter" idx="19"/>
          </p:nvPr>
        </p:nvSpPr>
        <p:spPr>
          <a:xfrm>
            <a:off x="1295082" y="4583112"/>
            <a:ext cx="2138363" cy="461963"/>
          </a:xfrm>
        </p:spPr>
        <p:txBody>
          <a:bodyPr>
            <a:normAutofit/>
          </a:bodyPr>
          <a:lstStyle>
            <a:lvl1pPr marL="0" indent="0">
              <a:buNone/>
              <a:defRPr sz="2000" baseline="0">
                <a:solidFill>
                  <a:schemeClr val="bg2">
                    <a:lumMod val="10000"/>
                  </a:schemeClr>
                </a:solidFill>
              </a:defRPr>
            </a:lvl1pPr>
          </a:lstStyle>
          <a:p>
            <a:pPr lvl="0"/>
            <a:endParaRPr lang="zh-CN" altLang="en-US" noProof="1"/>
          </a:p>
        </p:txBody>
      </p:sp>
      <p:sp>
        <p:nvSpPr>
          <p:cNvPr id="54" name="文本占位符 52"/>
          <p:cNvSpPr>
            <a:spLocks noGrp="1"/>
          </p:cNvSpPr>
          <p:nvPr>
            <p:ph type="body" sz="quarter" idx="20"/>
          </p:nvPr>
        </p:nvSpPr>
        <p:spPr>
          <a:xfrm>
            <a:off x="3720305" y="4583112"/>
            <a:ext cx="2138363" cy="461963"/>
          </a:xfrm>
        </p:spPr>
        <p:txBody>
          <a:bodyPr>
            <a:normAutofit/>
          </a:bodyPr>
          <a:lstStyle>
            <a:lvl1pPr marL="0" indent="0">
              <a:buNone/>
              <a:defRPr sz="2000" baseline="0">
                <a:solidFill>
                  <a:schemeClr val="bg2">
                    <a:lumMod val="10000"/>
                  </a:schemeClr>
                </a:solidFill>
              </a:defRPr>
            </a:lvl1pPr>
          </a:lstStyle>
          <a:p>
            <a:pPr lvl="0"/>
            <a:endParaRPr lang="zh-CN" altLang="en-US" noProof="1"/>
          </a:p>
        </p:txBody>
      </p:sp>
      <p:sp>
        <p:nvSpPr>
          <p:cNvPr id="55" name="文本占位符 52"/>
          <p:cNvSpPr>
            <a:spLocks noGrp="1"/>
          </p:cNvSpPr>
          <p:nvPr>
            <p:ph type="body" sz="quarter" idx="21"/>
          </p:nvPr>
        </p:nvSpPr>
        <p:spPr>
          <a:xfrm>
            <a:off x="6139205" y="4583112"/>
            <a:ext cx="2138363" cy="461963"/>
          </a:xfrm>
        </p:spPr>
        <p:txBody>
          <a:bodyPr>
            <a:normAutofit/>
          </a:bodyPr>
          <a:lstStyle>
            <a:lvl1pPr marL="0" indent="0">
              <a:buNone/>
              <a:defRPr sz="2000" baseline="0">
                <a:solidFill>
                  <a:schemeClr val="bg2">
                    <a:lumMod val="10000"/>
                  </a:schemeClr>
                </a:solidFill>
              </a:defRPr>
            </a:lvl1pPr>
          </a:lstStyle>
          <a:p>
            <a:pPr lvl="0"/>
            <a:endParaRPr lang="zh-CN" altLang="en-US" noProof="1"/>
          </a:p>
        </p:txBody>
      </p:sp>
      <p:sp>
        <p:nvSpPr>
          <p:cNvPr id="56" name="文本占位符 52"/>
          <p:cNvSpPr>
            <a:spLocks noGrp="1"/>
          </p:cNvSpPr>
          <p:nvPr>
            <p:ph type="body" sz="quarter" idx="22"/>
          </p:nvPr>
        </p:nvSpPr>
        <p:spPr>
          <a:xfrm>
            <a:off x="8558105" y="4583112"/>
            <a:ext cx="2138363" cy="461963"/>
          </a:xfrm>
        </p:spPr>
        <p:txBody>
          <a:bodyPr>
            <a:normAutofit/>
          </a:bodyPr>
          <a:lstStyle>
            <a:lvl1pPr marL="0" indent="0">
              <a:buNone/>
              <a:defRPr sz="2000" baseline="0">
                <a:solidFill>
                  <a:schemeClr val="bg2">
                    <a:lumMod val="10000"/>
                  </a:schemeClr>
                </a:solidFill>
              </a:defRPr>
            </a:lvl1pPr>
          </a:lstStyle>
          <a:p>
            <a:pPr lvl="0"/>
            <a:endParaRPr lang="zh-CN" altLang="en-US" noProof="1"/>
          </a:p>
        </p:txBody>
      </p:sp>
      <p:sp>
        <p:nvSpPr>
          <p:cNvPr id="58" name="文本占位符 57"/>
          <p:cNvSpPr>
            <a:spLocks noGrp="1"/>
          </p:cNvSpPr>
          <p:nvPr>
            <p:ph type="body" sz="quarter" idx="23"/>
          </p:nvPr>
        </p:nvSpPr>
        <p:spPr>
          <a:xfrm>
            <a:off x="1295081" y="5062538"/>
            <a:ext cx="2138363" cy="1138237"/>
          </a:xfrm>
        </p:spPr>
        <p:txBody>
          <a:bodyPr/>
          <a:lstStyle>
            <a:lvl1pPr marL="0" indent="0">
              <a:buNone/>
              <a:defRPr sz="1400" baseline="0">
                <a:solidFill>
                  <a:schemeClr val="tx1">
                    <a:lumMod val="50000"/>
                    <a:lumOff val="50000"/>
                  </a:schemeClr>
                </a:solidFill>
              </a:defRPr>
            </a:lvl1pPr>
          </a:lstStyle>
          <a:p>
            <a:pPr lvl="0"/>
            <a:endParaRPr lang="zh-CN" altLang="en-US" noProof="1"/>
          </a:p>
        </p:txBody>
      </p:sp>
      <p:sp>
        <p:nvSpPr>
          <p:cNvPr id="59" name="文本占位符 57"/>
          <p:cNvSpPr>
            <a:spLocks noGrp="1"/>
          </p:cNvSpPr>
          <p:nvPr>
            <p:ph type="body" sz="quarter" idx="24"/>
          </p:nvPr>
        </p:nvSpPr>
        <p:spPr>
          <a:xfrm>
            <a:off x="3720305" y="5062538"/>
            <a:ext cx="2138363" cy="1138237"/>
          </a:xfrm>
        </p:spPr>
        <p:txBody>
          <a:bodyPr/>
          <a:lstStyle>
            <a:lvl1pPr marL="0" indent="0">
              <a:buNone/>
              <a:defRPr sz="1400" baseline="0">
                <a:solidFill>
                  <a:schemeClr val="tx1">
                    <a:lumMod val="50000"/>
                    <a:lumOff val="50000"/>
                  </a:schemeClr>
                </a:solidFill>
              </a:defRPr>
            </a:lvl1pPr>
          </a:lstStyle>
          <a:p>
            <a:pPr lvl="0"/>
            <a:endParaRPr lang="zh-CN" altLang="en-US" noProof="1"/>
          </a:p>
        </p:txBody>
      </p:sp>
      <p:sp>
        <p:nvSpPr>
          <p:cNvPr id="60" name="文本占位符 57"/>
          <p:cNvSpPr>
            <a:spLocks noGrp="1"/>
          </p:cNvSpPr>
          <p:nvPr>
            <p:ph type="body" sz="quarter" idx="25"/>
          </p:nvPr>
        </p:nvSpPr>
        <p:spPr>
          <a:xfrm>
            <a:off x="6139205" y="5062538"/>
            <a:ext cx="2138363" cy="1138237"/>
          </a:xfrm>
        </p:spPr>
        <p:txBody>
          <a:bodyPr/>
          <a:lstStyle>
            <a:lvl1pPr marL="0" indent="0">
              <a:buNone/>
              <a:defRPr sz="1400" baseline="0">
                <a:solidFill>
                  <a:schemeClr val="tx1">
                    <a:lumMod val="50000"/>
                    <a:lumOff val="50000"/>
                  </a:schemeClr>
                </a:solidFill>
              </a:defRPr>
            </a:lvl1pPr>
          </a:lstStyle>
          <a:p>
            <a:pPr lvl="0"/>
            <a:endParaRPr lang="zh-CN" altLang="en-US" noProof="1"/>
          </a:p>
        </p:txBody>
      </p:sp>
      <p:sp>
        <p:nvSpPr>
          <p:cNvPr id="61" name="文本占位符 57"/>
          <p:cNvSpPr>
            <a:spLocks noGrp="1"/>
          </p:cNvSpPr>
          <p:nvPr>
            <p:ph type="body" sz="quarter" idx="26"/>
          </p:nvPr>
        </p:nvSpPr>
        <p:spPr>
          <a:xfrm>
            <a:off x="8558105" y="5045075"/>
            <a:ext cx="2138363" cy="1138237"/>
          </a:xfrm>
        </p:spPr>
        <p:txBody>
          <a:bodyPr/>
          <a:lstStyle>
            <a:lvl1pPr marL="0" indent="0">
              <a:buNone/>
              <a:defRPr sz="1400" baseline="0">
                <a:solidFill>
                  <a:schemeClr val="tx1">
                    <a:lumMod val="50000"/>
                    <a:lumOff val="50000"/>
                  </a:schemeClr>
                </a:solidFill>
              </a:defRPr>
            </a:lvl1pPr>
          </a:lstStyle>
          <a:p>
            <a:pPr lvl="0"/>
            <a:endParaRPr lang="zh-CN" altLang="en-US" noProof="1"/>
          </a:p>
        </p:txBody>
      </p:sp>
      <p:sp>
        <p:nvSpPr>
          <p:cNvPr id="3" name="标题 2"/>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anose="02010609060101010101" pitchFamily="49" charset="-122"/>
                <a:ea typeface="黑体" panose="02010609060101010101" pitchFamily="49" charset="-122"/>
              </a:defRPr>
            </a:lvl1pPr>
          </a:lstStyle>
          <a:p>
            <a:r>
              <a:rPr lang="zh-CN" altLang="en-US" noProof="1"/>
              <a:t>单击此处编辑母版标题样式</a:t>
            </a:r>
            <a:endParaRPr lang="zh-CN" altLang="en-US" noProof="1"/>
          </a:p>
        </p:txBody>
      </p:sp>
      <p:sp>
        <p:nvSpPr>
          <p:cNvPr id="13" name="文本占位符 12"/>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anose="02010609060101010101" pitchFamily="49" charset="-122"/>
                <a:ea typeface="黑体" panose="02010609060101010101" pitchFamily="49" charset="-122"/>
              </a:defRPr>
            </a:lvl1pPr>
          </a:lstStyle>
          <a:p>
            <a:pPr lvl="0"/>
            <a:endParaRPr lang="zh-CN" altLang="en-US" noProof="1"/>
          </a:p>
        </p:txBody>
      </p:sp>
      <p:sp>
        <p:nvSpPr>
          <p:cNvPr id="25" name="日期占位符 3"/>
          <p:cNvSpPr>
            <a:spLocks noGrp="1"/>
          </p:cNvSpPr>
          <p:nvPr>
            <p:ph type="dt" sz="half" idx="27"/>
          </p:nvPr>
        </p:nvSpPr>
        <p:spPr/>
        <p:txBody>
          <a:bodyPr/>
          <a:lstStyle>
            <a:lvl1pPr>
              <a:defRPr/>
            </a:lvl1pPr>
          </a:lstStyle>
          <a:p>
            <a:pPr>
              <a:defRPr/>
            </a:pPr>
            <a:endParaRPr lang="zh-CN" altLang="en-US"/>
          </a:p>
        </p:txBody>
      </p:sp>
      <p:sp>
        <p:nvSpPr>
          <p:cNvPr id="26" name="页脚占位符 4"/>
          <p:cNvSpPr>
            <a:spLocks noGrp="1"/>
          </p:cNvSpPr>
          <p:nvPr>
            <p:ph type="ftr" sz="quarter" idx="28"/>
          </p:nvPr>
        </p:nvSpPr>
        <p:spPr/>
        <p:txBody>
          <a:bodyPr/>
          <a:lstStyle>
            <a:lvl1pPr>
              <a:defRPr/>
            </a:lvl1pPr>
          </a:lstStyle>
          <a:p>
            <a:pPr>
              <a:defRPr/>
            </a:pPr>
            <a:endParaRPr lang="zh-CN" altLang="en-US"/>
          </a:p>
        </p:txBody>
      </p:sp>
      <p:sp>
        <p:nvSpPr>
          <p:cNvPr id="27" name="灯片编号占位符 5"/>
          <p:cNvSpPr>
            <a:spLocks noGrp="1"/>
          </p:cNvSpPr>
          <p:nvPr>
            <p:ph type="sldNum" sz="quarter" idx="29"/>
          </p:nvPr>
        </p:nvSpPr>
        <p:spPr/>
        <p:txBody>
          <a:bodyPr/>
          <a:lstStyle>
            <a:lvl1pPr>
              <a:defRPr smtClean="0"/>
            </a:lvl1pPr>
          </a:lstStyle>
          <a:p>
            <a:pPr>
              <a:defRPr/>
            </a:pPr>
            <a:fld id="{59F15CD5-A897-44BC-96B1-EA1DFA2014A5}" type="slidenum">
              <a:rPr lang="zh-CN" altLang="en-US"/>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6"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pitchFamily="49" charset="-122"/>
              <a:ea typeface="黑体" panose="02010609060101010101" pitchFamily="49" charset="-122"/>
              <a:cs typeface="Arial" panose="020B0604020202020204" pitchFamily="34" charset="0"/>
            </a:endParaRPr>
          </a:p>
        </p:txBody>
      </p:sp>
      <p:sp>
        <p:nvSpPr>
          <p:cNvPr id="7"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pitchFamily="49" charset="-122"/>
              <a:ea typeface="黑体" panose="02010609060101010101" pitchFamily="49" charset="-122"/>
              <a:cs typeface="Arial" panose="020B0604020202020204" pitchFamily="34" charset="0"/>
            </a:endParaRPr>
          </a:p>
        </p:txBody>
      </p:sp>
      <p:sp>
        <p:nvSpPr>
          <p:cNvPr id="8" name="KSO_Shape"/>
          <p:cNvSpPr/>
          <p:nvPr>
            <p:custDataLst>
              <p:tags r:id="rId4"/>
            </p:custDataLst>
          </p:nvPr>
        </p:nvSpPr>
        <p:spPr>
          <a:xfrm rot="6188927">
            <a:off x="784226"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9" name="KSO_Shape"/>
          <p:cNvSpPr/>
          <p:nvPr>
            <p:custDataLst>
              <p:tags r:id="rId5"/>
            </p:custDataLst>
          </p:nvPr>
        </p:nvSpPr>
        <p:spPr>
          <a:xfrm rot="7226800">
            <a:off x="745332" y="535781"/>
            <a:ext cx="88900"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10" name="KSO_Shape"/>
          <p:cNvSpPr/>
          <p:nvPr>
            <p:custDataLst>
              <p:tags r:id="rId6"/>
            </p:custDataLst>
          </p:nvPr>
        </p:nvSpPr>
        <p:spPr>
          <a:xfrm rot="8126800">
            <a:off x="676275" y="620713"/>
            <a:ext cx="88900"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4" name="标题 13"/>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anose="02010609060101010101" pitchFamily="49" charset="-122"/>
                <a:ea typeface="黑体" panose="02010609060101010101" pitchFamily="49" charset="-122"/>
              </a:defRPr>
            </a:lvl1pPr>
          </a:lstStyle>
          <a:p>
            <a:r>
              <a:rPr lang="zh-CN" altLang="en-US" noProof="1"/>
              <a:t>单击此处编辑母版标题样式</a:t>
            </a:r>
            <a:endParaRPr lang="zh-CN" altLang="en-US" noProof="1"/>
          </a:p>
        </p:txBody>
      </p:sp>
      <p:sp>
        <p:nvSpPr>
          <p:cNvPr id="16" name="文本占位符 15"/>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anose="02010609060101010101" pitchFamily="49" charset="-122"/>
                <a:ea typeface="黑体" panose="02010609060101010101" pitchFamily="49" charset="-122"/>
              </a:defRPr>
            </a:lvl1pPr>
          </a:lstStyle>
          <a:p>
            <a:pPr lvl="0"/>
            <a:endParaRPr lang="zh-CN" altLang="en-US" noProof="1"/>
          </a:p>
        </p:txBody>
      </p:sp>
      <p:sp>
        <p:nvSpPr>
          <p:cNvPr id="12" name="日期占位符 4"/>
          <p:cNvSpPr>
            <a:spLocks noGrp="1"/>
          </p:cNvSpPr>
          <p:nvPr>
            <p:ph type="dt" sz="half" idx="14"/>
          </p:nvPr>
        </p:nvSpPr>
        <p:spPr/>
        <p:txBody>
          <a:bodyPr/>
          <a:lstStyle>
            <a:lvl1pPr>
              <a:defRPr/>
            </a:lvl1pPr>
          </a:lstStyle>
          <a:p>
            <a:pPr>
              <a:defRPr/>
            </a:pPr>
            <a:endParaRPr lang="zh-CN" altLang="en-US"/>
          </a:p>
        </p:txBody>
      </p:sp>
      <p:sp>
        <p:nvSpPr>
          <p:cNvPr id="13" name="页脚占位符 5"/>
          <p:cNvSpPr>
            <a:spLocks noGrp="1"/>
          </p:cNvSpPr>
          <p:nvPr>
            <p:ph type="ftr" sz="quarter" idx="15"/>
          </p:nvPr>
        </p:nvSpPr>
        <p:spPr/>
        <p:txBody>
          <a:bodyPr/>
          <a:lstStyle>
            <a:lvl1pPr>
              <a:defRPr/>
            </a:lvl1pPr>
          </a:lstStyle>
          <a:p>
            <a:pPr>
              <a:defRPr/>
            </a:pPr>
            <a:endParaRPr lang="zh-CN" altLang="en-US"/>
          </a:p>
        </p:txBody>
      </p:sp>
      <p:sp>
        <p:nvSpPr>
          <p:cNvPr id="15" name="灯片编号占位符 6"/>
          <p:cNvSpPr>
            <a:spLocks noGrp="1"/>
          </p:cNvSpPr>
          <p:nvPr>
            <p:ph type="sldNum" sz="quarter" idx="16"/>
          </p:nvPr>
        </p:nvSpPr>
        <p:spPr/>
        <p:txBody>
          <a:bodyPr/>
          <a:lstStyle>
            <a:lvl1pPr>
              <a:defRPr smtClean="0"/>
            </a:lvl1pPr>
          </a:lstStyle>
          <a:p>
            <a:pPr>
              <a:defRPr/>
            </a:pPr>
            <a:fld id="{F38A55B5-DAAD-4B42-B2A7-EC7A443BCF71}" type="slidenum">
              <a:rPr lang="zh-CN" altLang="en-US"/>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任意多边形: 形状 5"/>
          <p:cNvSpPr/>
          <p:nvPr/>
        </p:nvSpPr>
        <p:spPr>
          <a:xfrm>
            <a:off x="11123613" y="-7938"/>
            <a:ext cx="1068387"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4" name="椭圆 3"/>
          <p:cNvSpPr/>
          <p:nvPr/>
        </p:nvSpPr>
        <p:spPr>
          <a:xfrm>
            <a:off x="1357313" y="1363663"/>
            <a:ext cx="1497012" cy="149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5" name="任意多边形: 形状 7"/>
          <p:cNvSpPr/>
          <p:nvPr/>
        </p:nvSpPr>
        <p:spPr>
          <a:xfrm>
            <a:off x="8089900" y="-7938"/>
            <a:ext cx="1047750" cy="420688"/>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6" name="任意多边形: 形状 8"/>
          <p:cNvSpPr/>
          <p:nvPr/>
        </p:nvSpPr>
        <p:spPr>
          <a:xfrm>
            <a:off x="4592638" y="5781675"/>
            <a:ext cx="2116137" cy="1087438"/>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7" name="任意多边形: 形状 9"/>
          <p:cNvSpPr/>
          <p:nvPr/>
        </p:nvSpPr>
        <p:spPr>
          <a:xfrm>
            <a:off x="10945813" y="6275388"/>
            <a:ext cx="1036637"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8" name="任意多边形: 形状 10"/>
          <p:cNvSpPr/>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9" name="KSO_Shape"/>
          <p:cNvSpPr/>
          <p:nvPr/>
        </p:nvSpPr>
        <p:spPr>
          <a:xfrm rot="10154805">
            <a:off x="9918700" y="490378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cs typeface="Arial" panose="020B0604020202020204" pitchFamily="34" charset="0"/>
            </a:endParaRPr>
          </a:p>
        </p:txBody>
      </p:sp>
      <p:sp>
        <p:nvSpPr>
          <p:cNvPr id="10" name="KSO_Shape"/>
          <p:cNvSpPr/>
          <p:nvPr/>
        </p:nvSpPr>
        <p:spPr>
          <a:xfrm rot="10154805">
            <a:off x="8661400" y="2400300"/>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cs typeface="Arial" panose="020B0604020202020204" pitchFamily="34" charset="0"/>
            </a:endParaRPr>
          </a:p>
        </p:txBody>
      </p:sp>
      <p:sp>
        <p:nvSpPr>
          <p:cNvPr id="11" name="KSO_Shape"/>
          <p:cNvSpPr/>
          <p:nvPr/>
        </p:nvSpPr>
        <p:spPr>
          <a:xfrm rot="13326744">
            <a:off x="1309688" y="4641850"/>
            <a:ext cx="628650" cy="55403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cs typeface="Arial" panose="020B0604020202020204" pitchFamily="34" charset="0"/>
            </a:endParaRPr>
          </a:p>
        </p:txBody>
      </p:sp>
      <p:sp>
        <p:nvSpPr>
          <p:cNvPr id="12" name="KSO_Shape"/>
          <p:cNvSpPr/>
          <p:nvPr/>
        </p:nvSpPr>
        <p:spPr>
          <a:xfrm rot="6300000">
            <a:off x="5813425" y="893763"/>
            <a:ext cx="563563" cy="4968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cs typeface="Arial" panose="020B0604020202020204" pitchFamily="34" charset="0"/>
            </a:endParaRPr>
          </a:p>
        </p:txBody>
      </p:sp>
      <p:sp>
        <p:nvSpPr>
          <p:cNvPr id="2" name="标题 1"/>
          <p:cNvSpPr>
            <a:spLocks noGrp="1"/>
          </p:cNvSpPr>
          <p:nvPr>
            <p:ph type="title"/>
          </p:nvPr>
        </p:nvSpPr>
        <p:spPr>
          <a:xfrm>
            <a:off x="2447925" y="2592718"/>
            <a:ext cx="7296150" cy="1442383"/>
          </a:xfrm>
        </p:spPr>
        <p:txBody>
          <a:bodyPr>
            <a:normAutofit/>
          </a:bodyPr>
          <a:lstStyle>
            <a:lvl1pPr algn="ctr">
              <a:defRPr sz="8000" b="1">
                <a:solidFill>
                  <a:schemeClr val="accent5"/>
                </a:solidFill>
              </a:defRPr>
            </a:lvl1pPr>
          </a:lstStyle>
          <a:p>
            <a:r>
              <a:rPr lang="zh-CN" altLang="en-US" noProof="1" smtClean="0"/>
              <a:t>单击此处编辑母版标题样式</a:t>
            </a:r>
            <a:endParaRPr lang="zh-CN" altLang="en-US" noProof="1"/>
          </a:p>
        </p:txBody>
      </p:sp>
      <p:sp>
        <p:nvSpPr>
          <p:cNvPr id="13" name="日期占位符 2"/>
          <p:cNvSpPr>
            <a:spLocks noGrp="1"/>
          </p:cNvSpPr>
          <p:nvPr>
            <p:ph type="dt" sz="half" idx="10"/>
          </p:nvPr>
        </p:nvSpPr>
        <p:spPr/>
        <p:txBody>
          <a:bodyPr/>
          <a:lstStyle>
            <a:lvl1pPr>
              <a:defRPr/>
            </a:lvl1pPr>
          </a:lstStyle>
          <a:p>
            <a:pPr>
              <a:defRPr/>
            </a:pPr>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smtClean="0"/>
            </a:lvl1pPr>
          </a:lstStyle>
          <a:p>
            <a:pPr>
              <a:defRPr/>
            </a:pPr>
            <a:fld id="{69D602DD-68A8-41A2-B35E-86A5C6EDDC19}" type="slidenum">
              <a:rPr lang="zh-CN" altLang="en-US"/>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8"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pitchFamily="49" charset="-122"/>
              <a:ea typeface="黑体" panose="02010609060101010101" pitchFamily="49" charset="-122"/>
              <a:cs typeface="Arial" panose="020B0604020202020204" pitchFamily="34" charset="0"/>
            </a:endParaRPr>
          </a:p>
        </p:txBody>
      </p:sp>
      <p:sp>
        <p:nvSpPr>
          <p:cNvPr id="9"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pitchFamily="49" charset="-122"/>
              <a:ea typeface="黑体" panose="02010609060101010101" pitchFamily="49" charset="-122"/>
              <a:cs typeface="Arial" panose="020B0604020202020204" pitchFamily="34" charset="0"/>
            </a:endParaRPr>
          </a:p>
        </p:txBody>
      </p:sp>
      <p:sp>
        <p:nvSpPr>
          <p:cNvPr id="10" name="KSO_Shape"/>
          <p:cNvSpPr/>
          <p:nvPr>
            <p:custDataLst>
              <p:tags r:id="rId4"/>
            </p:custDataLst>
          </p:nvPr>
        </p:nvSpPr>
        <p:spPr>
          <a:xfrm rot="6188927">
            <a:off x="784226"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5"/>
            </p:custDataLst>
          </p:nvPr>
        </p:nvSpPr>
        <p:spPr>
          <a:xfrm rot="7226800">
            <a:off x="745332" y="535781"/>
            <a:ext cx="88900"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12" name="KSO_Shape"/>
          <p:cNvSpPr/>
          <p:nvPr>
            <p:custDataLst>
              <p:tags r:id="rId6"/>
            </p:custDataLst>
          </p:nvPr>
        </p:nvSpPr>
        <p:spPr>
          <a:xfrm rot="8126800">
            <a:off x="676275" y="620713"/>
            <a:ext cx="88900"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13"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615609"/>
            <a:ext cx="5157787" cy="3574054"/>
          </a:xfrm>
        </p:spPr>
        <p:txBody>
          <a:bodyPr/>
          <a:lstStyle>
            <a:lvl1pPr>
              <a:defRPr sz="2000"/>
            </a:lvl1pPr>
            <a:lvl2pPr>
              <a:defRPr sz="18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615609"/>
            <a:ext cx="5183188" cy="3574054"/>
          </a:xfrm>
        </p:spPr>
        <p:txBody>
          <a:bodyPr/>
          <a:lstStyle>
            <a:lvl1pPr>
              <a:defRPr sz="2000"/>
            </a:lvl1pPr>
            <a:lvl2pPr>
              <a:defRPr sz="18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6" name="标题 15"/>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anose="02010609060101010101" pitchFamily="49" charset="-122"/>
                <a:ea typeface="黑体" panose="02010609060101010101" pitchFamily="49" charset="-122"/>
              </a:defRPr>
            </a:lvl1pPr>
          </a:lstStyle>
          <a:p>
            <a:r>
              <a:rPr lang="zh-CN" altLang="en-US" noProof="1"/>
              <a:t>单击此处编辑母版标题样式</a:t>
            </a:r>
            <a:endParaRPr lang="zh-CN" altLang="en-US" noProof="1"/>
          </a:p>
        </p:txBody>
      </p:sp>
      <p:sp>
        <p:nvSpPr>
          <p:cNvPr id="17" name="文本占位符 16"/>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anose="02010609060101010101" pitchFamily="49" charset="-122"/>
                <a:ea typeface="黑体" panose="02010609060101010101" pitchFamily="49" charset="-122"/>
              </a:defRPr>
            </a:lvl1pPr>
          </a:lstStyle>
          <a:p>
            <a:pPr lvl="0"/>
            <a:endParaRPr lang="zh-CN" altLang="en-US" noProof="1"/>
          </a:p>
        </p:txBody>
      </p:sp>
      <p:sp>
        <p:nvSpPr>
          <p:cNvPr id="14" name="日期占位符 6"/>
          <p:cNvSpPr>
            <a:spLocks noGrp="1"/>
          </p:cNvSpPr>
          <p:nvPr>
            <p:ph type="dt" sz="half" idx="14"/>
          </p:nvPr>
        </p:nvSpPr>
        <p:spPr/>
        <p:txBody>
          <a:bodyPr/>
          <a:lstStyle>
            <a:lvl1pPr>
              <a:defRPr/>
            </a:lvl1pPr>
          </a:lstStyle>
          <a:p>
            <a:pPr>
              <a:defRPr/>
            </a:pPr>
            <a:endParaRPr lang="zh-CN" altLang="en-US"/>
          </a:p>
        </p:txBody>
      </p:sp>
      <p:sp>
        <p:nvSpPr>
          <p:cNvPr id="15" name="页脚占位符 7"/>
          <p:cNvSpPr>
            <a:spLocks noGrp="1"/>
          </p:cNvSpPr>
          <p:nvPr>
            <p:ph type="ftr" sz="quarter" idx="15"/>
          </p:nvPr>
        </p:nvSpPr>
        <p:spPr/>
        <p:txBody>
          <a:bodyPr/>
          <a:lstStyle>
            <a:lvl1pPr>
              <a:defRPr/>
            </a:lvl1pPr>
          </a:lstStyle>
          <a:p>
            <a:pPr>
              <a:defRPr/>
            </a:pPr>
            <a:endParaRPr lang="zh-CN" altLang="en-US"/>
          </a:p>
        </p:txBody>
      </p:sp>
      <p:sp>
        <p:nvSpPr>
          <p:cNvPr id="18" name="灯片编号占位符 8"/>
          <p:cNvSpPr>
            <a:spLocks noGrp="1"/>
          </p:cNvSpPr>
          <p:nvPr>
            <p:ph type="sldNum" sz="quarter" idx="16"/>
          </p:nvPr>
        </p:nvSpPr>
        <p:spPr/>
        <p:txBody>
          <a:bodyPr/>
          <a:lstStyle>
            <a:lvl1pPr>
              <a:defRPr smtClean="0"/>
            </a:lvl1pPr>
          </a:lstStyle>
          <a:p>
            <a:pPr>
              <a:defRPr/>
            </a:pPr>
            <a:fld id="{43B64651-DA25-460D-BF03-D6AB3999D7BA}" type="slidenum">
              <a:rPr lang="zh-CN" altLang="en-US"/>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pitchFamily="49" charset="-122"/>
              <a:ea typeface="黑体" panose="02010609060101010101" pitchFamily="49" charset="-122"/>
              <a:cs typeface="Arial" panose="020B0604020202020204" pitchFamily="34" charset="0"/>
            </a:endParaRPr>
          </a:p>
        </p:txBody>
      </p:sp>
      <p:sp>
        <p:nvSpPr>
          <p:cNvPr id="6"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pitchFamily="49" charset="-122"/>
              <a:ea typeface="黑体" panose="02010609060101010101" pitchFamily="49" charset="-122"/>
              <a:cs typeface="Arial" panose="020B0604020202020204" pitchFamily="34" charset="0"/>
            </a:endParaRPr>
          </a:p>
        </p:txBody>
      </p:sp>
      <p:sp>
        <p:nvSpPr>
          <p:cNvPr id="7" name="KSO_Shape"/>
          <p:cNvSpPr/>
          <p:nvPr>
            <p:custDataLst>
              <p:tags r:id="rId4"/>
            </p:custDataLst>
          </p:nvPr>
        </p:nvSpPr>
        <p:spPr>
          <a:xfrm rot="6188927">
            <a:off x="784226"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8" name="KSO_Shape"/>
          <p:cNvSpPr/>
          <p:nvPr>
            <p:custDataLst>
              <p:tags r:id="rId5"/>
            </p:custDataLst>
          </p:nvPr>
        </p:nvSpPr>
        <p:spPr>
          <a:xfrm rot="7226800">
            <a:off x="745332" y="535781"/>
            <a:ext cx="88900"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9" name="KSO_Shape"/>
          <p:cNvSpPr/>
          <p:nvPr>
            <p:custDataLst>
              <p:tags r:id="rId6"/>
            </p:custDataLst>
          </p:nvPr>
        </p:nvSpPr>
        <p:spPr>
          <a:xfrm rot="8126800">
            <a:off x="676275" y="620713"/>
            <a:ext cx="88900"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10"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2" name="标题 1"/>
          <p:cNvSpPr>
            <a:spLocks noGrp="1"/>
          </p:cNvSpPr>
          <p:nvPr>
            <p:ph type="title"/>
          </p:nvPr>
        </p:nvSpPr>
        <p:spPr>
          <a:xfrm>
            <a:off x="839787" y="457200"/>
            <a:ext cx="4165200" cy="1600200"/>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11" name="日期占位符 4"/>
          <p:cNvSpPr>
            <a:spLocks noGrp="1"/>
          </p:cNvSpPr>
          <p:nvPr>
            <p:ph type="dt" sz="half" idx="10"/>
          </p:nvPr>
        </p:nvSpPr>
        <p:spPr/>
        <p:txBody>
          <a:bodyPr/>
          <a:lstStyle>
            <a:lvl1pPr>
              <a:defRPr/>
            </a:lvl1pPr>
          </a:lstStyle>
          <a:p>
            <a:pPr>
              <a:defRPr/>
            </a:pPr>
            <a:endParaRPr lang="zh-CN" altLang="en-US"/>
          </a:p>
        </p:txBody>
      </p:sp>
      <p:sp>
        <p:nvSpPr>
          <p:cNvPr id="12" name="页脚占位符 5"/>
          <p:cNvSpPr>
            <a:spLocks noGrp="1"/>
          </p:cNvSpPr>
          <p:nvPr>
            <p:ph type="ftr" sz="quarter" idx="11"/>
          </p:nvPr>
        </p:nvSpPr>
        <p:spPr/>
        <p:txBody>
          <a:bodyPr/>
          <a:lstStyle>
            <a:lvl1pPr>
              <a:defRPr/>
            </a:lvl1pPr>
          </a:lstStyle>
          <a:p>
            <a:pPr>
              <a:defRPr/>
            </a:pPr>
            <a:endParaRPr lang="zh-CN" altLang="en-US"/>
          </a:p>
        </p:txBody>
      </p:sp>
      <p:sp>
        <p:nvSpPr>
          <p:cNvPr id="13" name="灯片编号占位符 6"/>
          <p:cNvSpPr>
            <a:spLocks noGrp="1"/>
          </p:cNvSpPr>
          <p:nvPr>
            <p:ph type="sldNum" sz="quarter" idx="12"/>
          </p:nvPr>
        </p:nvSpPr>
        <p:spPr/>
        <p:txBody>
          <a:bodyPr/>
          <a:lstStyle>
            <a:lvl1pPr>
              <a:defRPr smtClean="0"/>
            </a:lvl1pPr>
          </a:lstStyle>
          <a:p>
            <a:pPr>
              <a:defRPr/>
            </a:pPr>
            <a:fld id="{C4EFE7A2-A409-40F1-B0DC-05379ABA8123}" type="slidenum">
              <a:rPr lang="zh-CN" altLang="en-US"/>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47.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custDataLst>
              <p:tags r:id="rId14"/>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fontAlgn="auto">
              <a:lnSpc>
                <a:spcPct val="120000"/>
              </a:lnSpc>
              <a:buFontTx/>
              <a:buNone/>
              <a:defRPr sz="1200" noProof="1">
                <a:solidFill>
                  <a:schemeClr val="bg1">
                    <a:lumMod val="50000"/>
                  </a:schemeClr>
                </a:solidFill>
                <a:latin typeface="+mn-lt"/>
                <a:ea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fontAlgn="auto">
              <a:lnSpc>
                <a:spcPct val="120000"/>
              </a:lnSpc>
              <a:buFontTx/>
              <a:buNone/>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fontAlgn="auto">
              <a:lnSpc>
                <a:spcPct val="120000"/>
              </a:lnSpc>
              <a:buFontTx/>
              <a:buNone/>
              <a:defRPr sz="1200" noProof="1" smtClean="0">
                <a:solidFill>
                  <a:schemeClr val="bg1">
                    <a:lumMod val="50000"/>
                  </a:schemeClr>
                </a:solidFill>
                <a:latin typeface="+mn-lt"/>
                <a:ea typeface="+mn-ea"/>
              </a:defRPr>
            </a:lvl1pPr>
          </a:lstStyle>
          <a:p>
            <a:fld id="{49AE70B2-8BF9-45C0-BB95-33D1B9D3A854}" type="slidenum">
              <a:rPr lang="zh-CN" altLang="en-US" smtClean="0"/>
            </a:fld>
            <a:endParaRPr lang="zh-CN" altLang="en-US"/>
          </a:p>
        </p:txBody>
      </p:sp>
      <p:sp>
        <p:nvSpPr>
          <p:cNvPr id="8"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3"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lnSpc>
          <a:spcPct val="120000"/>
        </a:lnSpc>
        <a:spcBef>
          <a:spcPct val="0"/>
        </a:spcBef>
        <a:spcAft>
          <a:spcPct val="0"/>
        </a:spcAft>
        <a:defRPr sz="3200" b="1" kern="1200">
          <a:solidFill>
            <a:srgbClr val="595959"/>
          </a:solidFill>
          <a:latin typeface="黑体" panose="02010609060101010101" pitchFamily="49" charset="-122"/>
          <a:ea typeface="黑体" panose="02010609060101010101" pitchFamily="49" charset="-122"/>
          <a:cs typeface="+mj-cs"/>
        </a:defRPr>
      </a:lvl1pPr>
      <a:lvl2pPr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2pPr>
      <a:lvl3pPr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3pPr>
      <a:lvl4pPr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4pPr>
      <a:lvl5pPr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5pPr>
      <a:lvl6pPr marL="457200"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6pPr>
      <a:lvl7pPr marL="914400"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7pPr>
      <a:lvl8pPr marL="1371600"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8pPr>
      <a:lvl9pPr marL="1828800"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黑体" panose="02010609060101010101" pitchFamily="49" charset="-122"/>
          <a:ea typeface="黑体" panose="02010609060101010101"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黑体" panose="02010609060101010101" pitchFamily="49" charset="-122"/>
          <a:ea typeface="黑体" panose="02010609060101010101"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4823369" y="4645978"/>
            <a:ext cx="6676572" cy="590550"/>
          </a:xfrm>
        </p:spPr>
        <p:txBody>
          <a:bodyPr>
            <a:noAutofit/>
          </a:bodyPr>
          <a:p>
            <a:r>
              <a:rPr lang="zh-CN" altLang="en-US" sz="2800" b="1"/>
              <a:t>报告人：吴洵</a:t>
            </a:r>
            <a:endParaRPr lang="zh-CN" altLang="en-US" sz="2800" b="1"/>
          </a:p>
        </p:txBody>
      </p:sp>
      <p:sp>
        <p:nvSpPr>
          <p:cNvPr id="6" name="文本框 5"/>
          <p:cNvSpPr txBox="1"/>
          <p:nvPr/>
        </p:nvSpPr>
        <p:spPr>
          <a:xfrm>
            <a:off x="4696460" y="2500630"/>
            <a:ext cx="2799080" cy="829945"/>
          </a:xfrm>
          <a:prstGeom prst="rect">
            <a:avLst/>
          </a:prstGeom>
          <a:noFill/>
        </p:spPr>
        <p:txBody>
          <a:bodyPr wrap="square" rtlCol="0">
            <a:spAutoFit/>
          </a:bodyPr>
          <a:p>
            <a:r>
              <a:rPr lang="zh-CN" altLang="en-US" sz="4800"/>
              <a:t>个人陈述</a:t>
            </a:r>
            <a:endParaRPr lang="zh-CN" altLang="en-US"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qml</a:t>
            </a:r>
            <a:r>
              <a:rPr lang="zh-CN" altLang="en-US"/>
              <a:t>端点击了搜索之后的处理</a:t>
            </a:r>
            <a:endParaRPr lang="zh-CN" altLang="en-US"/>
          </a:p>
        </p:txBody>
      </p:sp>
      <p:pic>
        <p:nvPicPr>
          <p:cNvPr id="4" name="内容占位符 3"/>
          <p:cNvPicPr>
            <a:picLocks noChangeAspect="1"/>
          </p:cNvPicPr>
          <p:nvPr>
            <p:ph idx="1"/>
          </p:nvPr>
        </p:nvPicPr>
        <p:blipFill>
          <a:blip r:embed="rId1"/>
          <a:stretch>
            <a:fillRect/>
          </a:stretch>
        </p:blipFill>
        <p:spPr>
          <a:xfrm>
            <a:off x="1194435" y="955675"/>
            <a:ext cx="9922510" cy="4946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根据关键字查询匹配</a:t>
            </a:r>
            <a:endParaRPr lang="zh-CN" altLang="en-US"/>
          </a:p>
        </p:txBody>
      </p:sp>
      <p:pic>
        <p:nvPicPr>
          <p:cNvPr id="4" name="内容占位符 3"/>
          <p:cNvPicPr>
            <a:picLocks noChangeAspect="1"/>
          </p:cNvPicPr>
          <p:nvPr>
            <p:ph idx="1"/>
          </p:nvPr>
        </p:nvPicPr>
        <p:blipFill>
          <a:blip r:embed="rId1"/>
          <a:stretch>
            <a:fillRect/>
          </a:stretch>
        </p:blipFill>
        <p:spPr>
          <a:xfrm>
            <a:off x="1739265" y="1618615"/>
            <a:ext cx="8439150" cy="3876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时长筛选</a:t>
            </a:r>
            <a:endParaRPr lang="zh-CN" altLang="en-US"/>
          </a:p>
        </p:txBody>
      </p:sp>
      <p:pic>
        <p:nvPicPr>
          <p:cNvPr id="4" name="内容占位符 3"/>
          <p:cNvPicPr>
            <a:picLocks noChangeAspect="1"/>
          </p:cNvPicPr>
          <p:nvPr>
            <p:ph idx="1"/>
          </p:nvPr>
        </p:nvPicPr>
        <p:blipFill>
          <a:blip r:embed="rId1"/>
          <a:stretch>
            <a:fillRect/>
          </a:stretch>
        </p:blipFill>
        <p:spPr>
          <a:xfrm>
            <a:off x="1017270" y="1581150"/>
            <a:ext cx="9629775" cy="3695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 model</a:t>
            </a:r>
            <a:endParaRPr lang="en-US" altLang="zh-CN"/>
          </a:p>
        </p:txBody>
      </p:sp>
      <p:pic>
        <p:nvPicPr>
          <p:cNvPr id="4" name="内容占位符 3"/>
          <p:cNvPicPr>
            <a:picLocks noChangeAspect="1"/>
          </p:cNvPicPr>
          <p:nvPr>
            <p:ph idx="1"/>
          </p:nvPr>
        </p:nvPicPr>
        <p:blipFill>
          <a:blip r:embed="rId1"/>
          <a:stretch>
            <a:fillRect/>
          </a:stretch>
        </p:blipFill>
        <p:spPr>
          <a:xfrm>
            <a:off x="1146810" y="1327785"/>
            <a:ext cx="10018395" cy="46215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1257300" y="987425"/>
            <a:ext cx="10135870" cy="48825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测试</a:t>
            </a:r>
            <a:endParaRPr lang="zh-CN" altLang="en-US"/>
          </a:p>
        </p:txBody>
      </p:sp>
      <p:pic>
        <p:nvPicPr>
          <p:cNvPr id="4" name="内容占位符 3"/>
          <p:cNvPicPr>
            <a:picLocks noChangeAspect="1"/>
          </p:cNvPicPr>
          <p:nvPr>
            <p:ph idx="1"/>
          </p:nvPr>
        </p:nvPicPr>
        <p:blipFill>
          <a:blip r:embed="rId1"/>
          <a:stretch>
            <a:fillRect/>
          </a:stretch>
        </p:blipFill>
        <p:spPr>
          <a:xfrm>
            <a:off x="1934845" y="968375"/>
            <a:ext cx="7809230" cy="54819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47140" y="550546"/>
            <a:ext cx="9774555" cy="518160"/>
          </a:xfrm>
        </p:spPr>
        <p:txBody>
          <a:bodyPr/>
          <a:p>
            <a:r>
              <a:rPr lang="zh-CN" altLang="en-US"/>
              <a:t>遇到的问题及解决</a:t>
            </a:r>
            <a:endParaRPr lang="zh-CN" altLang="en-US"/>
          </a:p>
        </p:txBody>
      </p:sp>
      <p:sp>
        <p:nvSpPr>
          <p:cNvPr id="3" name="内容占位符 2"/>
          <p:cNvSpPr>
            <a:spLocks noGrp="1"/>
          </p:cNvSpPr>
          <p:nvPr>
            <p:ph idx="1"/>
          </p:nvPr>
        </p:nvSpPr>
        <p:spPr/>
        <p:txBody>
          <a:bodyPr/>
          <a:p>
            <a:r>
              <a:rPr lang="zh-CN" altLang="en-US"/>
              <a:t>第一次尝试</a:t>
            </a:r>
            <a:r>
              <a:rPr lang="en-US" altLang="zh-CN"/>
              <a:t>c++</a:t>
            </a:r>
            <a:r>
              <a:rPr lang="zh-CN" altLang="en-US"/>
              <a:t>获取数据之后将数据传给</a:t>
            </a:r>
            <a:r>
              <a:rPr lang="en-US" altLang="zh-CN"/>
              <a:t>model,</a:t>
            </a:r>
            <a:r>
              <a:rPr lang="zh-CN" altLang="en-US"/>
              <a:t>但是就遇到</a:t>
            </a:r>
            <a:r>
              <a:rPr lang="en-US" altLang="zh-CN"/>
              <a:t>ListElement</a:t>
            </a:r>
            <a:r>
              <a:rPr lang="zh-CN" altLang="en-US"/>
              <a:t>不是</a:t>
            </a:r>
            <a:r>
              <a:rPr lang="en-US" altLang="zh-CN"/>
              <a:t>QML</a:t>
            </a:r>
            <a:r>
              <a:rPr lang="zh-CN" altLang="en-US"/>
              <a:t>内部元素，不能进行属性绑定的问题，这个问题卡了挺久的，之后就使用了一个空的</a:t>
            </a:r>
            <a:r>
              <a:rPr lang="en-US" altLang="zh-CN"/>
              <a:t>listElement</a:t>
            </a:r>
            <a:r>
              <a:rPr lang="zh-CN" altLang="en-US"/>
              <a:t>然后通过</a:t>
            </a:r>
            <a:r>
              <a:rPr lang="en-US" altLang="zh-CN"/>
              <a:t>append</a:t>
            </a:r>
            <a:r>
              <a:rPr lang="zh-CN" altLang="en-US"/>
              <a:t>的方式来传值给</a:t>
            </a:r>
            <a:r>
              <a:rPr lang="en-US" altLang="zh-CN"/>
              <a:t>listModel</a:t>
            </a:r>
            <a:r>
              <a:rPr lang="zh-CN" altLang="en-US"/>
              <a:t>，通过对</a:t>
            </a:r>
            <a:r>
              <a:rPr lang="en-US" altLang="zh-CN"/>
              <a:t>listModel</a:t>
            </a:r>
            <a:r>
              <a:rPr lang="zh-CN" altLang="en-US"/>
              <a:t>的动态操作来显示搜索信息。但是之后发现可以使用</a:t>
            </a:r>
            <a:r>
              <a:rPr lang="en-US" altLang="zh-CN"/>
              <a:t>c++ model</a:t>
            </a:r>
            <a:r>
              <a:rPr lang="zh-CN" altLang="en-US"/>
              <a:t>更加方便的解决</a:t>
            </a:r>
            <a:r>
              <a:rPr lang="en-US" altLang="zh-CN"/>
              <a:t>listElement</a:t>
            </a:r>
            <a:r>
              <a:rPr lang="zh-CN" altLang="en-US"/>
              <a:t>不能绑定属性的问题（即无法在</a:t>
            </a:r>
            <a:r>
              <a:rPr lang="en-US" altLang="zh-CN"/>
              <a:t>qml</a:t>
            </a:r>
            <a:r>
              <a:rPr lang="zh-CN" altLang="en-US"/>
              <a:t>端获取数据的问题），但就只在边输入边匹配的这个功能中使用了</a:t>
            </a:r>
            <a:r>
              <a:rPr lang="en-US" altLang="zh-CN"/>
              <a:t>c++ model</a:t>
            </a:r>
            <a:r>
              <a:rPr lang="zh-CN" altLang="en-US"/>
              <a:t>，其他没有这样使用的可能在后续过程中可能改换成</a:t>
            </a:r>
            <a:r>
              <a:rPr lang="en-US" altLang="zh-CN"/>
              <a:t>c++ model</a:t>
            </a:r>
            <a:r>
              <a:rPr lang="zh-CN" altLang="en-US"/>
              <a:t>更加灵活。</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47775" y="657226"/>
            <a:ext cx="9774555" cy="518160"/>
          </a:xfrm>
        </p:spPr>
        <p:txBody>
          <a:bodyPr/>
          <a:p>
            <a:r>
              <a:rPr lang="zh-CN" altLang="en-US"/>
              <a:t>个人收获</a:t>
            </a:r>
            <a:endParaRPr lang="en-US" altLang="zh-CN"/>
          </a:p>
        </p:txBody>
      </p:sp>
      <p:sp>
        <p:nvSpPr>
          <p:cNvPr id="3" name="内容占位符 2"/>
          <p:cNvSpPr>
            <a:spLocks noGrp="1"/>
          </p:cNvSpPr>
          <p:nvPr>
            <p:ph idx="1"/>
          </p:nvPr>
        </p:nvSpPr>
        <p:spPr/>
        <p:txBody>
          <a:bodyPr/>
          <a:p>
            <a:r>
              <a:rPr lang="zh-CN" altLang="en-US"/>
              <a:t>利用</a:t>
            </a:r>
            <a:r>
              <a:rPr lang="en-US" altLang="zh-CN"/>
              <a:t>stackView</a:t>
            </a:r>
            <a:r>
              <a:rPr lang="zh-CN" altLang="en-US"/>
              <a:t>来进行界面切换更加方便</a:t>
            </a:r>
            <a:endParaRPr lang="zh-CN" altLang="en-US"/>
          </a:p>
          <a:p>
            <a:r>
              <a:rPr lang="zh-CN" altLang="en-US"/>
              <a:t>对</a:t>
            </a:r>
            <a:r>
              <a:rPr lang="en-US" altLang="zh-CN"/>
              <a:t>listView</a:t>
            </a:r>
            <a:r>
              <a:rPr lang="zh-CN" altLang="en-US"/>
              <a:t>更加的了解，了解到了</a:t>
            </a:r>
            <a:r>
              <a:rPr lang="en-US" altLang="zh-CN"/>
              <a:t>listElement</a:t>
            </a:r>
            <a:r>
              <a:rPr lang="zh-CN" altLang="en-US"/>
              <a:t>不是</a:t>
            </a:r>
            <a:r>
              <a:rPr lang="en-US" altLang="zh-CN"/>
              <a:t>QML</a:t>
            </a:r>
            <a:r>
              <a:rPr lang="zh-CN" altLang="en-US"/>
              <a:t>内部元素，不能进行属性绑定</a:t>
            </a:r>
            <a:endParaRPr lang="zh-CN" altLang="en-US"/>
          </a:p>
          <a:p>
            <a:r>
              <a:rPr lang="en-US" altLang="zh-CN"/>
              <a:t>qml</a:t>
            </a:r>
            <a:r>
              <a:rPr lang="zh-CN" altLang="en-US"/>
              <a:t>可以使用</a:t>
            </a:r>
            <a:r>
              <a:rPr lang="en-US" altLang="zh-CN"/>
              <a:t>c++ model</a:t>
            </a:r>
            <a:r>
              <a:rPr lang="zh-CN" altLang="en-US"/>
              <a:t>，更加方便</a:t>
            </a:r>
            <a:endParaRPr lang="zh-CN" altLang="en-US"/>
          </a:p>
          <a:p>
            <a:r>
              <a:rPr lang="zh-CN" altLang="en-US"/>
              <a:t>对数据库的操作更加熟悉</a:t>
            </a:r>
            <a:endParaRPr lang="zh-CN" altLang="en-US"/>
          </a:p>
          <a:p>
            <a:r>
              <a:rPr lang="zh-CN" altLang="en-US"/>
              <a:t>了解学习了团队合作过程中的不同成员解决问题的方式</a:t>
            </a:r>
            <a:endParaRPr lang="zh-CN" altLang="en-US"/>
          </a:p>
          <a:p>
            <a:r>
              <a:rPr lang="zh-CN" altLang="en-US"/>
              <a:t>学会使用</a:t>
            </a:r>
            <a:r>
              <a:rPr lang="en-US" altLang="zh-CN"/>
              <a:t>git</a:t>
            </a:r>
            <a:r>
              <a:rPr lang="zh-CN" altLang="en-US"/>
              <a:t>进行项目版本管理</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47775" y="611506"/>
            <a:ext cx="9774555" cy="518160"/>
          </a:xfrm>
        </p:spPr>
        <p:txBody>
          <a:bodyPr/>
          <a:p>
            <a:r>
              <a:rPr lang="zh-CN" altLang="en-US"/>
              <a:t>任务分工</a:t>
            </a:r>
            <a:endParaRPr lang="zh-CN" altLang="en-US"/>
          </a:p>
        </p:txBody>
      </p:sp>
      <p:sp>
        <p:nvSpPr>
          <p:cNvPr id="3" name="内容占位符 2"/>
          <p:cNvSpPr>
            <a:spLocks noGrp="1"/>
          </p:cNvSpPr>
          <p:nvPr>
            <p:ph idx="1"/>
          </p:nvPr>
        </p:nvSpPr>
        <p:spPr/>
        <p:txBody>
          <a:bodyPr/>
          <a:p>
            <a:r>
              <a:rPr lang="zh-CN" altLang="en-US"/>
              <a:t>完成了关键字搜索</a:t>
            </a:r>
            <a:endParaRPr lang="zh-CN" altLang="en-US"/>
          </a:p>
          <a:p>
            <a:r>
              <a:rPr lang="zh-CN" altLang="en-US"/>
              <a:t>输入框输入时实时匹配</a:t>
            </a:r>
            <a:endParaRPr lang="zh-CN" altLang="en-US"/>
          </a:p>
          <a:p>
            <a:r>
              <a:rPr lang="zh-CN" altLang="en-US"/>
              <a:t>根据视频时长筛选相应视频信息</a:t>
            </a:r>
            <a:endParaRPr lang="zh-CN" altLang="en-US"/>
          </a:p>
          <a:p>
            <a:r>
              <a:rPr lang="zh-CN" altLang="en-US"/>
              <a:t>代码实现数据库存储</a:t>
            </a:r>
            <a:endParaRPr lang="zh-CN" altLang="en-US"/>
          </a:p>
          <a:p>
            <a:r>
              <a:rPr lang="zh-CN" altLang="en-US"/>
              <a:t>协助小组其他成员完成其他的编码任务</a:t>
            </a:r>
            <a:endParaRPr lang="zh-CN" altLang="en-US"/>
          </a:p>
          <a:p>
            <a:r>
              <a:rPr lang="zh-CN" altLang="en-US"/>
              <a:t>参与问题域分析，涉众和用户类型的确定，共同编写愿景文档，用况图，关键字搜索的健壮性分析和顺序图，以及测试</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68095" y="459106"/>
            <a:ext cx="9774555" cy="518160"/>
          </a:xfrm>
        </p:spPr>
        <p:txBody>
          <a:bodyPr/>
          <a:p>
            <a:r>
              <a:rPr lang="zh-CN" altLang="en-US"/>
              <a:t>搜索部分的需求分析</a:t>
            </a:r>
            <a:endParaRPr lang="zh-CN" altLang="en-US"/>
          </a:p>
        </p:txBody>
      </p:sp>
      <p:sp>
        <p:nvSpPr>
          <p:cNvPr id="3" name="内容占位符 2"/>
          <p:cNvSpPr>
            <a:spLocks noGrp="1"/>
          </p:cNvSpPr>
          <p:nvPr>
            <p:ph idx="1"/>
          </p:nvPr>
        </p:nvSpPr>
        <p:spPr>
          <a:xfrm>
            <a:off x="897890" y="1245235"/>
            <a:ext cx="10515600" cy="5419090"/>
          </a:xfrm>
        </p:spPr>
        <p:txBody>
          <a:bodyPr>
            <a:normAutofit fontScale="90000"/>
          </a:bodyPr>
          <a:p>
            <a:r>
              <a:rPr lang="zh-CN" altLang="en-US"/>
              <a:t>用户能够快速的获取感兴趣的视频信息</a:t>
            </a:r>
            <a:endParaRPr lang="zh-CN" altLang="en-US"/>
          </a:p>
          <a:p>
            <a:pPr marL="0" indent="0">
              <a:buNone/>
            </a:pPr>
            <a:r>
              <a:rPr lang="zh-CN" altLang="en-US"/>
              <a:t>解决办法：</a:t>
            </a:r>
            <a:endParaRPr lang="zh-CN" altLang="en-US"/>
          </a:p>
          <a:p>
            <a:pPr marL="0" indent="0">
              <a:buNone/>
            </a:pPr>
            <a:r>
              <a:rPr lang="zh-CN" altLang="en-US"/>
              <a:t>    通过视频名中的一个字也能搜索和用户想要搜索视频相关的视频信息，这种情况就避免了用户记不全视频名而不能够进行搜索的问题，也能更快速的搜索信息</a:t>
            </a:r>
            <a:endParaRPr lang="zh-CN" altLang="en-US"/>
          </a:p>
          <a:p>
            <a:r>
              <a:rPr lang="zh-CN" altLang="en-US"/>
              <a:t>用户的不同空闲时间想要观看不同时长的视频</a:t>
            </a:r>
            <a:endParaRPr lang="zh-CN" altLang="en-US"/>
          </a:p>
          <a:p>
            <a:pPr marL="0" indent="0">
              <a:buNone/>
            </a:pPr>
            <a:r>
              <a:rPr lang="zh-CN" altLang="en-US">
                <a:sym typeface="+mn-ea"/>
              </a:rPr>
              <a:t>解决办法：</a:t>
            </a:r>
            <a:endParaRPr lang="zh-CN" altLang="en-US"/>
          </a:p>
          <a:p>
            <a:pPr marL="0" indent="0">
              <a:buNone/>
            </a:pPr>
            <a:r>
              <a:rPr lang="zh-CN" altLang="en-US">
                <a:sym typeface="+mn-ea"/>
              </a:rPr>
              <a:t>   根据搜索的感兴趣的视频时长进行视频筛选</a:t>
            </a:r>
            <a:endParaRPr lang="zh-CN" altLang="en-US"/>
          </a:p>
          <a:p>
            <a:r>
              <a:rPr lang="zh-CN" altLang="en-US"/>
              <a:t>用户想要进行有效搜索</a:t>
            </a:r>
            <a:endParaRPr lang="zh-CN" altLang="en-US"/>
          </a:p>
          <a:p>
            <a:pPr marL="0" indent="0">
              <a:buNone/>
            </a:pPr>
            <a:r>
              <a:rPr lang="zh-CN" altLang="en-US"/>
              <a:t>解决方法：</a:t>
            </a:r>
            <a:endParaRPr lang="zh-CN" altLang="en-US"/>
          </a:p>
          <a:p>
            <a:pPr marL="0" indent="0">
              <a:buNone/>
            </a:pPr>
            <a:r>
              <a:rPr lang="zh-CN" altLang="en-US"/>
              <a:t>    边输入关键字时，边提示系统中是否含有该视频</a:t>
            </a:r>
            <a:endParaRPr lang="zh-CN" altLang="en-US"/>
          </a:p>
          <a:p>
            <a:endParaRPr lang="zh-CN" altLang="en-US"/>
          </a:p>
          <a:p>
            <a:endParaRPr lang="zh-CN" altLang="en-US"/>
          </a:p>
          <a:p>
            <a:pPr marL="0" indent="0">
              <a:buNone/>
            </a:pPr>
            <a:endParaRPr lang="zh-CN" altLang="en-US"/>
          </a:p>
          <a:p>
            <a:pPr marL="0" indent="0">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关键字搜索</a:t>
            </a:r>
            <a:endParaRPr lang="zh-CN" altLang="en-US"/>
          </a:p>
        </p:txBody>
      </p:sp>
      <p:sp>
        <p:nvSpPr>
          <p:cNvPr id="3" name="内容占位符 2"/>
          <p:cNvSpPr>
            <a:spLocks noGrp="1"/>
          </p:cNvSpPr>
          <p:nvPr>
            <p:ph idx="1"/>
          </p:nvPr>
        </p:nvSpPr>
        <p:spPr/>
        <p:txBody>
          <a:bodyPr/>
          <a:p>
            <a:r>
              <a:rPr lang="zh-CN" altLang="en-US"/>
              <a:t>界面设计</a:t>
            </a:r>
            <a:endParaRPr lang="zh-CN" altLang="en-US"/>
          </a:p>
          <a:p>
            <a:r>
              <a:rPr lang="zh-CN" altLang="en-US"/>
              <a:t>最主要的是</a:t>
            </a:r>
            <a:r>
              <a:rPr lang="en-US" altLang="zh-CN"/>
              <a:t>ListView+GridView</a:t>
            </a:r>
            <a:endParaRPr lang="en-US" altLang="zh-CN"/>
          </a:p>
          <a:p>
            <a:endParaRPr lang="en-US" altLang="zh-CN"/>
          </a:p>
        </p:txBody>
      </p:sp>
      <p:pic>
        <p:nvPicPr>
          <p:cNvPr id="4" name="图片 3"/>
          <p:cNvPicPr>
            <a:picLocks noChangeAspect="1"/>
          </p:cNvPicPr>
          <p:nvPr/>
        </p:nvPicPr>
        <p:blipFill>
          <a:blip r:embed="rId1"/>
          <a:stretch>
            <a:fillRect/>
          </a:stretch>
        </p:blipFill>
        <p:spPr>
          <a:xfrm>
            <a:off x="1148715" y="3001645"/>
            <a:ext cx="2792730" cy="24403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47775" y="499111"/>
            <a:ext cx="9774555" cy="518160"/>
          </a:xfrm>
        </p:spPr>
        <p:txBody>
          <a:bodyPr/>
          <a:p>
            <a:r>
              <a:rPr lang="zh-CN" altLang="en-US"/>
              <a:t>关键字搜索</a:t>
            </a:r>
            <a:endParaRPr lang="zh-CN" altLang="en-US"/>
          </a:p>
        </p:txBody>
      </p:sp>
      <p:sp>
        <p:nvSpPr>
          <p:cNvPr id="3" name="内容占位符 2"/>
          <p:cNvSpPr>
            <a:spLocks noGrp="1"/>
          </p:cNvSpPr>
          <p:nvPr>
            <p:ph idx="1"/>
          </p:nvPr>
        </p:nvSpPr>
        <p:spPr/>
        <p:txBody>
          <a:bodyPr/>
          <a:p>
            <a:r>
              <a:rPr lang="zh-CN" altLang="en-US"/>
              <a:t>主要思路</a:t>
            </a:r>
            <a:endParaRPr lang="zh-CN" altLang="en-US"/>
          </a:p>
          <a:p>
            <a:pPr marL="0" indent="0">
              <a:buNone/>
            </a:pPr>
            <a:r>
              <a:rPr lang="zh-CN" altLang="en-US"/>
              <a:t>关键字搜索：在用户点击了搜索按钮之后，传入关键字根据数据库内容进行模糊匹配，然后</a:t>
            </a:r>
            <a:r>
              <a:rPr lang="en-US" altLang="zh-CN"/>
              <a:t>c++</a:t>
            </a:r>
            <a:r>
              <a:rPr lang="zh-CN" altLang="en-US"/>
              <a:t>端将获取的数据信息传给</a:t>
            </a:r>
            <a:r>
              <a:rPr lang="en-US" altLang="zh-CN"/>
              <a:t>qml</a:t>
            </a:r>
            <a:r>
              <a:rPr lang="zh-CN" altLang="en-US"/>
              <a:t>中的</a:t>
            </a:r>
            <a:r>
              <a:rPr lang="en-US" altLang="zh-CN"/>
              <a:t>model</a:t>
            </a:r>
            <a:r>
              <a:rPr lang="zh-CN" altLang="en-US"/>
              <a:t>，再通过</a:t>
            </a:r>
            <a:r>
              <a:rPr lang="en-US" altLang="zh-CN"/>
              <a:t>delegate</a:t>
            </a:r>
            <a:r>
              <a:rPr lang="zh-CN" altLang="en-US"/>
              <a:t>进行显示。</a:t>
            </a:r>
            <a:endParaRPr lang="zh-CN" altLang="en-US"/>
          </a:p>
          <a:p>
            <a:pPr marL="0" indent="0">
              <a:buNone/>
            </a:pPr>
            <a:r>
              <a:rPr lang="zh-CN" altLang="en-US"/>
              <a:t>时长筛选：必须要经过关键字搜索之后才能进行时长筛选，在点击时间段筛选按钮之后，重新查询页面，将不在时长之内的视频信息删除</a:t>
            </a:r>
            <a:endParaRPr lang="zh-CN" altLang="en-US"/>
          </a:p>
          <a:p>
            <a:pPr marL="0" indent="0">
              <a:buNone/>
            </a:pPr>
            <a:r>
              <a:rPr lang="zh-CN" altLang="en-US"/>
              <a:t>输入时匹配：这里是用的</a:t>
            </a:r>
            <a:r>
              <a:rPr lang="en-US" altLang="zh-CN"/>
              <a:t>c++ model</a:t>
            </a:r>
            <a:r>
              <a:rPr lang="zh-CN" altLang="en-US"/>
              <a:t>，然后</a:t>
            </a:r>
            <a:r>
              <a:rPr lang="en-US" altLang="zh-CN"/>
              <a:t>qml</a:t>
            </a:r>
            <a:r>
              <a:rPr lang="zh-CN" altLang="en-US"/>
              <a:t>端直接使用</a:t>
            </a:r>
            <a:r>
              <a:rPr lang="en-US" altLang="zh-CN"/>
              <a:t>c++ model</a:t>
            </a:r>
            <a:r>
              <a:rPr lang="zh-CN" altLang="en-US"/>
              <a:t>进行显示</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用况描述</a:t>
            </a:r>
            <a:endParaRPr lang="zh-CN" altLang="en-US"/>
          </a:p>
        </p:txBody>
      </p:sp>
      <p:pic>
        <p:nvPicPr>
          <p:cNvPr id="4" name="内容占位符 3"/>
          <p:cNvPicPr>
            <a:picLocks noChangeAspect="1"/>
          </p:cNvPicPr>
          <p:nvPr>
            <p:ph idx="1"/>
          </p:nvPr>
        </p:nvPicPr>
        <p:blipFill>
          <a:blip r:embed="rId1"/>
          <a:stretch>
            <a:fillRect/>
          </a:stretch>
        </p:blipFill>
        <p:spPr>
          <a:xfrm>
            <a:off x="1588770" y="1015365"/>
            <a:ext cx="9970135" cy="32232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87400" y="59690"/>
            <a:ext cx="10616565" cy="6739255"/>
          </a:xfrm>
          <a:prstGeom prst="rect">
            <a:avLst/>
          </a:prstGeom>
          <a:noFill/>
        </p:spPr>
        <p:txBody>
          <a:bodyPr wrap="square" rtlCol="0">
            <a:spAutoFit/>
          </a:bodyPr>
          <a:p>
            <a:r>
              <a:rPr lang="zh-CN" altLang="en-US"/>
              <a:t>4. 基本流</a:t>
            </a:r>
            <a:endParaRPr lang="zh-CN" altLang="en-US"/>
          </a:p>
          <a:p>
            <a:r>
              <a:rPr lang="zh-CN" altLang="en-US"/>
              <a:t>	{{输入关键字}}</a:t>
            </a:r>
            <a:endParaRPr lang="zh-CN" altLang="en-US"/>
          </a:p>
          <a:p>
            <a:r>
              <a:rPr lang="zh-CN" altLang="en-US"/>
              <a:t>	1.影迷输入关键字直接搜索或者通过关键字搜索过程中的提示点击提示进行搜索</a:t>
            </a:r>
            <a:endParaRPr lang="zh-CN" altLang="en-US"/>
          </a:p>
          <a:p>
            <a:r>
              <a:rPr lang="zh-CN" altLang="en-US"/>
              <a:t>		{{查找关键字}}</a:t>
            </a:r>
            <a:endParaRPr lang="zh-CN" altLang="en-US"/>
          </a:p>
          <a:p>
            <a:r>
              <a:rPr lang="zh-CN" altLang="en-US"/>
              <a:t>	2.系统根据影迷输入的关键字在数据库中搜索相应信息，一个关键字可以搜出一种类型视频的多个视频信息，这些信息包括视频的视频名，视频时长，视频简介，导演，主演</a:t>
            </a:r>
            <a:endParaRPr lang="zh-CN" altLang="en-US"/>
          </a:p>
          <a:p>
            <a:r>
              <a:rPr lang="zh-CN" altLang="en-US"/>
              <a:t>		{{显示查询结果}}</a:t>
            </a:r>
            <a:endParaRPr lang="zh-CN" altLang="en-US"/>
          </a:p>
          <a:p>
            <a:r>
              <a:rPr lang="zh-CN" altLang="en-US"/>
              <a:t>	3.系统将搜索结果显示给影迷</a:t>
            </a:r>
            <a:endParaRPr lang="zh-CN" altLang="en-US"/>
          </a:p>
          <a:p>
            <a:r>
              <a:rPr lang="zh-CN" altLang="en-US"/>
              <a:t>		{{点击筛选，选择筛选时长}}</a:t>
            </a:r>
            <a:endParaRPr lang="zh-CN" altLang="en-US"/>
          </a:p>
          <a:p>
            <a:r>
              <a:rPr lang="zh-CN" altLang="en-US"/>
              <a:t>	4.系统可以在{{显示查询信息}}扩展点根据视频时长再次进行筛选，将不在时长之内的视频信息删除</a:t>
            </a:r>
            <a:endParaRPr lang="zh-CN" altLang="en-US"/>
          </a:p>
          <a:p>
            <a:r>
              <a:rPr lang="zh-CN" altLang="en-US"/>
              <a:t>		{{显示筛选结果}}</a:t>
            </a:r>
            <a:endParaRPr lang="zh-CN" altLang="en-US"/>
          </a:p>
          <a:p>
            <a:r>
              <a:rPr lang="zh-CN" altLang="en-US"/>
              <a:t>	5.系统将时长之内的搜索结果显示给影迷</a:t>
            </a:r>
            <a:endParaRPr lang="zh-CN" altLang="en-US"/>
          </a:p>
          <a:p>
            <a:r>
              <a:rPr lang="zh-CN" altLang="en-US"/>
              <a:t>		{{用况终止}}</a:t>
            </a:r>
            <a:endParaRPr lang="zh-CN" altLang="en-US"/>
          </a:p>
          <a:p>
            <a:r>
              <a:rPr lang="zh-CN" altLang="en-US"/>
              <a:t>	6.用况重新回到{{关键字查询结果}}扩展点</a:t>
            </a:r>
            <a:endParaRPr lang="zh-CN" altLang="en-US"/>
          </a:p>
          <a:p>
            <a:r>
              <a:rPr lang="zh-CN" altLang="en-US"/>
              <a:t>5.备选流</a:t>
            </a:r>
            <a:endParaRPr lang="zh-CN" altLang="en-US"/>
          </a:p>
          <a:p>
            <a:r>
              <a:rPr lang="zh-CN" altLang="en-US"/>
              <a:t>	A1用户输入为空</a:t>
            </a:r>
            <a:endParaRPr lang="zh-CN" altLang="en-US"/>
          </a:p>
          <a:p>
            <a:r>
              <a:rPr lang="zh-CN" altLang="en-US"/>
              <a:t>		1.系统弹出提示框提示用户输入不能为空</a:t>
            </a:r>
            <a:endParaRPr lang="zh-CN" altLang="en-US"/>
          </a:p>
          <a:p>
            <a:r>
              <a:rPr lang="zh-CN" altLang="en-US"/>
              <a:t>		2.用户回到{{输入关键字}}扩展点</a:t>
            </a:r>
            <a:endParaRPr lang="zh-CN" altLang="en-US"/>
          </a:p>
          <a:p>
            <a:r>
              <a:rPr lang="zh-CN" altLang="en-US"/>
              <a:t>	A2 无关键字匹配结果</a:t>
            </a:r>
            <a:endParaRPr lang="zh-CN" altLang="en-US"/>
          </a:p>
          <a:p>
            <a:r>
              <a:rPr lang="zh-CN" altLang="en-US"/>
              <a:t>		1.系统弹出对话框提示没有搜索到用户输入视频信息，请重新输入</a:t>
            </a:r>
            <a:endParaRPr lang="zh-CN" altLang="en-US"/>
          </a:p>
          <a:p>
            <a:r>
              <a:rPr lang="zh-CN" altLang="en-US"/>
              <a:t>		2.用户回到{{输入关键字}}扩展点</a:t>
            </a:r>
            <a:endParaRPr lang="zh-CN" altLang="en-US"/>
          </a:p>
          <a:p>
            <a:r>
              <a:rPr lang="zh-CN" altLang="en-US"/>
              <a:t>	A4 没有搜索到请求的筛选时长的视频信息</a:t>
            </a:r>
            <a:endParaRPr lang="zh-CN" altLang="en-US"/>
          </a:p>
          <a:p>
            <a:r>
              <a:rPr lang="zh-CN" altLang="en-US"/>
              <a:t>		1.系统界面无任何视频信息显示</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通信图</a:t>
            </a:r>
            <a:endParaRPr lang="zh-CN" altLang="en-US"/>
          </a:p>
        </p:txBody>
      </p:sp>
      <p:pic>
        <p:nvPicPr>
          <p:cNvPr id="4" name="内容占位符 3"/>
          <p:cNvPicPr>
            <a:picLocks noChangeAspect="1"/>
          </p:cNvPicPr>
          <p:nvPr>
            <p:ph idx="1"/>
          </p:nvPr>
        </p:nvPicPr>
        <p:blipFill>
          <a:blip r:embed="rId1"/>
          <a:stretch>
            <a:fillRect/>
          </a:stretch>
        </p:blipFill>
        <p:spPr>
          <a:xfrm>
            <a:off x="1156970" y="1128395"/>
            <a:ext cx="11100435" cy="48120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顺序图</a:t>
            </a:r>
            <a:endParaRPr lang="zh-CN" altLang="en-US"/>
          </a:p>
        </p:txBody>
      </p:sp>
      <p:pic>
        <p:nvPicPr>
          <p:cNvPr id="4" name="内容占位符 3"/>
          <p:cNvPicPr>
            <a:picLocks noChangeAspect="1"/>
          </p:cNvPicPr>
          <p:nvPr>
            <p:ph idx="1"/>
          </p:nvPr>
        </p:nvPicPr>
        <p:blipFill>
          <a:blip r:embed="rId1"/>
          <a:stretch>
            <a:fillRect/>
          </a:stretch>
        </p:blipFill>
        <p:spPr>
          <a:xfrm>
            <a:off x="2265680" y="969645"/>
            <a:ext cx="8883015" cy="5671185"/>
          </a:xfrm>
          <a:prstGeom prst="rect">
            <a:avLst/>
          </a:prstGeom>
        </p:spPr>
      </p:pic>
    </p:spTree>
  </p:cSld>
  <p:clrMapOvr>
    <a:masterClrMapping/>
  </p:clrMapOvr>
</p:sld>
</file>

<file path=ppt/tags/tag1.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10.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11.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12.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13.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14.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15.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16.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17.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18.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4_2"/>
  <p:tag name="KSO_WM_UNIT_ID" val="custom1_5*m_h_i*1_4_2"/>
  <p:tag name="KSO_WM_UNIT_LAYERLEVEL" val="1_1_1"/>
  <p:tag name="KSO_WM_DIAGRAM_GROUP_CODE" val="m1-2"/>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20.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1_2"/>
  <p:tag name="KSO_WM_UNIT_ID" val="custom1_5*m_h_i*1_1_2"/>
  <p:tag name="KSO_WM_UNIT_LAYERLEVEL" val="1_1_1"/>
  <p:tag name="KSO_WM_DIAGRAM_GROUP_CODE" val="m1-2"/>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1.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22.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23.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24.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25.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26.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27.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28.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29.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3.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30.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31.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32.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33.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34.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35.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36.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37.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38.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39.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4.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40.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41.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42.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43.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44.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45.xml><?xml version="1.0" encoding="utf-8"?>
<p:tagLst xmlns:p="http://schemas.openxmlformats.org/presentationml/2006/main">
  <p:tag name="KSO_WM_TAG_VERSION" val="1.0"/>
  <p:tag name="KSO_WM_TEMPLATE_CATEGORY" val="custom"/>
  <p:tag name="KSO_WM_TEMPLATE_INDEX" val="1"/>
</p:tagLst>
</file>

<file path=ppt/tags/tag46.xml><?xml version="1.0" encoding="utf-8"?>
<p:tagLst xmlns:p="http://schemas.openxmlformats.org/presentationml/2006/main">
  <p:tag name="KSO_WM_TAG_VERSION" val="1.0"/>
  <p:tag name="KSO_WM_TEMPLATE_CATEGORY" val="custom"/>
  <p:tag name="KSO_WM_TEMPLATE_INDEX" val="1"/>
</p:tagLst>
</file>

<file path=ppt/tags/tag47.xml><?xml version="1.0" encoding="utf-8"?>
<p:tagLst xmlns:p="http://schemas.openxmlformats.org/presentationml/2006/main">
  <p:tag name="KSO_WM_TEMPLATE_CATEGORY" val="custom"/>
  <p:tag name="KSO_WM_TEMPLATE_INDEX" val="1"/>
  <p:tag name="KSO_WM_TAG_VERSION" val="1.0"/>
  <p:tag name="KSO_WM_BEAUTIFY_FLAG" val="#wm#"/>
  <p:tag name="KSO_WM_TEMPLATE_THUMBS_INDEX" val="1、3、4、5、7、9、11、12、15、19、21、24、25、"/>
  <p:tag name="KSO_WM_TEMPLATE_TOPIC_ID" val="2869567"/>
  <p:tag name="KSO_WM_TEMPLATE_OUTLINE_ID" val="15"/>
  <p:tag name="KSO_WM_TEMPLATE_SCENE_ID" val="1"/>
  <p:tag name="KSO_WM_TEMPLATE_JOB_ID" val="2"/>
  <p:tag name="KSO_WM_TEMPLATE_TOPIC_DEFAULT" val="1"/>
</p:tagLst>
</file>

<file path=ppt/tags/tag5.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6.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7.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8.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9.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heme/theme1.xml><?xml version="1.0" encoding="utf-8"?>
<a:theme xmlns:a="http://schemas.openxmlformats.org/drawingml/2006/main" name="team report">
  <a:themeElements>
    <a:clrScheme name="自定义 10">
      <a:dk1>
        <a:srgbClr val="000000"/>
      </a:dk1>
      <a:lt1>
        <a:srgbClr val="FFFFFF"/>
      </a:lt1>
      <a:dk2>
        <a:srgbClr val="44546A"/>
      </a:dk2>
      <a:lt2>
        <a:srgbClr val="E7E6E6"/>
      </a:lt2>
      <a:accent1>
        <a:srgbClr val="595959"/>
      </a:accent1>
      <a:accent2>
        <a:srgbClr val="8496B0"/>
      </a:accent2>
      <a:accent3>
        <a:srgbClr val="D7B5C6"/>
      </a:accent3>
      <a:accent4>
        <a:srgbClr val="BCBCBC"/>
      </a:accent4>
      <a:accent5>
        <a:srgbClr val="034A90"/>
      </a:accent5>
      <a:accent6>
        <a:srgbClr val="595959"/>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1472</Words>
  <Application>WPS 演示</Application>
  <PresentationFormat>宽屏</PresentationFormat>
  <Paragraphs>94</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黑体</vt:lpstr>
      <vt:lpstr>方正黑体_GBK</vt:lpstr>
      <vt:lpstr>微软雅黑</vt:lpstr>
      <vt:lpstr>微软雅黑</vt:lpstr>
      <vt:lpstr>宋体</vt:lpstr>
      <vt:lpstr>Arial Unicode MS</vt:lpstr>
      <vt:lpstr>team report</vt:lpstr>
      <vt:lpstr>PowerPoint 演示文稿</vt:lpstr>
      <vt:lpstr>任务分工</vt:lpstr>
      <vt:lpstr>搜索部分的需求分析</vt:lpstr>
      <vt:lpstr>关键字搜索</vt:lpstr>
      <vt:lpstr>关键字搜索</vt:lpstr>
      <vt:lpstr>用况描述</vt:lpstr>
      <vt:lpstr>PowerPoint 演示文稿</vt:lpstr>
      <vt:lpstr>通信图</vt:lpstr>
      <vt:lpstr>顺序图</vt:lpstr>
      <vt:lpstr>qml端点击了搜索之后的处理</vt:lpstr>
      <vt:lpstr>根据关键字查询匹配</vt:lpstr>
      <vt:lpstr>时长筛选</vt:lpstr>
      <vt:lpstr>c++ model</vt:lpstr>
      <vt:lpstr>PowerPoint 演示文稿</vt:lpstr>
      <vt:lpstr>测试</vt:lpstr>
      <vt:lpstr>遇到的问题及解决</vt:lpstr>
      <vt:lpstr>个人收获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root</dc:creator>
  <cp:lastModifiedBy>root</cp:lastModifiedBy>
  <cp:revision>43</cp:revision>
  <dcterms:created xsi:type="dcterms:W3CDTF">2020-07-02T14:48:23Z</dcterms:created>
  <dcterms:modified xsi:type="dcterms:W3CDTF">2020-07-02T14:48:23Z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2052-11.1.0.8392</vt:lpwstr>
  </property>
</Properties>
</file>