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83" r:id="rId3"/>
    <p:sldId id="264" r:id="rId4"/>
    <p:sldId id="265" r:id="rId6"/>
    <p:sldId id="309" r:id="rId7"/>
    <p:sldId id="310" r:id="rId8"/>
    <p:sldId id="259" r:id="rId9"/>
    <p:sldId id="279" r:id="rId10"/>
    <p:sldId id="280" r:id="rId11"/>
    <p:sldId id="282" r:id="rId12"/>
  </p:sldIdLst>
  <p:sldSz cx="12192000" cy="6858000"/>
  <p:notesSz cx="6858000" cy="9144000"/>
  <p:embeddedFontLst>
    <p:embeddedFont>
      <p:font typeface="思源黑体 CN Medium" panose="020F0502020204030204" pitchFamily="34" charset="-122"/>
      <p:regular r:id="rId16"/>
    </p:embeddedFont>
    <p:embeddedFont>
      <p:font typeface="Montserrat-ExtraBold" panose="02000803000000000000" pitchFamily="2" charset="0"/>
      <p:bold r:id="rId17"/>
    </p:embeddedFont>
    <p:embeddedFont>
      <p:font typeface="等线" panose="02010600030101010101" charset="-122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38C"/>
    <a:srgbClr val="CF1E16"/>
    <a:srgbClr val="FFFF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Medium" panose="020F0502020204030204" pitchFamily="34" charset="-122"/>
                <a:ea typeface="思源黑体 CN Medium" panose="020F050202020403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Medium" panose="020F0502020204030204" pitchFamily="34" charset="-122"/>
                <a:ea typeface="思源黑体 CN Medium" panose="020F0502020204030204" pitchFamily="34" charset="-122"/>
              </a:defRPr>
            </a:lvl1pPr>
          </a:lstStyle>
          <a:p>
            <a:fld id="{CF0F82D0-AD57-435D-863B-904DB0AC8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Medium" panose="020F0502020204030204" pitchFamily="34" charset="-122"/>
                <a:ea typeface="思源黑体 CN Medium" panose="020F050202020403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Medium" panose="020F0502020204030204" pitchFamily="34" charset="-122"/>
                <a:ea typeface="思源黑体 CN Medium" panose="020F0502020204030204" pitchFamily="34" charset="-122"/>
              </a:defRPr>
            </a:lvl1pPr>
          </a:lstStyle>
          <a:p>
            <a:fld id="{73A7F1A8-4E70-410D-9E95-E0B95A9010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Medium" panose="020F0502020204030204" pitchFamily="34" charset="-122"/>
        <a:ea typeface="思源黑体 CN Medium" panose="020F050202020403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Medium" panose="020F0502020204030204" pitchFamily="34" charset="-122"/>
        <a:ea typeface="思源黑体 CN Medium" panose="020F050202020403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Medium" panose="020F0502020204030204" pitchFamily="34" charset="-122"/>
        <a:ea typeface="思源黑体 CN Medium" panose="020F050202020403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Medium" panose="020F0502020204030204" pitchFamily="34" charset="-122"/>
        <a:ea typeface="思源黑体 CN Medium" panose="020F050202020403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Medium" panose="020F0502020204030204" pitchFamily="34" charset="-122"/>
        <a:ea typeface="思源黑体 CN Medium" panose="020F050202020403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9F553-341A-48D1-AFE5-EC6B63E93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9F553-341A-48D1-AFE5-EC6B63E93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9F553-341A-48D1-AFE5-EC6B63E93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9F553-341A-48D1-AFE5-EC6B63E93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 userDrawn="1"/>
        </p:nvGrpSpPr>
        <p:grpSpPr>
          <a:xfrm>
            <a:off x="319314" y="0"/>
            <a:ext cx="11484136" cy="6996462"/>
            <a:chOff x="-334007" y="-516623"/>
            <a:chExt cx="12972066" cy="8029708"/>
          </a:xfrm>
        </p:grpSpPr>
        <p:sp>
          <p:nvSpPr>
            <p:cNvPr id="77" name="矩形 76"/>
            <p:cNvSpPr/>
            <p:nvPr userDrawn="1"/>
          </p:nvSpPr>
          <p:spPr>
            <a:xfrm rot="3159991">
              <a:off x="4606053" y="6079871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78" name="矩形 77"/>
            <p:cNvSpPr/>
            <p:nvPr userDrawn="1"/>
          </p:nvSpPr>
          <p:spPr>
            <a:xfrm rot="4922688">
              <a:off x="8872155" y="1600398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76200" y="3505200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80" name="矩形 79"/>
            <p:cNvSpPr/>
            <p:nvPr userDrawn="1"/>
          </p:nvSpPr>
          <p:spPr>
            <a:xfrm rot="4487519">
              <a:off x="2379894" y="2111210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81" name="矩形 80"/>
            <p:cNvSpPr/>
            <p:nvPr userDrawn="1"/>
          </p:nvSpPr>
          <p:spPr>
            <a:xfrm rot="1169621">
              <a:off x="5036513" y="113641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82" name="矩形 81"/>
            <p:cNvSpPr/>
            <p:nvPr userDrawn="1"/>
          </p:nvSpPr>
          <p:spPr>
            <a:xfrm rot="18143313">
              <a:off x="6868524" y="1140730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83" name="矩形 82"/>
            <p:cNvSpPr/>
            <p:nvPr userDrawn="1"/>
          </p:nvSpPr>
          <p:spPr>
            <a:xfrm rot="6090638">
              <a:off x="6879107" y="3210793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-251859" y="6021188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85" name="矩形 84"/>
            <p:cNvSpPr/>
            <p:nvPr userDrawn="1"/>
          </p:nvSpPr>
          <p:spPr>
            <a:xfrm rot="20377902">
              <a:off x="7806439" y="1976664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1875829" y="890060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87" name="矩形 86"/>
            <p:cNvSpPr/>
            <p:nvPr userDrawn="1"/>
          </p:nvSpPr>
          <p:spPr>
            <a:xfrm rot="365410">
              <a:off x="10448472" y="648539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88" name="矩形 87"/>
            <p:cNvSpPr/>
            <p:nvPr userDrawn="1"/>
          </p:nvSpPr>
          <p:spPr>
            <a:xfrm rot="19747679">
              <a:off x="10550791" y="4003951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89" name="矩形 88"/>
            <p:cNvSpPr/>
            <p:nvPr userDrawn="1"/>
          </p:nvSpPr>
          <p:spPr>
            <a:xfrm rot="4672357">
              <a:off x="9507257" y="3598315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483292" y="4082213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91" name="矩形 90"/>
            <p:cNvSpPr/>
            <p:nvPr userDrawn="1"/>
          </p:nvSpPr>
          <p:spPr>
            <a:xfrm rot="17298418">
              <a:off x="8184713" y="5033682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92" name="矩形 91"/>
            <p:cNvSpPr/>
            <p:nvPr userDrawn="1"/>
          </p:nvSpPr>
          <p:spPr>
            <a:xfrm rot="4051235">
              <a:off x="9882826" y="1427773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93" name="矩形 92"/>
            <p:cNvSpPr/>
            <p:nvPr userDrawn="1"/>
          </p:nvSpPr>
          <p:spPr>
            <a:xfrm rot="9557595">
              <a:off x="8788076" y="2637964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94" name="矩形 93"/>
            <p:cNvSpPr/>
            <p:nvPr userDrawn="1"/>
          </p:nvSpPr>
          <p:spPr>
            <a:xfrm rot="20425128">
              <a:off x="8829165" y="5914042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95" name="矩形 94"/>
            <p:cNvSpPr/>
            <p:nvPr userDrawn="1"/>
          </p:nvSpPr>
          <p:spPr>
            <a:xfrm rot="18107853">
              <a:off x="7605109" y="6201758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96" name="矩形 95"/>
            <p:cNvSpPr/>
            <p:nvPr userDrawn="1"/>
          </p:nvSpPr>
          <p:spPr>
            <a:xfrm rot="9965612">
              <a:off x="6014965" y="773478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97" name="矩形 96"/>
            <p:cNvSpPr/>
            <p:nvPr userDrawn="1"/>
          </p:nvSpPr>
          <p:spPr>
            <a:xfrm rot="20082301">
              <a:off x="8922302" y="-516623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5634504" y="3124454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99" name="矩形 98"/>
            <p:cNvSpPr/>
            <p:nvPr userDrawn="1"/>
          </p:nvSpPr>
          <p:spPr>
            <a:xfrm rot="3627231">
              <a:off x="6508467" y="6408185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00" name="矩形 99"/>
            <p:cNvSpPr/>
            <p:nvPr userDrawn="1"/>
          </p:nvSpPr>
          <p:spPr>
            <a:xfrm rot="18235509">
              <a:off x="9837797" y="2436046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01" name="矩形 100"/>
            <p:cNvSpPr/>
            <p:nvPr userDrawn="1"/>
          </p:nvSpPr>
          <p:spPr>
            <a:xfrm rot="4792683">
              <a:off x="11482206" y="4082213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10896600" y="2881993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11533159" y="5261996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04" name="矩形 103"/>
            <p:cNvSpPr/>
            <p:nvPr userDrawn="1"/>
          </p:nvSpPr>
          <p:spPr>
            <a:xfrm rot="17991969">
              <a:off x="9932546" y="-323838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7985606" y="-513145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06" name="矩形 105"/>
            <p:cNvSpPr/>
            <p:nvPr userDrawn="1"/>
          </p:nvSpPr>
          <p:spPr>
            <a:xfrm rot="1634396">
              <a:off x="9881935" y="6114624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11449050" y="794657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08" name="矩形 107"/>
            <p:cNvSpPr/>
            <p:nvPr userDrawn="1"/>
          </p:nvSpPr>
          <p:spPr>
            <a:xfrm rot="18083231">
              <a:off x="10425594" y="5022816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10760528" y="6114624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11308442" y="-388541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11" name="矩形 110"/>
            <p:cNvSpPr/>
            <p:nvPr userDrawn="1"/>
          </p:nvSpPr>
          <p:spPr>
            <a:xfrm rot="14777873">
              <a:off x="9047630" y="476249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12" name="矩形 111"/>
            <p:cNvSpPr/>
            <p:nvPr userDrawn="1"/>
          </p:nvSpPr>
          <p:spPr>
            <a:xfrm rot="18427219">
              <a:off x="10944679" y="1838325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13" name="矩形 112"/>
            <p:cNvSpPr/>
            <p:nvPr userDrawn="1"/>
          </p:nvSpPr>
          <p:spPr>
            <a:xfrm rot="19871671">
              <a:off x="3144728" y="-235931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14" name="矩形 113"/>
            <p:cNvSpPr/>
            <p:nvPr userDrawn="1"/>
          </p:nvSpPr>
          <p:spPr>
            <a:xfrm>
              <a:off x="3105798" y="895350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15" name="矩形 114"/>
            <p:cNvSpPr/>
            <p:nvPr userDrawn="1"/>
          </p:nvSpPr>
          <p:spPr>
            <a:xfrm>
              <a:off x="5600046" y="5347924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16" name="矩形 115"/>
            <p:cNvSpPr/>
            <p:nvPr userDrawn="1"/>
          </p:nvSpPr>
          <p:spPr>
            <a:xfrm rot="4507099">
              <a:off x="-237653" y="-269496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17" name="矩形 116"/>
            <p:cNvSpPr/>
            <p:nvPr userDrawn="1"/>
          </p:nvSpPr>
          <p:spPr>
            <a:xfrm rot="14613479">
              <a:off x="387704" y="2329543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18" name="矩形 117"/>
            <p:cNvSpPr/>
            <p:nvPr userDrawn="1"/>
          </p:nvSpPr>
          <p:spPr>
            <a:xfrm rot="2973091">
              <a:off x="4930344" y="1127291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19" name="矩形 118"/>
            <p:cNvSpPr/>
            <p:nvPr userDrawn="1"/>
          </p:nvSpPr>
          <p:spPr>
            <a:xfrm rot="4154952">
              <a:off x="9393350" y="4744166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6986628" y="5187113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21" name="矩形 120"/>
            <p:cNvSpPr/>
            <p:nvPr userDrawn="1"/>
          </p:nvSpPr>
          <p:spPr>
            <a:xfrm rot="18356417">
              <a:off x="7922976" y="764422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22" name="矩形 121"/>
            <p:cNvSpPr/>
            <p:nvPr userDrawn="1"/>
          </p:nvSpPr>
          <p:spPr>
            <a:xfrm>
              <a:off x="4229862" y="5045173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23" name="矩形 122"/>
            <p:cNvSpPr/>
            <p:nvPr userDrawn="1"/>
          </p:nvSpPr>
          <p:spPr>
            <a:xfrm rot="15353715">
              <a:off x="7855352" y="3135972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24" name="矩形 123"/>
            <p:cNvSpPr/>
            <p:nvPr userDrawn="1"/>
          </p:nvSpPr>
          <p:spPr>
            <a:xfrm>
              <a:off x="7338290" y="4187943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25" name="矩形 124"/>
            <p:cNvSpPr/>
            <p:nvPr userDrawn="1"/>
          </p:nvSpPr>
          <p:spPr>
            <a:xfrm rot="4966989">
              <a:off x="2629842" y="5282900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26" name="矩形 125"/>
            <p:cNvSpPr/>
            <p:nvPr userDrawn="1"/>
          </p:nvSpPr>
          <p:spPr>
            <a:xfrm rot="5976887">
              <a:off x="4201692" y="-510525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4966992" y="2165972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28" name="矩形 127"/>
            <p:cNvSpPr/>
            <p:nvPr userDrawn="1"/>
          </p:nvSpPr>
          <p:spPr>
            <a:xfrm rot="2913445">
              <a:off x="7063473" y="146931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29" name="矩形 128"/>
            <p:cNvSpPr/>
            <p:nvPr userDrawn="1"/>
          </p:nvSpPr>
          <p:spPr>
            <a:xfrm rot="19453435">
              <a:off x="5940175" y="-492108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30" name="矩形 129"/>
            <p:cNvSpPr/>
            <p:nvPr userDrawn="1"/>
          </p:nvSpPr>
          <p:spPr>
            <a:xfrm rot="15784102">
              <a:off x="6286927" y="2096834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31" name="矩形 130"/>
            <p:cNvSpPr/>
            <p:nvPr userDrawn="1"/>
          </p:nvSpPr>
          <p:spPr>
            <a:xfrm rot="18637503">
              <a:off x="6179559" y="4443237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32" name="矩形 131"/>
            <p:cNvSpPr/>
            <p:nvPr userDrawn="1"/>
          </p:nvSpPr>
          <p:spPr>
            <a:xfrm rot="2890596">
              <a:off x="5182236" y="4187943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33" name="矩形 132"/>
            <p:cNvSpPr/>
            <p:nvPr userDrawn="1"/>
          </p:nvSpPr>
          <p:spPr>
            <a:xfrm rot="1737914">
              <a:off x="3755367" y="2018441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34" name="矩形 133"/>
            <p:cNvSpPr/>
            <p:nvPr userDrawn="1"/>
          </p:nvSpPr>
          <p:spPr>
            <a:xfrm rot="18685786">
              <a:off x="3304412" y="6109740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35" name="矩形 134"/>
            <p:cNvSpPr/>
            <p:nvPr userDrawn="1"/>
          </p:nvSpPr>
          <p:spPr>
            <a:xfrm rot="17830579">
              <a:off x="1638101" y="2898326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36" name="矩形 135"/>
            <p:cNvSpPr/>
            <p:nvPr userDrawn="1"/>
          </p:nvSpPr>
          <p:spPr>
            <a:xfrm rot="15784102">
              <a:off x="-334007" y="1291026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37" name="矩形 136"/>
            <p:cNvSpPr/>
            <p:nvPr userDrawn="1"/>
          </p:nvSpPr>
          <p:spPr>
            <a:xfrm rot="19857957">
              <a:off x="689095" y="265832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38" name="矩形 137"/>
            <p:cNvSpPr/>
            <p:nvPr userDrawn="1"/>
          </p:nvSpPr>
          <p:spPr>
            <a:xfrm rot="1168049">
              <a:off x="422168" y="4569660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39" name="矩形 138"/>
            <p:cNvSpPr/>
            <p:nvPr userDrawn="1"/>
          </p:nvSpPr>
          <p:spPr>
            <a:xfrm rot="18671372">
              <a:off x="3334601" y="4339978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40" name="矩形 139"/>
            <p:cNvSpPr/>
            <p:nvPr userDrawn="1"/>
          </p:nvSpPr>
          <p:spPr>
            <a:xfrm rot="15443125">
              <a:off x="937142" y="1464653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41" name="矩形 140"/>
            <p:cNvSpPr/>
            <p:nvPr userDrawn="1"/>
          </p:nvSpPr>
          <p:spPr>
            <a:xfrm rot="8957633">
              <a:off x="4442916" y="3512696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42" name="矩形 141"/>
            <p:cNvSpPr/>
            <p:nvPr userDrawn="1"/>
          </p:nvSpPr>
          <p:spPr>
            <a:xfrm rot="2123408">
              <a:off x="3653196" y="3210288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43" name="矩形 142"/>
            <p:cNvSpPr/>
            <p:nvPr userDrawn="1"/>
          </p:nvSpPr>
          <p:spPr>
            <a:xfrm rot="1574376">
              <a:off x="4079232" y="642424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44" name="矩形 143"/>
            <p:cNvSpPr/>
            <p:nvPr userDrawn="1"/>
          </p:nvSpPr>
          <p:spPr>
            <a:xfrm rot="7814960">
              <a:off x="1765610" y="-376221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45" name="矩形 144"/>
            <p:cNvSpPr/>
            <p:nvPr userDrawn="1"/>
          </p:nvSpPr>
          <p:spPr>
            <a:xfrm rot="21268240">
              <a:off x="2553675" y="3732552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46" name="矩形 145"/>
            <p:cNvSpPr/>
            <p:nvPr userDrawn="1"/>
          </p:nvSpPr>
          <p:spPr>
            <a:xfrm rot="5927483">
              <a:off x="1017310" y="5814446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47" name="矩形 146"/>
            <p:cNvSpPr/>
            <p:nvPr userDrawn="1"/>
          </p:nvSpPr>
          <p:spPr>
            <a:xfrm rot="4966989">
              <a:off x="750360" y="3460401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48" name="矩形 147"/>
            <p:cNvSpPr/>
            <p:nvPr userDrawn="1"/>
          </p:nvSpPr>
          <p:spPr>
            <a:xfrm rot="18685786">
              <a:off x="1613436" y="4561999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49" name="矩形 148"/>
            <p:cNvSpPr/>
            <p:nvPr userDrawn="1"/>
          </p:nvSpPr>
          <p:spPr>
            <a:xfrm>
              <a:off x="2071021" y="5934195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19314" y="0"/>
            <a:ext cx="11484136" cy="6996462"/>
            <a:chOff x="-334007" y="-516623"/>
            <a:chExt cx="12972066" cy="8029708"/>
          </a:xfrm>
        </p:grpSpPr>
        <p:sp>
          <p:nvSpPr>
            <p:cNvPr id="4" name="矩形 3"/>
            <p:cNvSpPr/>
            <p:nvPr userDrawn="1"/>
          </p:nvSpPr>
          <p:spPr>
            <a:xfrm rot="3159991">
              <a:off x="4606053" y="6079871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 rot="4922688">
              <a:off x="8872155" y="1600398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76200" y="3505200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2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 rot="4487519">
              <a:off x="2379894" y="2111210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 rot="1169621">
              <a:off x="5036513" y="113641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 rot="18143313">
              <a:off x="6868524" y="1140730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 rot="6090638">
              <a:off x="6879107" y="3210793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251859" y="6021188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 rot="20377902">
              <a:off x="7806439" y="1976664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1875829" y="890060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 rot="365410">
              <a:off x="10448472" y="648539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2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 rot="19747679">
              <a:off x="10550791" y="4003951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 rot="4672357">
              <a:off x="9507257" y="3598315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8483292" y="4082213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 rot="17298418">
              <a:off x="8184713" y="5033682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 rot="4051235">
              <a:off x="9882826" y="1427773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1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 rot="9557595">
              <a:off x="8788076" y="2637964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20425128">
              <a:off x="8829165" y="5914042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 rot="18107853">
              <a:off x="7605109" y="6201758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 rot="9965612">
              <a:off x="6014965" y="773478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 rot="20082301">
              <a:off x="8922302" y="-516623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1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5634504" y="3124454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 rot="3627231">
              <a:off x="6508467" y="6408185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27" name="矩形 26"/>
            <p:cNvSpPr/>
            <p:nvPr userDrawn="1"/>
          </p:nvSpPr>
          <p:spPr>
            <a:xfrm rot="18235509">
              <a:off x="9837797" y="2436046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28" name="矩形 27"/>
            <p:cNvSpPr/>
            <p:nvPr userDrawn="1"/>
          </p:nvSpPr>
          <p:spPr>
            <a:xfrm rot="4792683">
              <a:off x="11482206" y="4082213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29" name="矩形 28"/>
            <p:cNvSpPr/>
            <p:nvPr userDrawn="1"/>
          </p:nvSpPr>
          <p:spPr>
            <a:xfrm>
              <a:off x="10896600" y="2881993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30" name="矩形 29"/>
            <p:cNvSpPr/>
            <p:nvPr userDrawn="1"/>
          </p:nvSpPr>
          <p:spPr>
            <a:xfrm>
              <a:off x="11533159" y="5261996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31" name="矩形 30"/>
            <p:cNvSpPr/>
            <p:nvPr userDrawn="1"/>
          </p:nvSpPr>
          <p:spPr>
            <a:xfrm rot="17991969">
              <a:off x="9932546" y="-323838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2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7985606" y="-513145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33" name="矩形 32"/>
            <p:cNvSpPr/>
            <p:nvPr userDrawn="1"/>
          </p:nvSpPr>
          <p:spPr>
            <a:xfrm rot="1634396">
              <a:off x="9881935" y="6114624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34" name="矩形 33"/>
            <p:cNvSpPr/>
            <p:nvPr userDrawn="1"/>
          </p:nvSpPr>
          <p:spPr>
            <a:xfrm>
              <a:off x="11449050" y="794657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2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35" name="矩形 34"/>
            <p:cNvSpPr/>
            <p:nvPr userDrawn="1"/>
          </p:nvSpPr>
          <p:spPr>
            <a:xfrm rot="18083231">
              <a:off x="10425594" y="5022816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36" name="矩形 35"/>
            <p:cNvSpPr/>
            <p:nvPr userDrawn="1"/>
          </p:nvSpPr>
          <p:spPr>
            <a:xfrm>
              <a:off x="10760528" y="6114624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37" name="矩形 36"/>
            <p:cNvSpPr/>
            <p:nvPr userDrawn="1"/>
          </p:nvSpPr>
          <p:spPr>
            <a:xfrm>
              <a:off x="11308442" y="-388541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38" name="矩形 37"/>
            <p:cNvSpPr/>
            <p:nvPr userDrawn="1"/>
          </p:nvSpPr>
          <p:spPr>
            <a:xfrm rot="14777873">
              <a:off x="9047630" y="476249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1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39" name="矩形 38"/>
            <p:cNvSpPr/>
            <p:nvPr userDrawn="1"/>
          </p:nvSpPr>
          <p:spPr>
            <a:xfrm rot="18427219">
              <a:off x="10944679" y="1838325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1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40" name="矩形 39"/>
            <p:cNvSpPr/>
            <p:nvPr userDrawn="1"/>
          </p:nvSpPr>
          <p:spPr>
            <a:xfrm rot="19871671">
              <a:off x="3144728" y="-235931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41" name="矩形 40"/>
            <p:cNvSpPr/>
            <p:nvPr userDrawn="1"/>
          </p:nvSpPr>
          <p:spPr>
            <a:xfrm>
              <a:off x="3105798" y="895350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5600046" y="5347924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 rot="4507099">
              <a:off x="-237653" y="-269496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 rot="14613479">
              <a:off x="387704" y="2329543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 rot="2973091">
              <a:off x="4930344" y="1127291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 rot="4154952">
              <a:off x="9393350" y="4744166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6986628" y="5187113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48" name="矩形 47"/>
            <p:cNvSpPr/>
            <p:nvPr userDrawn="1"/>
          </p:nvSpPr>
          <p:spPr>
            <a:xfrm rot="18356417">
              <a:off x="7922976" y="764422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4229862" y="5045173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50" name="矩形 49"/>
            <p:cNvSpPr/>
            <p:nvPr userDrawn="1"/>
          </p:nvSpPr>
          <p:spPr>
            <a:xfrm rot="15353715">
              <a:off x="7855352" y="3135972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51" name="矩形 50"/>
            <p:cNvSpPr/>
            <p:nvPr userDrawn="1"/>
          </p:nvSpPr>
          <p:spPr>
            <a:xfrm>
              <a:off x="7338290" y="4187943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52" name="矩形 51"/>
            <p:cNvSpPr/>
            <p:nvPr userDrawn="1"/>
          </p:nvSpPr>
          <p:spPr>
            <a:xfrm rot="4966989">
              <a:off x="2629842" y="5282900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53" name="矩形 52"/>
            <p:cNvSpPr/>
            <p:nvPr userDrawn="1"/>
          </p:nvSpPr>
          <p:spPr>
            <a:xfrm rot="5976887">
              <a:off x="4201692" y="-510525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4966992" y="2165972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55" name="矩形 54"/>
            <p:cNvSpPr/>
            <p:nvPr userDrawn="1"/>
          </p:nvSpPr>
          <p:spPr>
            <a:xfrm rot="2913445">
              <a:off x="7063473" y="146931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56" name="矩形 55"/>
            <p:cNvSpPr/>
            <p:nvPr userDrawn="1"/>
          </p:nvSpPr>
          <p:spPr>
            <a:xfrm rot="19453435">
              <a:off x="5940175" y="-492108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57" name="矩形 56"/>
            <p:cNvSpPr/>
            <p:nvPr userDrawn="1"/>
          </p:nvSpPr>
          <p:spPr>
            <a:xfrm rot="15784102">
              <a:off x="6286927" y="2096834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58" name="矩形 57"/>
            <p:cNvSpPr/>
            <p:nvPr userDrawn="1"/>
          </p:nvSpPr>
          <p:spPr>
            <a:xfrm rot="18637503">
              <a:off x="6179559" y="4443237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59" name="矩形 58"/>
            <p:cNvSpPr/>
            <p:nvPr userDrawn="1"/>
          </p:nvSpPr>
          <p:spPr>
            <a:xfrm rot="2890596">
              <a:off x="5182236" y="4187943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60" name="矩形 59"/>
            <p:cNvSpPr/>
            <p:nvPr userDrawn="1"/>
          </p:nvSpPr>
          <p:spPr>
            <a:xfrm rot="1737914">
              <a:off x="3755367" y="2018441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61" name="矩形 60"/>
            <p:cNvSpPr/>
            <p:nvPr userDrawn="1"/>
          </p:nvSpPr>
          <p:spPr>
            <a:xfrm rot="18685786">
              <a:off x="3304412" y="6109740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62" name="矩形 61"/>
            <p:cNvSpPr/>
            <p:nvPr userDrawn="1"/>
          </p:nvSpPr>
          <p:spPr>
            <a:xfrm rot="17830579">
              <a:off x="1638101" y="2898326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63" name="矩形 62"/>
            <p:cNvSpPr/>
            <p:nvPr userDrawn="1"/>
          </p:nvSpPr>
          <p:spPr>
            <a:xfrm rot="15784102">
              <a:off x="-334007" y="1291026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64" name="矩形 63"/>
            <p:cNvSpPr/>
            <p:nvPr userDrawn="1"/>
          </p:nvSpPr>
          <p:spPr>
            <a:xfrm rot="19857957">
              <a:off x="689095" y="265832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65" name="矩形 64"/>
            <p:cNvSpPr/>
            <p:nvPr userDrawn="1"/>
          </p:nvSpPr>
          <p:spPr>
            <a:xfrm rot="1168049">
              <a:off x="422168" y="4569660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66" name="矩形 65"/>
            <p:cNvSpPr/>
            <p:nvPr userDrawn="1"/>
          </p:nvSpPr>
          <p:spPr>
            <a:xfrm rot="18671372">
              <a:off x="3334601" y="4339978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67" name="矩形 66"/>
            <p:cNvSpPr/>
            <p:nvPr userDrawn="1"/>
          </p:nvSpPr>
          <p:spPr>
            <a:xfrm rot="15443125">
              <a:off x="937142" y="1464653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68" name="矩形 67"/>
            <p:cNvSpPr/>
            <p:nvPr userDrawn="1"/>
          </p:nvSpPr>
          <p:spPr>
            <a:xfrm rot="8957633">
              <a:off x="4442916" y="3512696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69" name="矩形 68"/>
            <p:cNvSpPr/>
            <p:nvPr userDrawn="1"/>
          </p:nvSpPr>
          <p:spPr>
            <a:xfrm rot="2123408">
              <a:off x="3653196" y="3210288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70" name="矩形 69"/>
            <p:cNvSpPr/>
            <p:nvPr userDrawn="1"/>
          </p:nvSpPr>
          <p:spPr>
            <a:xfrm rot="1574376">
              <a:off x="4079232" y="642424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71" name="矩形 70"/>
            <p:cNvSpPr/>
            <p:nvPr userDrawn="1"/>
          </p:nvSpPr>
          <p:spPr>
            <a:xfrm rot="7814960">
              <a:off x="1765610" y="-376221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72" name="矩形 71"/>
            <p:cNvSpPr/>
            <p:nvPr userDrawn="1"/>
          </p:nvSpPr>
          <p:spPr>
            <a:xfrm rot="21268240">
              <a:off x="2553675" y="3732552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73" name="矩形 72"/>
            <p:cNvSpPr/>
            <p:nvPr userDrawn="1"/>
          </p:nvSpPr>
          <p:spPr>
            <a:xfrm rot="5927483">
              <a:off x="1017310" y="5814446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74" name="矩形 73"/>
            <p:cNvSpPr/>
            <p:nvPr userDrawn="1"/>
          </p:nvSpPr>
          <p:spPr>
            <a:xfrm rot="4966989">
              <a:off x="750360" y="3460401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75" name="矩形 74"/>
            <p:cNvSpPr/>
            <p:nvPr userDrawn="1"/>
          </p:nvSpPr>
          <p:spPr>
            <a:xfrm rot="18685786">
              <a:off x="1613436" y="4561999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2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2071021" y="5934195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2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777783" y="757238"/>
            <a:ext cx="1403350" cy="733425"/>
            <a:chOff x="10112283" y="4643438"/>
            <a:chExt cx="1403350" cy="733425"/>
          </a:xfrm>
        </p:grpSpPr>
        <p:sp>
          <p:nvSpPr>
            <p:cNvPr id="4" name="Freeform 100"/>
            <p:cNvSpPr/>
            <p:nvPr/>
          </p:nvSpPr>
          <p:spPr bwMode="auto">
            <a:xfrm>
              <a:off x="11060816" y="4737665"/>
              <a:ext cx="127000" cy="17463"/>
            </a:xfrm>
            <a:custGeom>
              <a:avLst/>
              <a:gdLst>
                <a:gd name="T0" fmla="*/ 161 w 163"/>
                <a:gd name="T1" fmla="*/ 9 h 24"/>
                <a:gd name="T2" fmla="*/ 157 w 163"/>
                <a:gd name="T3" fmla="*/ 24 h 24"/>
                <a:gd name="T4" fmla="*/ 0 w 163"/>
                <a:gd name="T5" fmla="*/ 23 h 24"/>
                <a:gd name="T6" fmla="*/ 63 w 163"/>
                <a:gd name="T7" fmla="*/ 5 h 24"/>
                <a:gd name="T8" fmla="*/ 91 w 163"/>
                <a:gd name="T9" fmla="*/ 0 h 24"/>
                <a:gd name="T10" fmla="*/ 132 w 163"/>
                <a:gd name="T11" fmla="*/ 8 h 24"/>
                <a:gd name="T12" fmla="*/ 161 w 163"/>
                <a:gd name="T13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4">
                  <a:moveTo>
                    <a:pt x="161" y="9"/>
                  </a:moveTo>
                  <a:cubicBezTo>
                    <a:pt x="163" y="17"/>
                    <a:pt x="159" y="20"/>
                    <a:pt x="157" y="24"/>
                  </a:cubicBezTo>
                  <a:cubicBezTo>
                    <a:pt x="107" y="11"/>
                    <a:pt x="56" y="16"/>
                    <a:pt x="0" y="23"/>
                  </a:cubicBezTo>
                  <a:cubicBezTo>
                    <a:pt x="6" y="0"/>
                    <a:pt x="39" y="7"/>
                    <a:pt x="63" y="5"/>
                  </a:cubicBezTo>
                  <a:cubicBezTo>
                    <a:pt x="73" y="4"/>
                    <a:pt x="82" y="0"/>
                    <a:pt x="91" y="0"/>
                  </a:cubicBezTo>
                  <a:cubicBezTo>
                    <a:pt x="106" y="0"/>
                    <a:pt x="119" y="7"/>
                    <a:pt x="132" y="8"/>
                  </a:cubicBezTo>
                  <a:cubicBezTo>
                    <a:pt x="143" y="8"/>
                    <a:pt x="154" y="1"/>
                    <a:pt x="16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5" name="Freeform 101"/>
            <p:cNvSpPr/>
            <p:nvPr/>
          </p:nvSpPr>
          <p:spPr bwMode="auto">
            <a:xfrm>
              <a:off x="11065579" y="4769415"/>
              <a:ext cx="120650" cy="22225"/>
            </a:xfrm>
            <a:custGeom>
              <a:avLst/>
              <a:gdLst>
                <a:gd name="T0" fmla="*/ 151 w 155"/>
                <a:gd name="T1" fmla="*/ 9 h 29"/>
                <a:gd name="T2" fmla="*/ 154 w 155"/>
                <a:gd name="T3" fmla="*/ 24 h 29"/>
                <a:gd name="T4" fmla="*/ 111 w 155"/>
                <a:gd name="T5" fmla="*/ 14 h 29"/>
                <a:gd name="T6" fmla="*/ 4 w 155"/>
                <a:gd name="T7" fmla="*/ 26 h 29"/>
                <a:gd name="T8" fmla="*/ 1 w 155"/>
                <a:gd name="T9" fmla="*/ 17 h 29"/>
                <a:gd name="T10" fmla="*/ 98 w 155"/>
                <a:gd name="T11" fmla="*/ 3 h 29"/>
                <a:gd name="T12" fmla="*/ 151 w 155"/>
                <a:gd name="T13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29">
                  <a:moveTo>
                    <a:pt x="151" y="9"/>
                  </a:moveTo>
                  <a:cubicBezTo>
                    <a:pt x="152" y="13"/>
                    <a:pt x="155" y="17"/>
                    <a:pt x="154" y="24"/>
                  </a:cubicBezTo>
                  <a:cubicBezTo>
                    <a:pt x="139" y="29"/>
                    <a:pt x="124" y="19"/>
                    <a:pt x="111" y="14"/>
                  </a:cubicBezTo>
                  <a:cubicBezTo>
                    <a:pt x="69" y="12"/>
                    <a:pt x="38" y="17"/>
                    <a:pt x="4" y="26"/>
                  </a:cubicBezTo>
                  <a:cubicBezTo>
                    <a:pt x="4" y="23"/>
                    <a:pt x="0" y="19"/>
                    <a:pt x="1" y="17"/>
                  </a:cubicBezTo>
                  <a:cubicBezTo>
                    <a:pt x="2" y="1"/>
                    <a:pt x="73" y="0"/>
                    <a:pt x="98" y="3"/>
                  </a:cubicBezTo>
                  <a:cubicBezTo>
                    <a:pt x="118" y="5"/>
                    <a:pt x="130" y="7"/>
                    <a:pt x="15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6" name="Freeform 102"/>
            <p:cNvSpPr/>
            <p:nvPr/>
          </p:nvSpPr>
          <p:spPr bwMode="auto">
            <a:xfrm>
              <a:off x="11087804" y="4999603"/>
              <a:ext cx="93663" cy="19050"/>
            </a:xfrm>
            <a:custGeom>
              <a:avLst/>
              <a:gdLst>
                <a:gd name="T0" fmla="*/ 112 w 119"/>
                <a:gd name="T1" fmla="*/ 3 h 24"/>
                <a:gd name="T2" fmla="*/ 118 w 119"/>
                <a:gd name="T3" fmla="*/ 16 h 24"/>
                <a:gd name="T4" fmla="*/ 107 w 119"/>
                <a:gd name="T5" fmla="*/ 24 h 24"/>
                <a:gd name="T6" fmla="*/ 0 w 119"/>
                <a:gd name="T7" fmla="*/ 13 h 24"/>
                <a:gd name="T8" fmla="*/ 27 w 119"/>
                <a:gd name="T9" fmla="*/ 3 h 24"/>
                <a:gd name="T10" fmla="*/ 112 w 119"/>
                <a:gd name="T11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24">
                  <a:moveTo>
                    <a:pt x="112" y="3"/>
                  </a:moveTo>
                  <a:cubicBezTo>
                    <a:pt x="114" y="7"/>
                    <a:pt x="119" y="9"/>
                    <a:pt x="118" y="16"/>
                  </a:cubicBezTo>
                  <a:cubicBezTo>
                    <a:pt x="115" y="20"/>
                    <a:pt x="111" y="21"/>
                    <a:pt x="107" y="24"/>
                  </a:cubicBezTo>
                  <a:cubicBezTo>
                    <a:pt x="81" y="10"/>
                    <a:pt x="25" y="22"/>
                    <a:pt x="0" y="13"/>
                  </a:cubicBezTo>
                  <a:cubicBezTo>
                    <a:pt x="2" y="0"/>
                    <a:pt x="21" y="4"/>
                    <a:pt x="27" y="3"/>
                  </a:cubicBezTo>
                  <a:cubicBezTo>
                    <a:pt x="47" y="0"/>
                    <a:pt x="88" y="10"/>
                    <a:pt x="11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7" name="Freeform 103"/>
            <p:cNvSpPr/>
            <p:nvPr/>
          </p:nvSpPr>
          <p:spPr bwMode="auto">
            <a:xfrm>
              <a:off x="11087804" y="5020240"/>
              <a:ext cx="96838" cy="25400"/>
            </a:xfrm>
            <a:custGeom>
              <a:avLst/>
              <a:gdLst>
                <a:gd name="T0" fmla="*/ 115 w 123"/>
                <a:gd name="T1" fmla="*/ 13 h 33"/>
                <a:gd name="T2" fmla="*/ 117 w 123"/>
                <a:gd name="T3" fmla="*/ 33 h 33"/>
                <a:gd name="T4" fmla="*/ 44 w 123"/>
                <a:gd name="T5" fmla="*/ 21 h 33"/>
                <a:gd name="T6" fmla="*/ 0 w 123"/>
                <a:gd name="T7" fmla="*/ 15 h 33"/>
                <a:gd name="T8" fmla="*/ 115 w 123"/>
                <a:gd name="T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33">
                  <a:moveTo>
                    <a:pt x="115" y="13"/>
                  </a:moveTo>
                  <a:cubicBezTo>
                    <a:pt x="123" y="18"/>
                    <a:pt x="118" y="30"/>
                    <a:pt x="117" y="33"/>
                  </a:cubicBezTo>
                  <a:cubicBezTo>
                    <a:pt x="93" y="32"/>
                    <a:pt x="70" y="23"/>
                    <a:pt x="44" y="21"/>
                  </a:cubicBezTo>
                  <a:cubicBezTo>
                    <a:pt x="29" y="20"/>
                    <a:pt x="1" y="31"/>
                    <a:pt x="0" y="15"/>
                  </a:cubicBezTo>
                  <a:cubicBezTo>
                    <a:pt x="33" y="0"/>
                    <a:pt x="70" y="20"/>
                    <a:pt x="11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8" name="Freeform 104"/>
            <p:cNvSpPr/>
            <p:nvPr/>
          </p:nvSpPr>
          <p:spPr bwMode="auto">
            <a:xfrm>
              <a:off x="11086216" y="5244078"/>
              <a:ext cx="100013" cy="25400"/>
            </a:xfrm>
            <a:custGeom>
              <a:avLst/>
              <a:gdLst>
                <a:gd name="T0" fmla="*/ 120 w 129"/>
                <a:gd name="T1" fmla="*/ 14 h 34"/>
                <a:gd name="T2" fmla="*/ 114 w 129"/>
                <a:gd name="T3" fmla="*/ 34 h 34"/>
                <a:gd name="T4" fmla="*/ 103 w 129"/>
                <a:gd name="T5" fmla="*/ 29 h 34"/>
                <a:gd name="T6" fmla="*/ 0 w 129"/>
                <a:gd name="T7" fmla="*/ 22 h 34"/>
                <a:gd name="T8" fmla="*/ 65 w 129"/>
                <a:gd name="T9" fmla="*/ 14 h 34"/>
                <a:gd name="T10" fmla="*/ 120 w 129"/>
                <a:gd name="T11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34">
                  <a:moveTo>
                    <a:pt x="120" y="14"/>
                  </a:moveTo>
                  <a:cubicBezTo>
                    <a:pt x="127" y="19"/>
                    <a:pt x="129" y="32"/>
                    <a:pt x="114" y="34"/>
                  </a:cubicBezTo>
                  <a:cubicBezTo>
                    <a:pt x="111" y="34"/>
                    <a:pt x="107" y="30"/>
                    <a:pt x="103" y="29"/>
                  </a:cubicBezTo>
                  <a:cubicBezTo>
                    <a:pt x="75" y="22"/>
                    <a:pt x="26" y="27"/>
                    <a:pt x="0" y="22"/>
                  </a:cubicBezTo>
                  <a:cubicBezTo>
                    <a:pt x="13" y="0"/>
                    <a:pt x="51" y="14"/>
                    <a:pt x="65" y="14"/>
                  </a:cubicBezTo>
                  <a:cubicBezTo>
                    <a:pt x="93" y="13"/>
                    <a:pt x="98" y="19"/>
                    <a:pt x="12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9" name="Freeform 105"/>
            <p:cNvSpPr/>
            <p:nvPr/>
          </p:nvSpPr>
          <p:spPr bwMode="auto">
            <a:xfrm>
              <a:off x="11081454" y="5275828"/>
              <a:ext cx="106363" cy="30163"/>
            </a:xfrm>
            <a:custGeom>
              <a:avLst/>
              <a:gdLst>
                <a:gd name="T0" fmla="*/ 128 w 137"/>
                <a:gd name="T1" fmla="*/ 9 h 40"/>
                <a:gd name="T2" fmla="*/ 137 w 137"/>
                <a:gd name="T3" fmla="*/ 23 h 40"/>
                <a:gd name="T4" fmla="*/ 103 w 137"/>
                <a:gd name="T5" fmla="*/ 31 h 40"/>
                <a:gd name="T6" fmla="*/ 25 w 137"/>
                <a:gd name="T7" fmla="*/ 23 h 40"/>
                <a:gd name="T8" fmla="*/ 0 w 137"/>
                <a:gd name="T9" fmla="*/ 15 h 40"/>
                <a:gd name="T10" fmla="*/ 128 w 137"/>
                <a:gd name="T11" fmla="*/ 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40">
                  <a:moveTo>
                    <a:pt x="128" y="9"/>
                  </a:moveTo>
                  <a:cubicBezTo>
                    <a:pt x="132" y="13"/>
                    <a:pt x="134" y="18"/>
                    <a:pt x="137" y="23"/>
                  </a:cubicBezTo>
                  <a:cubicBezTo>
                    <a:pt x="132" y="40"/>
                    <a:pt x="121" y="32"/>
                    <a:pt x="103" y="31"/>
                  </a:cubicBezTo>
                  <a:cubicBezTo>
                    <a:pt x="84" y="29"/>
                    <a:pt x="51" y="25"/>
                    <a:pt x="25" y="23"/>
                  </a:cubicBezTo>
                  <a:cubicBezTo>
                    <a:pt x="16" y="22"/>
                    <a:pt x="2" y="27"/>
                    <a:pt x="0" y="15"/>
                  </a:cubicBezTo>
                  <a:cubicBezTo>
                    <a:pt x="32" y="0"/>
                    <a:pt x="88" y="29"/>
                    <a:pt x="12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0" name="Freeform 106"/>
            <p:cNvSpPr>
              <a:spLocks noEditPoints="1"/>
            </p:cNvSpPr>
            <p:nvPr/>
          </p:nvSpPr>
          <p:spPr bwMode="auto">
            <a:xfrm>
              <a:off x="10112283" y="4643438"/>
              <a:ext cx="1403350" cy="733425"/>
            </a:xfrm>
            <a:custGeom>
              <a:avLst/>
              <a:gdLst>
                <a:gd name="T0" fmla="*/ 603 w 1801"/>
                <a:gd name="T1" fmla="*/ 98 h 942"/>
                <a:gd name="T2" fmla="*/ 1024 w 1801"/>
                <a:gd name="T3" fmla="*/ 159 h 942"/>
                <a:gd name="T4" fmla="*/ 1393 w 1801"/>
                <a:gd name="T5" fmla="*/ 98 h 942"/>
                <a:gd name="T6" fmla="*/ 1764 w 1801"/>
                <a:gd name="T7" fmla="*/ 758 h 942"/>
                <a:gd name="T8" fmla="*/ 1516 w 1801"/>
                <a:gd name="T9" fmla="*/ 879 h 942"/>
                <a:gd name="T10" fmla="*/ 1235 w 1801"/>
                <a:gd name="T11" fmla="*/ 935 h 942"/>
                <a:gd name="T12" fmla="*/ 912 w 1801"/>
                <a:gd name="T13" fmla="*/ 903 h 942"/>
                <a:gd name="T14" fmla="*/ 591 w 1801"/>
                <a:gd name="T15" fmla="*/ 883 h 942"/>
                <a:gd name="T16" fmla="*/ 229 w 1801"/>
                <a:gd name="T17" fmla="*/ 885 h 942"/>
                <a:gd name="T18" fmla="*/ 274 w 1801"/>
                <a:gd name="T19" fmla="*/ 244 h 942"/>
                <a:gd name="T20" fmla="*/ 1390 w 1801"/>
                <a:gd name="T21" fmla="*/ 692 h 942"/>
                <a:gd name="T22" fmla="*/ 1203 w 1801"/>
                <a:gd name="T23" fmla="*/ 54 h 942"/>
                <a:gd name="T24" fmla="*/ 1297 w 1801"/>
                <a:gd name="T25" fmla="*/ 929 h 942"/>
                <a:gd name="T26" fmla="*/ 1182 w 1801"/>
                <a:gd name="T27" fmla="*/ 883 h 942"/>
                <a:gd name="T28" fmla="*/ 1187 w 1801"/>
                <a:gd name="T29" fmla="*/ 59 h 942"/>
                <a:gd name="T30" fmla="*/ 705 w 1801"/>
                <a:gd name="T31" fmla="*/ 103 h 942"/>
                <a:gd name="T32" fmla="*/ 515 w 1801"/>
                <a:gd name="T33" fmla="*/ 256 h 942"/>
                <a:gd name="T34" fmla="*/ 589 w 1801"/>
                <a:gd name="T35" fmla="*/ 868 h 942"/>
                <a:gd name="T36" fmla="*/ 585 w 1801"/>
                <a:gd name="T37" fmla="*/ 127 h 942"/>
                <a:gd name="T38" fmla="*/ 1029 w 1801"/>
                <a:gd name="T39" fmla="*/ 297 h 942"/>
                <a:gd name="T40" fmla="*/ 809 w 1801"/>
                <a:gd name="T41" fmla="*/ 178 h 942"/>
                <a:gd name="T42" fmla="*/ 820 w 1801"/>
                <a:gd name="T43" fmla="*/ 744 h 942"/>
                <a:gd name="T44" fmla="*/ 603 w 1801"/>
                <a:gd name="T45" fmla="*/ 203 h 942"/>
                <a:gd name="T46" fmla="*/ 274 w 1801"/>
                <a:gd name="T47" fmla="*/ 260 h 942"/>
                <a:gd name="T48" fmla="*/ 83 w 1801"/>
                <a:gd name="T49" fmla="*/ 803 h 942"/>
                <a:gd name="T50" fmla="*/ 395 w 1801"/>
                <a:gd name="T51" fmla="*/ 233 h 942"/>
                <a:gd name="T52" fmla="*/ 1164 w 1801"/>
                <a:gd name="T53" fmla="*/ 268 h 942"/>
                <a:gd name="T54" fmla="*/ 1165 w 1801"/>
                <a:gd name="T55" fmla="*/ 891 h 942"/>
                <a:gd name="T56" fmla="*/ 363 w 1801"/>
                <a:gd name="T57" fmla="*/ 448 h 942"/>
                <a:gd name="T58" fmla="*/ 433 w 1801"/>
                <a:gd name="T59" fmla="*/ 301 h 942"/>
                <a:gd name="T60" fmla="*/ 380 w 1801"/>
                <a:gd name="T61" fmla="*/ 389 h 942"/>
                <a:gd name="T62" fmla="*/ 332 w 1801"/>
                <a:gd name="T63" fmla="*/ 489 h 942"/>
                <a:gd name="T64" fmla="*/ 241 w 1801"/>
                <a:gd name="T65" fmla="*/ 695 h 942"/>
                <a:gd name="T66" fmla="*/ 266 w 1801"/>
                <a:gd name="T67" fmla="*/ 688 h 942"/>
                <a:gd name="T68" fmla="*/ 601 w 1801"/>
                <a:gd name="T69" fmla="*/ 266 h 942"/>
                <a:gd name="T70" fmla="*/ 806 w 1801"/>
                <a:gd name="T71" fmla="*/ 576 h 942"/>
                <a:gd name="T72" fmla="*/ 1043 w 1801"/>
                <a:gd name="T73" fmla="*/ 868 h 942"/>
                <a:gd name="T74" fmla="*/ 1467 w 1801"/>
                <a:gd name="T75" fmla="*/ 397 h 942"/>
                <a:gd name="T76" fmla="*/ 1405 w 1801"/>
                <a:gd name="T77" fmla="*/ 329 h 942"/>
                <a:gd name="T78" fmla="*/ 403 w 1801"/>
                <a:gd name="T79" fmla="*/ 300 h 942"/>
                <a:gd name="T80" fmla="*/ 447 w 1801"/>
                <a:gd name="T81" fmla="*/ 319 h 942"/>
                <a:gd name="T82" fmla="*/ 567 w 1801"/>
                <a:gd name="T83" fmla="*/ 876 h 942"/>
                <a:gd name="T84" fmla="*/ 492 w 1801"/>
                <a:gd name="T85" fmla="*/ 333 h 942"/>
                <a:gd name="T86" fmla="*/ 1393 w 1801"/>
                <a:gd name="T87" fmla="*/ 538 h 942"/>
                <a:gd name="T88" fmla="*/ 1610 w 1801"/>
                <a:gd name="T89" fmla="*/ 888 h 942"/>
                <a:gd name="T90" fmla="*/ 1393 w 1801"/>
                <a:gd name="T91" fmla="*/ 380 h 942"/>
                <a:gd name="T92" fmla="*/ 1579 w 1801"/>
                <a:gd name="T93" fmla="*/ 410 h 942"/>
                <a:gd name="T94" fmla="*/ 1464 w 1801"/>
                <a:gd name="T95" fmla="*/ 503 h 942"/>
                <a:gd name="T96" fmla="*/ 336 w 1801"/>
                <a:gd name="T97" fmla="*/ 548 h 942"/>
                <a:gd name="T98" fmla="*/ 377 w 1801"/>
                <a:gd name="T99" fmla="*/ 645 h 942"/>
                <a:gd name="T100" fmla="*/ 1473 w 1801"/>
                <a:gd name="T101" fmla="*/ 523 h 942"/>
                <a:gd name="T102" fmla="*/ 274 w 1801"/>
                <a:gd name="T103" fmla="*/ 585 h 942"/>
                <a:gd name="T104" fmla="*/ 351 w 1801"/>
                <a:gd name="T105" fmla="*/ 620 h 942"/>
                <a:gd name="T106" fmla="*/ 1702 w 1801"/>
                <a:gd name="T107" fmla="*/ 657 h 942"/>
                <a:gd name="T108" fmla="*/ 198 w 1801"/>
                <a:gd name="T109" fmla="*/ 736 h 942"/>
                <a:gd name="T110" fmla="*/ 1746 w 1801"/>
                <a:gd name="T111" fmla="*/ 801 h 942"/>
                <a:gd name="T112" fmla="*/ 805 w 1801"/>
                <a:gd name="T113" fmla="*/ 818 h 942"/>
                <a:gd name="T114" fmla="*/ 179 w 1801"/>
                <a:gd name="T115" fmla="*/ 783 h 942"/>
                <a:gd name="T116" fmla="*/ 1784 w 1801"/>
                <a:gd name="T117" fmla="*/ 850 h 942"/>
                <a:gd name="T118" fmla="*/ 606 w 1801"/>
                <a:gd name="T119" fmla="*/ 873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01" h="942">
                  <a:moveTo>
                    <a:pt x="418" y="203"/>
                  </a:moveTo>
                  <a:cubicBezTo>
                    <a:pt x="424" y="202"/>
                    <a:pt x="431" y="207"/>
                    <a:pt x="439" y="209"/>
                  </a:cubicBezTo>
                  <a:cubicBezTo>
                    <a:pt x="446" y="193"/>
                    <a:pt x="437" y="167"/>
                    <a:pt x="448" y="154"/>
                  </a:cubicBezTo>
                  <a:cubicBezTo>
                    <a:pt x="483" y="148"/>
                    <a:pt x="521" y="145"/>
                    <a:pt x="559" y="125"/>
                  </a:cubicBezTo>
                  <a:cubicBezTo>
                    <a:pt x="570" y="120"/>
                    <a:pt x="582" y="114"/>
                    <a:pt x="586" y="109"/>
                  </a:cubicBezTo>
                  <a:cubicBezTo>
                    <a:pt x="592" y="108"/>
                    <a:pt x="591" y="104"/>
                    <a:pt x="595" y="109"/>
                  </a:cubicBezTo>
                  <a:cubicBezTo>
                    <a:pt x="598" y="105"/>
                    <a:pt x="601" y="103"/>
                    <a:pt x="603" y="98"/>
                  </a:cubicBezTo>
                  <a:cubicBezTo>
                    <a:pt x="632" y="93"/>
                    <a:pt x="665" y="90"/>
                    <a:pt x="691" y="89"/>
                  </a:cubicBezTo>
                  <a:cubicBezTo>
                    <a:pt x="715" y="89"/>
                    <a:pt x="740" y="91"/>
                    <a:pt x="762" y="98"/>
                  </a:cubicBezTo>
                  <a:cubicBezTo>
                    <a:pt x="775" y="102"/>
                    <a:pt x="791" y="104"/>
                    <a:pt x="803" y="119"/>
                  </a:cubicBezTo>
                  <a:cubicBezTo>
                    <a:pt x="807" y="131"/>
                    <a:pt x="808" y="136"/>
                    <a:pt x="808" y="144"/>
                  </a:cubicBezTo>
                  <a:cubicBezTo>
                    <a:pt x="816" y="144"/>
                    <a:pt x="827" y="139"/>
                    <a:pt x="841" y="138"/>
                  </a:cubicBezTo>
                  <a:cubicBezTo>
                    <a:pt x="864" y="136"/>
                    <a:pt x="896" y="145"/>
                    <a:pt x="926" y="148"/>
                  </a:cubicBezTo>
                  <a:cubicBezTo>
                    <a:pt x="956" y="151"/>
                    <a:pt x="1002" y="136"/>
                    <a:pt x="1024" y="159"/>
                  </a:cubicBezTo>
                  <a:cubicBezTo>
                    <a:pt x="1034" y="169"/>
                    <a:pt x="1041" y="195"/>
                    <a:pt x="1044" y="215"/>
                  </a:cubicBezTo>
                  <a:cubicBezTo>
                    <a:pt x="1046" y="227"/>
                    <a:pt x="1045" y="238"/>
                    <a:pt x="1043" y="248"/>
                  </a:cubicBezTo>
                  <a:cubicBezTo>
                    <a:pt x="1056" y="248"/>
                    <a:pt x="1067" y="236"/>
                    <a:pt x="1081" y="238"/>
                  </a:cubicBezTo>
                  <a:cubicBezTo>
                    <a:pt x="1091" y="180"/>
                    <a:pt x="1074" y="116"/>
                    <a:pt x="1088" y="77"/>
                  </a:cubicBezTo>
                  <a:cubicBezTo>
                    <a:pt x="1125" y="70"/>
                    <a:pt x="1164" y="53"/>
                    <a:pt x="1200" y="37"/>
                  </a:cubicBezTo>
                  <a:cubicBezTo>
                    <a:pt x="1246" y="0"/>
                    <a:pt x="1316" y="6"/>
                    <a:pt x="1369" y="19"/>
                  </a:cubicBezTo>
                  <a:cubicBezTo>
                    <a:pt x="1396" y="33"/>
                    <a:pt x="1390" y="63"/>
                    <a:pt x="1393" y="98"/>
                  </a:cubicBezTo>
                  <a:cubicBezTo>
                    <a:pt x="1398" y="164"/>
                    <a:pt x="1399" y="245"/>
                    <a:pt x="1394" y="307"/>
                  </a:cubicBezTo>
                  <a:cubicBezTo>
                    <a:pt x="1426" y="281"/>
                    <a:pt x="1479" y="261"/>
                    <a:pt x="1529" y="272"/>
                  </a:cubicBezTo>
                  <a:cubicBezTo>
                    <a:pt x="1541" y="292"/>
                    <a:pt x="1549" y="314"/>
                    <a:pt x="1560" y="335"/>
                  </a:cubicBezTo>
                  <a:cubicBezTo>
                    <a:pt x="1565" y="346"/>
                    <a:pt x="1568" y="357"/>
                    <a:pt x="1573" y="369"/>
                  </a:cubicBezTo>
                  <a:cubicBezTo>
                    <a:pt x="1592" y="419"/>
                    <a:pt x="1626" y="465"/>
                    <a:pt x="1649" y="518"/>
                  </a:cubicBezTo>
                  <a:cubicBezTo>
                    <a:pt x="1654" y="530"/>
                    <a:pt x="1663" y="542"/>
                    <a:pt x="1669" y="554"/>
                  </a:cubicBezTo>
                  <a:cubicBezTo>
                    <a:pt x="1700" y="621"/>
                    <a:pt x="1729" y="692"/>
                    <a:pt x="1764" y="758"/>
                  </a:cubicBezTo>
                  <a:cubicBezTo>
                    <a:pt x="1767" y="762"/>
                    <a:pt x="1769" y="767"/>
                    <a:pt x="1775" y="770"/>
                  </a:cubicBezTo>
                  <a:cubicBezTo>
                    <a:pt x="1776" y="774"/>
                    <a:pt x="1773" y="775"/>
                    <a:pt x="1773" y="779"/>
                  </a:cubicBezTo>
                  <a:cubicBezTo>
                    <a:pt x="1785" y="793"/>
                    <a:pt x="1789" y="814"/>
                    <a:pt x="1801" y="827"/>
                  </a:cubicBezTo>
                  <a:cubicBezTo>
                    <a:pt x="1800" y="866"/>
                    <a:pt x="1762" y="912"/>
                    <a:pt x="1723" y="918"/>
                  </a:cubicBezTo>
                  <a:cubicBezTo>
                    <a:pt x="1690" y="924"/>
                    <a:pt x="1662" y="922"/>
                    <a:pt x="1635" y="912"/>
                  </a:cubicBezTo>
                  <a:cubicBezTo>
                    <a:pt x="1623" y="908"/>
                    <a:pt x="1611" y="902"/>
                    <a:pt x="1596" y="905"/>
                  </a:cubicBezTo>
                  <a:cubicBezTo>
                    <a:pt x="1572" y="895"/>
                    <a:pt x="1543" y="889"/>
                    <a:pt x="1516" y="879"/>
                  </a:cubicBezTo>
                  <a:cubicBezTo>
                    <a:pt x="1503" y="874"/>
                    <a:pt x="1486" y="868"/>
                    <a:pt x="1481" y="862"/>
                  </a:cubicBezTo>
                  <a:cubicBezTo>
                    <a:pt x="1473" y="854"/>
                    <a:pt x="1469" y="831"/>
                    <a:pt x="1463" y="817"/>
                  </a:cubicBezTo>
                  <a:cubicBezTo>
                    <a:pt x="1457" y="804"/>
                    <a:pt x="1447" y="790"/>
                    <a:pt x="1441" y="774"/>
                  </a:cubicBezTo>
                  <a:cubicBezTo>
                    <a:pt x="1429" y="743"/>
                    <a:pt x="1418" y="721"/>
                    <a:pt x="1403" y="692"/>
                  </a:cubicBezTo>
                  <a:cubicBezTo>
                    <a:pt x="1401" y="739"/>
                    <a:pt x="1402" y="819"/>
                    <a:pt x="1403" y="882"/>
                  </a:cubicBezTo>
                  <a:cubicBezTo>
                    <a:pt x="1404" y="933"/>
                    <a:pt x="1345" y="939"/>
                    <a:pt x="1299" y="941"/>
                  </a:cubicBezTo>
                  <a:cubicBezTo>
                    <a:pt x="1277" y="942"/>
                    <a:pt x="1258" y="936"/>
                    <a:pt x="1235" y="935"/>
                  </a:cubicBezTo>
                  <a:cubicBezTo>
                    <a:pt x="1221" y="922"/>
                    <a:pt x="1193" y="899"/>
                    <a:pt x="1171" y="902"/>
                  </a:cubicBezTo>
                  <a:cubicBezTo>
                    <a:pt x="1161" y="903"/>
                    <a:pt x="1155" y="913"/>
                    <a:pt x="1144" y="915"/>
                  </a:cubicBezTo>
                  <a:cubicBezTo>
                    <a:pt x="1119" y="917"/>
                    <a:pt x="1095" y="920"/>
                    <a:pt x="1081" y="900"/>
                  </a:cubicBezTo>
                  <a:cubicBezTo>
                    <a:pt x="1067" y="900"/>
                    <a:pt x="1051" y="890"/>
                    <a:pt x="1041" y="882"/>
                  </a:cubicBezTo>
                  <a:cubicBezTo>
                    <a:pt x="1030" y="880"/>
                    <a:pt x="1023" y="893"/>
                    <a:pt x="1017" y="897"/>
                  </a:cubicBezTo>
                  <a:cubicBezTo>
                    <a:pt x="1000" y="906"/>
                    <a:pt x="977" y="904"/>
                    <a:pt x="956" y="905"/>
                  </a:cubicBezTo>
                  <a:cubicBezTo>
                    <a:pt x="942" y="905"/>
                    <a:pt x="927" y="904"/>
                    <a:pt x="912" y="903"/>
                  </a:cubicBezTo>
                  <a:cubicBezTo>
                    <a:pt x="891" y="901"/>
                    <a:pt x="872" y="892"/>
                    <a:pt x="850" y="899"/>
                  </a:cubicBezTo>
                  <a:cubicBezTo>
                    <a:pt x="834" y="893"/>
                    <a:pt x="822" y="892"/>
                    <a:pt x="809" y="885"/>
                  </a:cubicBezTo>
                  <a:cubicBezTo>
                    <a:pt x="796" y="905"/>
                    <a:pt x="740" y="906"/>
                    <a:pt x="726" y="902"/>
                  </a:cubicBezTo>
                  <a:cubicBezTo>
                    <a:pt x="721" y="901"/>
                    <a:pt x="730" y="906"/>
                    <a:pt x="724" y="906"/>
                  </a:cubicBezTo>
                  <a:cubicBezTo>
                    <a:pt x="704" y="899"/>
                    <a:pt x="641" y="896"/>
                    <a:pt x="606" y="886"/>
                  </a:cubicBezTo>
                  <a:cubicBezTo>
                    <a:pt x="600" y="888"/>
                    <a:pt x="602" y="901"/>
                    <a:pt x="597" y="899"/>
                  </a:cubicBezTo>
                  <a:cubicBezTo>
                    <a:pt x="590" y="898"/>
                    <a:pt x="591" y="890"/>
                    <a:pt x="591" y="883"/>
                  </a:cubicBezTo>
                  <a:cubicBezTo>
                    <a:pt x="588" y="891"/>
                    <a:pt x="577" y="897"/>
                    <a:pt x="574" y="900"/>
                  </a:cubicBezTo>
                  <a:cubicBezTo>
                    <a:pt x="541" y="895"/>
                    <a:pt x="496" y="909"/>
                    <a:pt x="456" y="894"/>
                  </a:cubicBezTo>
                  <a:cubicBezTo>
                    <a:pt x="428" y="866"/>
                    <a:pt x="399" y="840"/>
                    <a:pt x="360" y="823"/>
                  </a:cubicBezTo>
                  <a:cubicBezTo>
                    <a:pt x="367" y="754"/>
                    <a:pt x="366" y="687"/>
                    <a:pt x="370" y="612"/>
                  </a:cubicBezTo>
                  <a:cubicBezTo>
                    <a:pt x="344" y="672"/>
                    <a:pt x="320" y="731"/>
                    <a:pt x="294" y="786"/>
                  </a:cubicBezTo>
                  <a:cubicBezTo>
                    <a:pt x="280" y="816"/>
                    <a:pt x="271" y="848"/>
                    <a:pt x="256" y="876"/>
                  </a:cubicBezTo>
                  <a:cubicBezTo>
                    <a:pt x="247" y="885"/>
                    <a:pt x="237" y="877"/>
                    <a:pt x="229" y="885"/>
                  </a:cubicBezTo>
                  <a:cubicBezTo>
                    <a:pt x="201" y="876"/>
                    <a:pt x="167" y="870"/>
                    <a:pt x="151" y="845"/>
                  </a:cubicBezTo>
                  <a:cubicBezTo>
                    <a:pt x="102" y="822"/>
                    <a:pt x="52" y="805"/>
                    <a:pt x="3" y="788"/>
                  </a:cubicBezTo>
                  <a:cubicBezTo>
                    <a:pt x="0" y="782"/>
                    <a:pt x="5" y="770"/>
                    <a:pt x="4" y="771"/>
                  </a:cubicBezTo>
                  <a:cubicBezTo>
                    <a:pt x="40" y="694"/>
                    <a:pt x="81" y="620"/>
                    <a:pt x="119" y="545"/>
                  </a:cubicBezTo>
                  <a:cubicBezTo>
                    <a:pt x="120" y="512"/>
                    <a:pt x="140" y="493"/>
                    <a:pt x="151" y="465"/>
                  </a:cubicBezTo>
                  <a:cubicBezTo>
                    <a:pt x="172" y="417"/>
                    <a:pt x="196" y="378"/>
                    <a:pt x="219" y="329"/>
                  </a:cubicBezTo>
                  <a:cubicBezTo>
                    <a:pt x="229" y="308"/>
                    <a:pt x="254" y="256"/>
                    <a:pt x="274" y="244"/>
                  </a:cubicBezTo>
                  <a:cubicBezTo>
                    <a:pt x="287" y="235"/>
                    <a:pt x="312" y="231"/>
                    <a:pt x="330" y="228"/>
                  </a:cubicBezTo>
                  <a:cubicBezTo>
                    <a:pt x="341" y="227"/>
                    <a:pt x="348" y="223"/>
                    <a:pt x="357" y="221"/>
                  </a:cubicBezTo>
                  <a:cubicBezTo>
                    <a:pt x="379" y="215"/>
                    <a:pt x="403" y="218"/>
                    <a:pt x="418" y="203"/>
                  </a:cubicBezTo>
                  <a:close/>
                  <a:moveTo>
                    <a:pt x="1297" y="929"/>
                  </a:moveTo>
                  <a:cubicBezTo>
                    <a:pt x="1327" y="927"/>
                    <a:pt x="1379" y="920"/>
                    <a:pt x="1388" y="899"/>
                  </a:cubicBezTo>
                  <a:cubicBezTo>
                    <a:pt x="1392" y="889"/>
                    <a:pt x="1389" y="861"/>
                    <a:pt x="1390" y="845"/>
                  </a:cubicBezTo>
                  <a:cubicBezTo>
                    <a:pt x="1392" y="802"/>
                    <a:pt x="1391" y="739"/>
                    <a:pt x="1390" y="692"/>
                  </a:cubicBezTo>
                  <a:cubicBezTo>
                    <a:pt x="1389" y="667"/>
                    <a:pt x="1384" y="635"/>
                    <a:pt x="1384" y="601"/>
                  </a:cubicBezTo>
                  <a:cubicBezTo>
                    <a:pt x="1383" y="539"/>
                    <a:pt x="1378" y="485"/>
                    <a:pt x="1381" y="418"/>
                  </a:cubicBezTo>
                  <a:cubicBezTo>
                    <a:pt x="1385" y="279"/>
                    <a:pt x="1390" y="165"/>
                    <a:pt x="1379" y="53"/>
                  </a:cubicBezTo>
                  <a:cubicBezTo>
                    <a:pt x="1371" y="52"/>
                    <a:pt x="1375" y="43"/>
                    <a:pt x="1373" y="41"/>
                  </a:cubicBezTo>
                  <a:cubicBezTo>
                    <a:pt x="1353" y="27"/>
                    <a:pt x="1334" y="28"/>
                    <a:pt x="1309" y="24"/>
                  </a:cubicBezTo>
                  <a:cubicBezTo>
                    <a:pt x="1295" y="21"/>
                    <a:pt x="1278" y="19"/>
                    <a:pt x="1269" y="21"/>
                  </a:cubicBezTo>
                  <a:cubicBezTo>
                    <a:pt x="1246" y="24"/>
                    <a:pt x="1212" y="33"/>
                    <a:pt x="1203" y="54"/>
                  </a:cubicBezTo>
                  <a:cubicBezTo>
                    <a:pt x="1195" y="76"/>
                    <a:pt x="1203" y="142"/>
                    <a:pt x="1205" y="165"/>
                  </a:cubicBezTo>
                  <a:cubicBezTo>
                    <a:pt x="1207" y="200"/>
                    <a:pt x="1207" y="233"/>
                    <a:pt x="1211" y="271"/>
                  </a:cubicBezTo>
                  <a:cubicBezTo>
                    <a:pt x="1215" y="316"/>
                    <a:pt x="1224" y="363"/>
                    <a:pt x="1225" y="415"/>
                  </a:cubicBezTo>
                  <a:cubicBezTo>
                    <a:pt x="1225" y="495"/>
                    <a:pt x="1231" y="588"/>
                    <a:pt x="1225" y="670"/>
                  </a:cubicBezTo>
                  <a:cubicBezTo>
                    <a:pt x="1223" y="685"/>
                    <a:pt x="1226" y="700"/>
                    <a:pt x="1226" y="717"/>
                  </a:cubicBezTo>
                  <a:cubicBezTo>
                    <a:pt x="1226" y="782"/>
                    <a:pt x="1220" y="846"/>
                    <a:pt x="1217" y="906"/>
                  </a:cubicBezTo>
                  <a:cubicBezTo>
                    <a:pt x="1236" y="921"/>
                    <a:pt x="1265" y="931"/>
                    <a:pt x="1297" y="929"/>
                  </a:cubicBezTo>
                  <a:close/>
                  <a:moveTo>
                    <a:pt x="1096" y="98"/>
                  </a:moveTo>
                  <a:cubicBezTo>
                    <a:pt x="1095" y="145"/>
                    <a:pt x="1097" y="205"/>
                    <a:pt x="1096" y="236"/>
                  </a:cubicBezTo>
                  <a:cubicBezTo>
                    <a:pt x="1118" y="243"/>
                    <a:pt x="1147" y="246"/>
                    <a:pt x="1171" y="250"/>
                  </a:cubicBezTo>
                  <a:cubicBezTo>
                    <a:pt x="1172" y="255"/>
                    <a:pt x="1176" y="257"/>
                    <a:pt x="1178" y="260"/>
                  </a:cubicBezTo>
                  <a:cubicBezTo>
                    <a:pt x="1184" y="288"/>
                    <a:pt x="1181" y="323"/>
                    <a:pt x="1181" y="356"/>
                  </a:cubicBezTo>
                  <a:cubicBezTo>
                    <a:pt x="1180" y="446"/>
                    <a:pt x="1189" y="547"/>
                    <a:pt x="1185" y="644"/>
                  </a:cubicBezTo>
                  <a:cubicBezTo>
                    <a:pt x="1182" y="719"/>
                    <a:pt x="1184" y="792"/>
                    <a:pt x="1182" y="883"/>
                  </a:cubicBezTo>
                  <a:cubicBezTo>
                    <a:pt x="1190" y="886"/>
                    <a:pt x="1190" y="895"/>
                    <a:pt x="1203" y="895"/>
                  </a:cubicBezTo>
                  <a:cubicBezTo>
                    <a:pt x="1218" y="796"/>
                    <a:pt x="1211" y="701"/>
                    <a:pt x="1211" y="580"/>
                  </a:cubicBezTo>
                  <a:cubicBezTo>
                    <a:pt x="1211" y="565"/>
                    <a:pt x="1215" y="550"/>
                    <a:pt x="1215" y="535"/>
                  </a:cubicBezTo>
                  <a:cubicBezTo>
                    <a:pt x="1217" y="492"/>
                    <a:pt x="1215" y="448"/>
                    <a:pt x="1214" y="406"/>
                  </a:cubicBezTo>
                  <a:cubicBezTo>
                    <a:pt x="1212" y="354"/>
                    <a:pt x="1202" y="303"/>
                    <a:pt x="1199" y="251"/>
                  </a:cubicBezTo>
                  <a:cubicBezTo>
                    <a:pt x="1195" y="201"/>
                    <a:pt x="1193" y="149"/>
                    <a:pt x="1191" y="98"/>
                  </a:cubicBezTo>
                  <a:cubicBezTo>
                    <a:pt x="1191" y="85"/>
                    <a:pt x="1195" y="71"/>
                    <a:pt x="1187" y="59"/>
                  </a:cubicBezTo>
                  <a:cubicBezTo>
                    <a:pt x="1155" y="71"/>
                    <a:pt x="1126" y="81"/>
                    <a:pt x="1096" y="98"/>
                  </a:cubicBezTo>
                  <a:close/>
                  <a:moveTo>
                    <a:pt x="647" y="200"/>
                  </a:moveTo>
                  <a:cubicBezTo>
                    <a:pt x="675" y="206"/>
                    <a:pt x="698" y="209"/>
                    <a:pt x="723" y="209"/>
                  </a:cubicBezTo>
                  <a:cubicBezTo>
                    <a:pt x="739" y="209"/>
                    <a:pt x="763" y="202"/>
                    <a:pt x="770" y="204"/>
                  </a:cubicBezTo>
                  <a:cubicBezTo>
                    <a:pt x="775" y="202"/>
                    <a:pt x="788" y="196"/>
                    <a:pt x="791" y="192"/>
                  </a:cubicBezTo>
                  <a:cubicBezTo>
                    <a:pt x="791" y="169"/>
                    <a:pt x="791" y="143"/>
                    <a:pt x="785" y="121"/>
                  </a:cubicBezTo>
                  <a:cubicBezTo>
                    <a:pt x="762" y="115"/>
                    <a:pt x="736" y="104"/>
                    <a:pt x="705" y="103"/>
                  </a:cubicBezTo>
                  <a:cubicBezTo>
                    <a:pt x="676" y="102"/>
                    <a:pt x="616" y="105"/>
                    <a:pt x="605" y="119"/>
                  </a:cubicBezTo>
                  <a:cubicBezTo>
                    <a:pt x="597" y="128"/>
                    <a:pt x="601" y="146"/>
                    <a:pt x="601" y="162"/>
                  </a:cubicBezTo>
                  <a:cubicBezTo>
                    <a:pt x="602" y="176"/>
                    <a:pt x="597" y="186"/>
                    <a:pt x="603" y="197"/>
                  </a:cubicBezTo>
                  <a:cubicBezTo>
                    <a:pt x="612" y="185"/>
                    <a:pt x="635" y="197"/>
                    <a:pt x="647" y="200"/>
                  </a:cubicBezTo>
                  <a:close/>
                  <a:moveTo>
                    <a:pt x="454" y="175"/>
                  </a:moveTo>
                  <a:cubicBezTo>
                    <a:pt x="453" y="188"/>
                    <a:pt x="450" y="203"/>
                    <a:pt x="451" y="216"/>
                  </a:cubicBezTo>
                  <a:cubicBezTo>
                    <a:pt x="476" y="221"/>
                    <a:pt x="497" y="240"/>
                    <a:pt x="515" y="256"/>
                  </a:cubicBezTo>
                  <a:cubicBezTo>
                    <a:pt x="520" y="273"/>
                    <a:pt x="505" y="297"/>
                    <a:pt x="500" y="318"/>
                  </a:cubicBezTo>
                  <a:cubicBezTo>
                    <a:pt x="531" y="312"/>
                    <a:pt x="552" y="321"/>
                    <a:pt x="574" y="330"/>
                  </a:cubicBezTo>
                  <a:cubicBezTo>
                    <a:pt x="575" y="345"/>
                    <a:pt x="573" y="362"/>
                    <a:pt x="579" y="374"/>
                  </a:cubicBezTo>
                  <a:cubicBezTo>
                    <a:pt x="584" y="457"/>
                    <a:pt x="592" y="550"/>
                    <a:pt x="586" y="636"/>
                  </a:cubicBezTo>
                  <a:cubicBezTo>
                    <a:pt x="586" y="650"/>
                    <a:pt x="583" y="663"/>
                    <a:pt x="582" y="676"/>
                  </a:cubicBezTo>
                  <a:cubicBezTo>
                    <a:pt x="579" y="724"/>
                    <a:pt x="585" y="778"/>
                    <a:pt x="583" y="824"/>
                  </a:cubicBezTo>
                  <a:cubicBezTo>
                    <a:pt x="583" y="839"/>
                    <a:pt x="574" y="858"/>
                    <a:pt x="589" y="868"/>
                  </a:cubicBezTo>
                  <a:cubicBezTo>
                    <a:pt x="585" y="854"/>
                    <a:pt x="595" y="822"/>
                    <a:pt x="586" y="809"/>
                  </a:cubicBezTo>
                  <a:cubicBezTo>
                    <a:pt x="586" y="805"/>
                    <a:pt x="593" y="807"/>
                    <a:pt x="591" y="801"/>
                  </a:cubicBezTo>
                  <a:cubicBezTo>
                    <a:pt x="592" y="728"/>
                    <a:pt x="589" y="643"/>
                    <a:pt x="592" y="568"/>
                  </a:cubicBezTo>
                  <a:cubicBezTo>
                    <a:pt x="595" y="507"/>
                    <a:pt x="592" y="448"/>
                    <a:pt x="591" y="392"/>
                  </a:cubicBezTo>
                  <a:cubicBezTo>
                    <a:pt x="590" y="346"/>
                    <a:pt x="590" y="296"/>
                    <a:pt x="591" y="250"/>
                  </a:cubicBezTo>
                  <a:cubicBezTo>
                    <a:pt x="591" y="207"/>
                    <a:pt x="590" y="169"/>
                    <a:pt x="586" y="125"/>
                  </a:cubicBezTo>
                  <a:cubicBezTo>
                    <a:pt x="586" y="126"/>
                    <a:pt x="586" y="127"/>
                    <a:pt x="585" y="127"/>
                  </a:cubicBezTo>
                  <a:cubicBezTo>
                    <a:pt x="554" y="147"/>
                    <a:pt x="490" y="160"/>
                    <a:pt x="454" y="175"/>
                  </a:cubicBezTo>
                  <a:close/>
                  <a:moveTo>
                    <a:pt x="944" y="892"/>
                  </a:moveTo>
                  <a:cubicBezTo>
                    <a:pt x="981" y="896"/>
                    <a:pt x="1011" y="889"/>
                    <a:pt x="1023" y="868"/>
                  </a:cubicBezTo>
                  <a:cubicBezTo>
                    <a:pt x="1029" y="822"/>
                    <a:pt x="1024" y="774"/>
                    <a:pt x="1023" y="727"/>
                  </a:cubicBezTo>
                  <a:cubicBezTo>
                    <a:pt x="1020" y="629"/>
                    <a:pt x="1024" y="539"/>
                    <a:pt x="1029" y="457"/>
                  </a:cubicBezTo>
                  <a:cubicBezTo>
                    <a:pt x="1032" y="414"/>
                    <a:pt x="1026" y="369"/>
                    <a:pt x="1026" y="321"/>
                  </a:cubicBezTo>
                  <a:cubicBezTo>
                    <a:pt x="1026" y="313"/>
                    <a:pt x="1029" y="305"/>
                    <a:pt x="1029" y="297"/>
                  </a:cubicBezTo>
                  <a:cubicBezTo>
                    <a:pt x="1029" y="289"/>
                    <a:pt x="1026" y="281"/>
                    <a:pt x="1026" y="272"/>
                  </a:cubicBezTo>
                  <a:cubicBezTo>
                    <a:pt x="1027" y="250"/>
                    <a:pt x="1036" y="205"/>
                    <a:pt x="1021" y="181"/>
                  </a:cubicBezTo>
                  <a:cubicBezTo>
                    <a:pt x="1015" y="171"/>
                    <a:pt x="993" y="162"/>
                    <a:pt x="976" y="160"/>
                  </a:cubicBezTo>
                  <a:cubicBezTo>
                    <a:pt x="950" y="158"/>
                    <a:pt x="929" y="160"/>
                    <a:pt x="903" y="157"/>
                  </a:cubicBezTo>
                  <a:cubicBezTo>
                    <a:pt x="873" y="154"/>
                    <a:pt x="851" y="148"/>
                    <a:pt x="835" y="151"/>
                  </a:cubicBezTo>
                  <a:cubicBezTo>
                    <a:pt x="829" y="152"/>
                    <a:pt x="812" y="158"/>
                    <a:pt x="809" y="165"/>
                  </a:cubicBezTo>
                  <a:cubicBezTo>
                    <a:pt x="807" y="169"/>
                    <a:pt x="809" y="172"/>
                    <a:pt x="809" y="178"/>
                  </a:cubicBezTo>
                  <a:cubicBezTo>
                    <a:pt x="809" y="191"/>
                    <a:pt x="811" y="210"/>
                    <a:pt x="811" y="224"/>
                  </a:cubicBezTo>
                  <a:cubicBezTo>
                    <a:pt x="811" y="230"/>
                    <a:pt x="806" y="236"/>
                    <a:pt x="806" y="242"/>
                  </a:cubicBezTo>
                  <a:cubicBezTo>
                    <a:pt x="806" y="260"/>
                    <a:pt x="808" y="282"/>
                    <a:pt x="808" y="300"/>
                  </a:cubicBezTo>
                  <a:cubicBezTo>
                    <a:pt x="808" y="348"/>
                    <a:pt x="817" y="404"/>
                    <a:pt x="817" y="459"/>
                  </a:cubicBezTo>
                  <a:cubicBezTo>
                    <a:pt x="817" y="486"/>
                    <a:pt x="814" y="513"/>
                    <a:pt x="815" y="539"/>
                  </a:cubicBezTo>
                  <a:cubicBezTo>
                    <a:pt x="816" y="567"/>
                    <a:pt x="822" y="594"/>
                    <a:pt x="821" y="620"/>
                  </a:cubicBezTo>
                  <a:cubicBezTo>
                    <a:pt x="821" y="659"/>
                    <a:pt x="820" y="702"/>
                    <a:pt x="820" y="744"/>
                  </a:cubicBezTo>
                  <a:cubicBezTo>
                    <a:pt x="819" y="790"/>
                    <a:pt x="810" y="836"/>
                    <a:pt x="824" y="874"/>
                  </a:cubicBezTo>
                  <a:cubicBezTo>
                    <a:pt x="856" y="879"/>
                    <a:pt x="902" y="889"/>
                    <a:pt x="944" y="892"/>
                  </a:cubicBezTo>
                  <a:close/>
                  <a:moveTo>
                    <a:pt x="603" y="247"/>
                  </a:moveTo>
                  <a:cubicBezTo>
                    <a:pt x="624" y="248"/>
                    <a:pt x="645" y="262"/>
                    <a:pt x="670" y="266"/>
                  </a:cubicBezTo>
                  <a:cubicBezTo>
                    <a:pt x="701" y="272"/>
                    <a:pt x="772" y="276"/>
                    <a:pt x="794" y="259"/>
                  </a:cubicBezTo>
                  <a:cubicBezTo>
                    <a:pt x="792" y="237"/>
                    <a:pt x="792" y="229"/>
                    <a:pt x="796" y="210"/>
                  </a:cubicBezTo>
                  <a:cubicBezTo>
                    <a:pt x="736" y="228"/>
                    <a:pt x="664" y="220"/>
                    <a:pt x="603" y="203"/>
                  </a:cubicBezTo>
                  <a:cubicBezTo>
                    <a:pt x="599" y="218"/>
                    <a:pt x="602" y="230"/>
                    <a:pt x="603" y="247"/>
                  </a:cubicBezTo>
                  <a:close/>
                  <a:moveTo>
                    <a:pt x="498" y="256"/>
                  </a:moveTo>
                  <a:cubicBezTo>
                    <a:pt x="473" y="247"/>
                    <a:pt x="454" y="226"/>
                    <a:pt x="421" y="222"/>
                  </a:cubicBezTo>
                  <a:cubicBezTo>
                    <a:pt x="415" y="230"/>
                    <a:pt x="409" y="236"/>
                    <a:pt x="406" y="247"/>
                  </a:cubicBezTo>
                  <a:cubicBezTo>
                    <a:pt x="445" y="247"/>
                    <a:pt x="467" y="271"/>
                    <a:pt x="498" y="289"/>
                  </a:cubicBezTo>
                  <a:cubicBezTo>
                    <a:pt x="501" y="275"/>
                    <a:pt x="506" y="267"/>
                    <a:pt x="498" y="256"/>
                  </a:cubicBezTo>
                  <a:close/>
                  <a:moveTo>
                    <a:pt x="274" y="260"/>
                  </a:moveTo>
                  <a:cubicBezTo>
                    <a:pt x="227" y="335"/>
                    <a:pt x="190" y="418"/>
                    <a:pt x="151" y="498"/>
                  </a:cubicBezTo>
                  <a:cubicBezTo>
                    <a:pt x="149" y="504"/>
                    <a:pt x="143" y="508"/>
                    <a:pt x="141" y="513"/>
                  </a:cubicBezTo>
                  <a:cubicBezTo>
                    <a:pt x="135" y="525"/>
                    <a:pt x="135" y="539"/>
                    <a:pt x="130" y="551"/>
                  </a:cubicBezTo>
                  <a:cubicBezTo>
                    <a:pt x="113" y="595"/>
                    <a:pt x="80" y="636"/>
                    <a:pt x="66" y="680"/>
                  </a:cubicBezTo>
                  <a:cubicBezTo>
                    <a:pt x="45" y="708"/>
                    <a:pt x="34" y="738"/>
                    <a:pt x="21" y="773"/>
                  </a:cubicBezTo>
                  <a:cubicBezTo>
                    <a:pt x="34" y="785"/>
                    <a:pt x="58" y="791"/>
                    <a:pt x="72" y="798"/>
                  </a:cubicBezTo>
                  <a:cubicBezTo>
                    <a:pt x="76" y="800"/>
                    <a:pt x="79" y="802"/>
                    <a:pt x="83" y="803"/>
                  </a:cubicBezTo>
                  <a:cubicBezTo>
                    <a:pt x="106" y="812"/>
                    <a:pt x="127" y="821"/>
                    <a:pt x="147" y="821"/>
                  </a:cubicBezTo>
                  <a:cubicBezTo>
                    <a:pt x="151" y="814"/>
                    <a:pt x="151" y="808"/>
                    <a:pt x="148" y="800"/>
                  </a:cubicBezTo>
                  <a:cubicBezTo>
                    <a:pt x="151" y="794"/>
                    <a:pt x="157" y="800"/>
                    <a:pt x="159" y="794"/>
                  </a:cubicBezTo>
                  <a:cubicBezTo>
                    <a:pt x="197" y="708"/>
                    <a:pt x="239" y="627"/>
                    <a:pt x="270" y="533"/>
                  </a:cubicBezTo>
                  <a:cubicBezTo>
                    <a:pt x="308" y="445"/>
                    <a:pt x="344" y="341"/>
                    <a:pt x="389" y="260"/>
                  </a:cubicBezTo>
                  <a:cubicBezTo>
                    <a:pt x="385" y="259"/>
                    <a:pt x="381" y="256"/>
                    <a:pt x="382" y="250"/>
                  </a:cubicBezTo>
                  <a:cubicBezTo>
                    <a:pt x="390" y="248"/>
                    <a:pt x="397" y="245"/>
                    <a:pt x="395" y="233"/>
                  </a:cubicBezTo>
                  <a:cubicBezTo>
                    <a:pt x="365" y="230"/>
                    <a:pt x="310" y="242"/>
                    <a:pt x="274" y="260"/>
                  </a:cubicBezTo>
                  <a:close/>
                  <a:moveTo>
                    <a:pt x="1170" y="797"/>
                  </a:moveTo>
                  <a:cubicBezTo>
                    <a:pt x="1172" y="717"/>
                    <a:pt x="1176" y="626"/>
                    <a:pt x="1174" y="550"/>
                  </a:cubicBezTo>
                  <a:cubicBezTo>
                    <a:pt x="1174" y="527"/>
                    <a:pt x="1170" y="502"/>
                    <a:pt x="1168" y="486"/>
                  </a:cubicBezTo>
                  <a:cubicBezTo>
                    <a:pt x="1168" y="477"/>
                    <a:pt x="1170" y="473"/>
                    <a:pt x="1170" y="462"/>
                  </a:cubicBezTo>
                  <a:cubicBezTo>
                    <a:pt x="1170" y="432"/>
                    <a:pt x="1170" y="401"/>
                    <a:pt x="1170" y="365"/>
                  </a:cubicBezTo>
                  <a:cubicBezTo>
                    <a:pt x="1170" y="339"/>
                    <a:pt x="1175" y="280"/>
                    <a:pt x="1164" y="268"/>
                  </a:cubicBezTo>
                  <a:cubicBezTo>
                    <a:pt x="1159" y="262"/>
                    <a:pt x="1112" y="251"/>
                    <a:pt x="1097" y="251"/>
                  </a:cubicBezTo>
                  <a:cubicBezTo>
                    <a:pt x="1094" y="251"/>
                    <a:pt x="1085" y="254"/>
                    <a:pt x="1082" y="257"/>
                  </a:cubicBezTo>
                  <a:cubicBezTo>
                    <a:pt x="1084" y="279"/>
                    <a:pt x="1079" y="304"/>
                    <a:pt x="1079" y="329"/>
                  </a:cubicBezTo>
                  <a:cubicBezTo>
                    <a:pt x="1079" y="354"/>
                    <a:pt x="1079" y="380"/>
                    <a:pt x="1079" y="406"/>
                  </a:cubicBezTo>
                  <a:cubicBezTo>
                    <a:pt x="1079" y="458"/>
                    <a:pt x="1083" y="507"/>
                    <a:pt x="1085" y="559"/>
                  </a:cubicBezTo>
                  <a:cubicBezTo>
                    <a:pt x="1090" y="673"/>
                    <a:pt x="1083" y="783"/>
                    <a:pt x="1081" y="889"/>
                  </a:cubicBezTo>
                  <a:cubicBezTo>
                    <a:pt x="1098" y="911"/>
                    <a:pt x="1141" y="900"/>
                    <a:pt x="1165" y="891"/>
                  </a:cubicBezTo>
                  <a:cubicBezTo>
                    <a:pt x="1173" y="862"/>
                    <a:pt x="1169" y="832"/>
                    <a:pt x="1170" y="797"/>
                  </a:cubicBezTo>
                  <a:close/>
                  <a:moveTo>
                    <a:pt x="359" y="606"/>
                  </a:moveTo>
                  <a:cubicBezTo>
                    <a:pt x="361" y="598"/>
                    <a:pt x="366" y="593"/>
                    <a:pt x="368" y="585"/>
                  </a:cubicBezTo>
                  <a:cubicBezTo>
                    <a:pt x="364" y="586"/>
                    <a:pt x="360" y="586"/>
                    <a:pt x="356" y="585"/>
                  </a:cubicBezTo>
                  <a:cubicBezTo>
                    <a:pt x="353" y="561"/>
                    <a:pt x="326" y="567"/>
                    <a:pt x="316" y="553"/>
                  </a:cubicBezTo>
                  <a:cubicBezTo>
                    <a:pt x="320" y="550"/>
                    <a:pt x="319" y="543"/>
                    <a:pt x="326" y="542"/>
                  </a:cubicBezTo>
                  <a:cubicBezTo>
                    <a:pt x="334" y="507"/>
                    <a:pt x="361" y="490"/>
                    <a:pt x="363" y="448"/>
                  </a:cubicBezTo>
                  <a:cubicBezTo>
                    <a:pt x="380" y="432"/>
                    <a:pt x="402" y="457"/>
                    <a:pt x="420" y="463"/>
                  </a:cubicBezTo>
                  <a:cubicBezTo>
                    <a:pt x="422" y="456"/>
                    <a:pt x="426" y="452"/>
                    <a:pt x="429" y="445"/>
                  </a:cubicBezTo>
                  <a:cubicBezTo>
                    <a:pt x="411" y="432"/>
                    <a:pt x="394" y="433"/>
                    <a:pt x="380" y="423"/>
                  </a:cubicBezTo>
                  <a:cubicBezTo>
                    <a:pt x="377" y="397"/>
                    <a:pt x="400" y="399"/>
                    <a:pt x="403" y="372"/>
                  </a:cubicBezTo>
                  <a:cubicBezTo>
                    <a:pt x="413" y="360"/>
                    <a:pt x="419" y="345"/>
                    <a:pt x="423" y="330"/>
                  </a:cubicBezTo>
                  <a:cubicBezTo>
                    <a:pt x="426" y="319"/>
                    <a:pt x="428" y="299"/>
                    <a:pt x="432" y="307"/>
                  </a:cubicBezTo>
                  <a:cubicBezTo>
                    <a:pt x="435" y="305"/>
                    <a:pt x="430" y="302"/>
                    <a:pt x="433" y="301"/>
                  </a:cubicBezTo>
                  <a:cubicBezTo>
                    <a:pt x="453" y="295"/>
                    <a:pt x="468" y="310"/>
                    <a:pt x="486" y="318"/>
                  </a:cubicBezTo>
                  <a:cubicBezTo>
                    <a:pt x="487" y="313"/>
                    <a:pt x="491" y="311"/>
                    <a:pt x="491" y="306"/>
                  </a:cubicBezTo>
                  <a:cubicBezTo>
                    <a:pt x="472" y="279"/>
                    <a:pt x="436" y="263"/>
                    <a:pt x="403" y="259"/>
                  </a:cubicBezTo>
                  <a:cubicBezTo>
                    <a:pt x="403" y="266"/>
                    <a:pt x="393" y="272"/>
                    <a:pt x="397" y="279"/>
                  </a:cubicBezTo>
                  <a:cubicBezTo>
                    <a:pt x="406" y="282"/>
                    <a:pt x="432" y="297"/>
                    <a:pt x="411" y="312"/>
                  </a:cubicBezTo>
                  <a:cubicBezTo>
                    <a:pt x="412" y="321"/>
                    <a:pt x="406" y="323"/>
                    <a:pt x="407" y="332"/>
                  </a:cubicBezTo>
                  <a:cubicBezTo>
                    <a:pt x="396" y="349"/>
                    <a:pt x="388" y="374"/>
                    <a:pt x="380" y="389"/>
                  </a:cubicBezTo>
                  <a:cubicBezTo>
                    <a:pt x="375" y="398"/>
                    <a:pt x="375" y="414"/>
                    <a:pt x="363" y="418"/>
                  </a:cubicBezTo>
                  <a:cubicBezTo>
                    <a:pt x="357" y="416"/>
                    <a:pt x="354" y="411"/>
                    <a:pt x="350" y="406"/>
                  </a:cubicBezTo>
                  <a:cubicBezTo>
                    <a:pt x="345" y="408"/>
                    <a:pt x="340" y="410"/>
                    <a:pt x="332" y="409"/>
                  </a:cubicBezTo>
                  <a:cubicBezTo>
                    <a:pt x="329" y="416"/>
                    <a:pt x="326" y="421"/>
                    <a:pt x="326" y="430"/>
                  </a:cubicBezTo>
                  <a:cubicBezTo>
                    <a:pt x="336" y="433"/>
                    <a:pt x="350" y="440"/>
                    <a:pt x="348" y="453"/>
                  </a:cubicBezTo>
                  <a:cubicBezTo>
                    <a:pt x="348" y="458"/>
                    <a:pt x="338" y="463"/>
                    <a:pt x="335" y="471"/>
                  </a:cubicBezTo>
                  <a:cubicBezTo>
                    <a:pt x="332" y="477"/>
                    <a:pt x="333" y="484"/>
                    <a:pt x="332" y="489"/>
                  </a:cubicBezTo>
                  <a:cubicBezTo>
                    <a:pt x="325" y="510"/>
                    <a:pt x="313" y="536"/>
                    <a:pt x="306" y="550"/>
                  </a:cubicBezTo>
                  <a:cubicBezTo>
                    <a:pt x="304" y="551"/>
                    <a:pt x="300" y="551"/>
                    <a:pt x="298" y="553"/>
                  </a:cubicBezTo>
                  <a:cubicBezTo>
                    <a:pt x="293" y="549"/>
                    <a:pt x="289" y="544"/>
                    <a:pt x="282" y="542"/>
                  </a:cubicBezTo>
                  <a:cubicBezTo>
                    <a:pt x="277" y="550"/>
                    <a:pt x="275" y="559"/>
                    <a:pt x="271" y="568"/>
                  </a:cubicBezTo>
                  <a:cubicBezTo>
                    <a:pt x="282" y="571"/>
                    <a:pt x="292" y="577"/>
                    <a:pt x="291" y="588"/>
                  </a:cubicBezTo>
                  <a:cubicBezTo>
                    <a:pt x="270" y="614"/>
                    <a:pt x="257" y="656"/>
                    <a:pt x="253" y="689"/>
                  </a:cubicBezTo>
                  <a:cubicBezTo>
                    <a:pt x="249" y="693"/>
                    <a:pt x="245" y="695"/>
                    <a:pt x="241" y="695"/>
                  </a:cubicBezTo>
                  <a:cubicBezTo>
                    <a:pt x="234" y="692"/>
                    <a:pt x="231" y="684"/>
                    <a:pt x="223" y="682"/>
                  </a:cubicBezTo>
                  <a:cubicBezTo>
                    <a:pt x="219" y="696"/>
                    <a:pt x="207" y="711"/>
                    <a:pt x="206" y="723"/>
                  </a:cubicBezTo>
                  <a:cubicBezTo>
                    <a:pt x="241" y="714"/>
                    <a:pt x="264" y="741"/>
                    <a:pt x="294" y="753"/>
                  </a:cubicBezTo>
                  <a:cubicBezTo>
                    <a:pt x="297" y="747"/>
                    <a:pt x="302" y="742"/>
                    <a:pt x="304" y="735"/>
                  </a:cubicBezTo>
                  <a:cubicBezTo>
                    <a:pt x="294" y="719"/>
                    <a:pt x="278" y="710"/>
                    <a:pt x="259" y="703"/>
                  </a:cubicBezTo>
                  <a:cubicBezTo>
                    <a:pt x="259" y="701"/>
                    <a:pt x="258" y="700"/>
                    <a:pt x="257" y="698"/>
                  </a:cubicBezTo>
                  <a:cubicBezTo>
                    <a:pt x="260" y="695"/>
                    <a:pt x="260" y="688"/>
                    <a:pt x="266" y="688"/>
                  </a:cubicBezTo>
                  <a:cubicBezTo>
                    <a:pt x="266" y="685"/>
                    <a:pt x="266" y="682"/>
                    <a:pt x="266" y="679"/>
                  </a:cubicBezTo>
                  <a:cubicBezTo>
                    <a:pt x="286" y="663"/>
                    <a:pt x="288" y="630"/>
                    <a:pt x="306" y="612"/>
                  </a:cubicBezTo>
                  <a:cubicBezTo>
                    <a:pt x="306" y="599"/>
                    <a:pt x="309" y="589"/>
                    <a:pt x="318" y="585"/>
                  </a:cubicBezTo>
                  <a:cubicBezTo>
                    <a:pt x="334" y="586"/>
                    <a:pt x="343" y="598"/>
                    <a:pt x="359" y="606"/>
                  </a:cubicBezTo>
                  <a:close/>
                  <a:moveTo>
                    <a:pt x="738" y="285"/>
                  </a:moveTo>
                  <a:cubicBezTo>
                    <a:pt x="691" y="287"/>
                    <a:pt x="645" y="270"/>
                    <a:pt x="601" y="262"/>
                  </a:cubicBezTo>
                  <a:cubicBezTo>
                    <a:pt x="601" y="263"/>
                    <a:pt x="601" y="265"/>
                    <a:pt x="601" y="266"/>
                  </a:cubicBezTo>
                  <a:cubicBezTo>
                    <a:pt x="605" y="427"/>
                    <a:pt x="599" y="604"/>
                    <a:pt x="603" y="744"/>
                  </a:cubicBezTo>
                  <a:cubicBezTo>
                    <a:pt x="606" y="740"/>
                    <a:pt x="620" y="744"/>
                    <a:pt x="620" y="744"/>
                  </a:cubicBezTo>
                  <a:cubicBezTo>
                    <a:pt x="626" y="742"/>
                    <a:pt x="629" y="747"/>
                    <a:pt x="638" y="748"/>
                  </a:cubicBezTo>
                  <a:cubicBezTo>
                    <a:pt x="643" y="750"/>
                    <a:pt x="650" y="747"/>
                    <a:pt x="656" y="748"/>
                  </a:cubicBezTo>
                  <a:cubicBezTo>
                    <a:pt x="660" y="749"/>
                    <a:pt x="663" y="752"/>
                    <a:pt x="667" y="753"/>
                  </a:cubicBezTo>
                  <a:cubicBezTo>
                    <a:pt x="711" y="761"/>
                    <a:pt x="762" y="754"/>
                    <a:pt x="808" y="748"/>
                  </a:cubicBezTo>
                  <a:cubicBezTo>
                    <a:pt x="807" y="692"/>
                    <a:pt x="810" y="637"/>
                    <a:pt x="806" y="576"/>
                  </a:cubicBezTo>
                  <a:cubicBezTo>
                    <a:pt x="803" y="528"/>
                    <a:pt x="806" y="478"/>
                    <a:pt x="803" y="430"/>
                  </a:cubicBezTo>
                  <a:cubicBezTo>
                    <a:pt x="800" y="382"/>
                    <a:pt x="793" y="323"/>
                    <a:pt x="796" y="275"/>
                  </a:cubicBezTo>
                  <a:cubicBezTo>
                    <a:pt x="775" y="275"/>
                    <a:pt x="757" y="284"/>
                    <a:pt x="738" y="285"/>
                  </a:cubicBezTo>
                  <a:close/>
                  <a:moveTo>
                    <a:pt x="1040" y="269"/>
                  </a:moveTo>
                  <a:cubicBezTo>
                    <a:pt x="1039" y="300"/>
                    <a:pt x="1044" y="307"/>
                    <a:pt x="1038" y="327"/>
                  </a:cubicBezTo>
                  <a:cubicBezTo>
                    <a:pt x="1040" y="366"/>
                    <a:pt x="1046" y="408"/>
                    <a:pt x="1043" y="451"/>
                  </a:cubicBezTo>
                  <a:cubicBezTo>
                    <a:pt x="1033" y="587"/>
                    <a:pt x="1037" y="739"/>
                    <a:pt x="1043" y="868"/>
                  </a:cubicBezTo>
                  <a:cubicBezTo>
                    <a:pt x="1049" y="871"/>
                    <a:pt x="1056" y="881"/>
                    <a:pt x="1065" y="877"/>
                  </a:cubicBezTo>
                  <a:cubicBezTo>
                    <a:pt x="1078" y="767"/>
                    <a:pt x="1075" y="662"/>
                    <a:pt x="1073" y="551"/>
                  </a:cubicBezTo>
                  <a:cubicBezTo>
                    <a:pt x="1072" y="517"/>
                    <a:pt x="1067" y="483"/>
                    <a:pt x="1065" y="448"/>
                  </a:cubicBezTo>
                  <a:cubicBezTo>
                    <a:pt x="1063" y="389"/>
                    <a:pt x="1070" y="325"/>
                    <a:pt x="1067" y="268"/>
                  </a:cubicBezTo>
                  <a:cubicBezTo>
                    <a:pt x="1053" y="266"/>
                    <a:pt x="1050" y="273"/>
                    <a:pt x="1041" y="268"/>
                  </a:cubicBezTo>
                  <a:cubicBezTo>
                    <a:pt x="1041" y="266"/>
                    <a:pt x="1039" y="267"/>
                    <a:pt x="1040" y="269"/>
                  </a:cubicBezTo>
                  <a:close/>
                  <a:moveTo>
                    <a:pt x="1467" y="397"/>
                  </a:moveTo>
                  <a:cubicBezTo>
                    <a:pt x="1496" y="392"/>
                    <a:pt x="1534" y="379"/>
                    <a:pt x="1547" y="359"/>
                  </a:cubicBezTo>
                  <a:cubicBezTo>
                    <a:pt x="1559" y="341"/>
                    <a:pt x="1543" y="327"/>
                    <a:pt x="1537" y="315"/>
                  </a:cubicBezTo>
                  <a:cubicBezTo>
                    <a:pt x="1531" y="303"/>
                    <a:pt x="1528" y="286"/>
                    <a:pt x="1516" y="283"/>
                  </a:cubicBezTo>
                  <a:cubicBezTo>
                    <a:pt x="1510" y="282"/>
                    <a:pt x="1493" y="283"/>
                    <a:pt x="1481" y="285"/>
                  </a:cubicBezTo>
                  <a:cubicBezTo>
                    <a:pt x="1469" y="286"/>
                    <a:pt x="1454" y="288"/>
                    <a:pt x="1446" y="291"/>
                  </a:cubicBezTo>
                  <a:cubicBezTo>
                    <a:pt x="1429" y="296"/>
                    <a:pt x="1417" y="310"/>
                    <a:pt x="1406" y="315"/>
                  </a:cubicBezTo>
                  <a:cubicBezTo>
                    <a:pt x="1410" y="320"/>
                    <a:pt x="1401" y="324"/>
                    <a:pt x="1405" y="329"/>
                  </a:cubicBezTo>
                  <a:cubicBezTo>
                    <a:pt x="1400" y="329"/>
                    <a:pt x="1397" y="333"/>
                    <a:pt x="1394" y="336"/>
                  </a:cubicBezTo>
                  <a:cubicBezTo>
                    <a:pt x="1395" y="363"/>
                    <a:pt x="1412" y="382"/>
                    <a:pt x="1422" y="404"/>
                  </a:cubicBezTo>
                  <a:cubicBezTo>
                    <a:pt x="1435" y="397"/>
                    <a:pt x="1450" y="400"/>
                    <a:pt x="1467" y="397"/>
                  </a:cubicBezTo>
                  <a:close/>
                  <a:moveTo>
                    <a:pt x="388" y="292"/>
                  </a:moveTo>
                  <a:cubicBezTo>
                    <a:pt x="371" y="325"/>
                    <a:pt x="355" y="359"/>
                    <a:pt x="339" y="392"/>
                  </a:cubicBezTo>
                  <a:cubicBezTo>
                    <a:pt x="350" y="388"/>
                    <a:pt x="350" y="396"/>
                    <a:pt x="359" y="397"/>
                  </a:cubicBezTo>
                  <a:cubicBezTo>
                    <a:pt x="378" y="369"/>
                    <a:pt x="393" y="332"/>
                    <a:pt x="403" y="300"/>
                  </a:cubicBezTo>
                  <a:cubicBezTo>
                    <a:pt x="400" y="295"/>
                    <a:pt x="397" y="291"/>
                    <a:pt x="388" y="292"/>
                  </a:cubicBezTo>
                  <a:close/>
                  <a:moveTo>
                    <a:pt x="447" y="319"/>
                  </a:moveTo>
                  <a:cubicBezTo>
                    <a:pt x="438" y="329"/>
                    <a:pt x="435" y="344"/>
                    <a:pt x="424" y="366"/>
                  </a:cubicBezTo>
                  <a:cubicBezTo>
                    <a:pt x="416" y="383"/>
                    <a:pt x="401" y="399"/>
                    <a:pt x="403" y="410"/>
                  </a:cubicBezTo>
                  <a:cubicBezTo>
                    <a:pt x="405" y="422"/>
                    <a:pt x="423" y="423"/>
                    <a:pt x="430" y="433"/>
                  </a:cubicBezTo>
                  <a:cubicBezTo>
                    <a:pt x="452" y="406"/>
                    <a:pt x="462" y="367"/>
                    <a:pt x="479" y="335"/>
                  </a:cubicBezTo>
                  <a:cubicBezTo>
                    <a:pt x="472" y="326"/>
                    <a:pt x="459" y="318"/>
                    <a:pt x="447" y="319"/>
                  </a:cubicBezTo>
                  <a:close/>
                  <a:moveTo>
                    <a:pt x="492" y="333"/>
                  </a:moveTo>
                  <a:cubicBezTo>
                    <a:pt x="481" y="368"/>
                    <a:pt x="456" y="403"/>
                    <a:pt x="445" y="438"/>
                  </a:cubicBezTo>
                  <a:cubicBezTo>
                    <a:pt x="437" y="466"/>
                    <a:pt x="445" y="513"/>
                    <a:pt x="447" y="548"/>
                  </a:cubicBezTo>
                  <a:cubicBezTo>
                    <a:pt x="449" y="581"/>
                    <a:pt x="444" y="615"/>
                    <a:pt x="445" y="644"/>
                  </a:cubicBezTo>
                  <a:cubicBezTo>
                    <a:pt x="448" y="710"/>
                    <a:pt x="450" y="788"/>
                    <a:pt x="447" y="858"/>
                  </a:cubicBezTo>
                  <a:cubicBezTo>
                    <a:pt x="449" y="863"/>
                    <a:pt x="459" y="865"/>
                    <a:pt x="456" y="877"/>
                  </a:cubicBezTo>
                  <a:cubicBezTo>
                    <a:pt x="490" y="894"/>
                    <a:pt x="531" y="886"/>
                    <a:pt x="567" y="876"/>
                  </a:cubicBezTo>
                  <a:cubicBezTo>
                    <a:pt x="576" y="837"/>
                    <a:pt x="568" y="796"/>
                    <a:pt x="568" y="754"/>
                  </a:cubicBezTo>
                  <a:cubicBezTo>
                    <a:pt x="569" y="691"/>
                    <a:pt x="577" y="625"/>
                    <a:pt x="576" y="548"/>
                  </a:cubicBezTo>
                  <a:cubicBezTo>
                    <a:pt x="575" y="527"/>
                    <a:pt x="576" y="505"/>
                    <a:pt x="574" y="486"/>
                  </a:cubicBezTo>
                  <a:cubicBezTo>
                    <a:pt x="574" y="480"/>
                    <a:pt x="570" y="475"/>
                    <a:pt x="570" y="470"/>
                  </a:cubicBezTo>
                  <a:cubicBezTo>
                    <a:pt x="568" y="455"/>
                    <a:pt x="573" y="439"/>
                    <a:pt x="571" y="424"/>
                  </a:cubicBezTo>
                  <a:cubicBezTo>
                    <a:pt x="568" y="395"/>
                    <a:pt x="562" y="368"/>
                    <a:pt x="559" y="336"/>
                  </a:cubicBezTo>
                  <a:cubicBezTo>
                    <a:pt x="539" y="327"/>
                    <a:pt x="512" y="327"/>
                    <a:pt x="492" y="333"/>
                  </a:cubicBezTo>
                  <a:close/>
                  <a:moveTo>
                    <a:pt x="1426" y="416"/>
                  </a:moveTo>
                  <a:cubicBezTo>
                    <a:pt x="1427" y="428"/>
                    <a:pt x="1433" y="434"/>
                    <a:pt x="1437" y="442"/>
                  </a:cubicBezTo>
                  <a:cubicBezTo>
                    <a:pt x="1444" y="443"/>
                    <a:pt x="1445" y="437"/>
                    <a:pt x="1452" y="438"/>
                  </a:cubicBezTo>
                  <a:cubicBezTo>
                    <a:pt x="1498" y="454"/>
                    <a:pt x="1610" y="417"/>
                    <a:pt x="1558" y="362"/>
                  </a:cubicBezTo>
                  <a:cubicBezTo>
                    <a:pt x="1536" y="402"/>
                    <a:pt x="1477" y="409"/>
                    <a:pt x="1426" y="416"/>
                  </a:cubicBezTo>
                  <a:close/>
                  <a:moveTo>
                    <a:pt x="1396" y="503"/>
                  </a:moveTo>
                  <a:cubicBezTo>
                    <a:pt x="1396" y="514"/>
                    <a:pt x="1393" y="526"/>
                    <a:pt x="1393" y="538"/>
                  </a:cubicBezTo>
                  <a:cubicBezTo>
                    <a:pt x="1393" y="562"/>
                    <a:pt x="1395" y="590"/>
                    <a:pt x="1396" y="618"/>
                  </a:cubicBezTo>
                  <a:cubicBezTo>
                    <a:pt x="1396" y="635"/>
                    <a:pt x="1396" y="654"/>
                    <a:pt x="1399" y="665"/>
                  </a:cubicBezTo>
                  <a:cubicBezTo>
                    <a:pt x="1401" y="673"/>
                    <a:pt x="1411" y="681"/>
                    <a:pt x="1417" y="691"/>
                  </a:cubicBezTo>
                  <a:cubicBezTo>
                    <a:pt x="1430" y="712"/>
                    <a:pt x="1442" y="742"/>
                    <a:pt x="1455" y="773"/>
                  </a:cubicBezTo>
                  <a:cubicBezTo>
                    <a:pt x="1464" y="794"/>
                    <a:pt x="1478" y="842"/>
                    <a:pt x="1493" y="855"/>
                  </a:cubicBezTo>
                  <a:cubicBezTo>
                    <a:pt x="1502" y="862"/>
                    <a:pt x="1523" y="864"/>
                    <a:pt x="1534" y="870"/>
                  </a:cubicBezTo>
                  <a:cubicBezTo>
                    <a:pt x="1557" y="881"/>
                    <a:pt x="1587" y="883"/>
                    <a:pt x="1610" y="888"/>
                  </a:cubicBezTo>
                  <a:cubicBezTo>
                    <a:pt x="1599" y="872"/>
                    <a:pt x="1594" y="853"/>
                    <a:pt x="1588" y="833"/>
                  </a:cubicBezTo>
                  <a:cubicBezTo>
                    <a:pt x="1584" y="818"/>
                    <a:pt x="1575" y="805"/>
                    <a:pt x="1570" y="791"/>
                  </a:cubicBezTo>
                  <a:cubicBezTo>
                    <a:pt x="1568" y="785"/>
                    <a:pt x="1569" y="779"/>
                    <a:pt x="1567" y="773"/>
                  </a:cubicBezTo>
                  <a:cubicBezTo>
                    <a:pt x="1556" y="740"/>
                    <a:pt x="1538" y="707"/>
                    <a:pt x="1525" y="674"/>
                  </a:cubicBezTo>
                  <a:cubicBezTo>
                    <a:pt x="1511" y="640"/>
                    <a:pt x="1500" y="606"/>
                    <a:pt x="1485" y="574"/>
                  </a:cubicBezTo>
                  <a:cubicBezTo>
                    <a:pt x="1455" y="509"/>
                    <a:pt x="1428" y="443"/>
                    <a:pt x="1396" y="380"/>
                  </a:cubicBezTo>
                  <a:cubicBezTo>
                    <a:pt x="1396" y="379"/>
                    <a:pt x="1393" y="378"/>
                    <a:pt x="1393" y="380"/>
                  </a:cubicBezTo>
                  <a:cubicBezTo>
                    <a:pt x="1392" y="413"/>
                    <a:pt x="1395" y="458"/>
                    <a:pt x="1396" y="503"/>
                  </a:cubicBezTo>
                  <a:close/>
                  <a:moveTo>
                    <a:pt x="1443" y="454"/>
                  </a:moveTo>
                  <a:cubicBezTo>
                    <a:pt x="1451" y="465"/>
                    <a:pt x="1454" y="481"/>
                    <a:pt x="1461" y="492"/>
                  </a:cubicBezTo>
                  <a:cubicBezTo>
                    <a:pt x="1461" y="489"/>
                    <a:pt x="1462" y="487"/>
                    <a:pt x="1466" y="488"/>
                  </a:cubicBezTo>
                  <a:cubicBezTo>
                    <a:pt x="1476" y="489"/>
                    <a:pt x="1491" y="488"/>
                    <a:pt x="1502" y="488"/>
                  </a:cubicBezTo>
                  <a:cubicBezTo>
                    <a:pt x="1534" y="486"/>
                    <a:pt x="1574" y="457"/>
                    <a:pt x="1584" y="435"/>
                  </a:cubicBezTo>
                  <a:cubicBezTo>
                    <a:pt x="1588" y="426"/>
                    <a:pt x="1588" y="415"/>
                    <a:pt x="1579" y="410"/>
                  </a:cubicBezTo>
                  <a:cubicBezTo>
                    <a:pt x="1554" y="454"/>
                    <a:pt x="1488" y="454"/>
                    <a:pt x="1443" y="454"/>
                  </a:cubicBezTo>
                  <a:close/>
                  <a:moveTo>
                    <a:pt x="1464" y="503"/>
                  </a:moveTo>
                  <a:cubicBezTo>
                    <a:pt x="1467" y="504"/>
                    <a:pt x="1466" y="510"/>
                    <a:pt x="1469" y="512"/>
                  </a:cubicBezTo>
                  <a:cubicBezTo>
                    <a:pt x="1488" y="513"/>
                    <a:pt x="1508" y="518"/>
                    <a:pt x="1526" y="516"/>
                  </a:cubicBezTo>
                  <a:cubicBezTo>
                    <a:pt x="1563" y="513"/>
                    <a:pt x="1589" y="484"/>
                    <a:pt x="1607" y="456"/>
                  </a:cubicBezTo>
                  <a:cubicBezTo>
                    <a:pt x="1600" y="452"/>
                    <a:pt x="1601" y="442"/>
                    <a:pt x="1594" y="439"/>
                  </a:cubicBezTo>
                  <a:cubicBezTo>
                    <a:pt x="1569" y="483"/>
                    <a:pt x="1522" y="507"/>
                    <a:pt x="1464" y="503"/>
                  </a:cubicBezTo>
                  <a:close/>
                  <a:moveTo>
                    <a:pt x="285" y="533"/>
                  </a:moveTo>
                  <a:cubicBezTo>
                    <a:pt x="291" y="533"/>
                    <a:pt x="294" y="538"/>
                    <a:pt x="300" y="535"/>
                  </a:cubicBezTo>
                  <a:cubicBezTo>
                    <a:pt x="304" y="525"/>
                    <a:pt x="318" y="503"/>
                    <a:pt x="324" y="485"/>
                  </a:cubicBezTo>
                  <a:cubicBezTo>
                    <a:pt x="329" y="471"/>
                    <a:pt x="342" y="441"/>
                    <a:pt x="318" y="442"/>
                  </a:cubicBezTo>
                  <a:cubicBezTo>
                    <a:pt x="311" y="477"/>
                    <a:pt x="296" y="500"/>
                    <a:pt x="285" y="533"/>
                  </a:cubicBezTo>
                  <a:close/>
                  <a:moveTo>
                    <a:pt x="382" y="460"/>
                  </a:moveTo>
                  <a:cubicBezTo>
                    <a:pt x="364" y="482"/>
                    <a:pt x="349" y="518"/>
                    <a:pt x="336" y="548"/>
                  </a:cubicBezTo>
                  <a:cubicBezTo>
                    <a:pt x="348" y="558"/>
                    <a:pt x="361" y="565"/>
                    <a:pt x="371" y="576"/>
                  </a:cubicBezTo>
                  <a:cubicBezTo>
                    <a:pt x="387" y="546"/>
                    <a:pt x="401" y="513"/>
                    <a:pt x="412" y="479"/>
                  </a:cubicBezTo>
                  <a:cubicBezTo>
                    <a:pt x="406" y="468"/>
                    <a:pt x="393" y="462"/>
                    <a:pt x="382" y="460"/>
                  </a:cubicBezTo>
                  <a:close/>
                  <a:moveTo>
                    <a:pt x="418" y="494"/>
                  </a:moveTo>
                  <a:cubicBezTo>
                    <a:pt x="416" y="499"/>
                    <a:pt x="417" y="505"/>
                    <a:pt x="415" y="510"/>
                  </a:cubicBezTo>
                  <a:cubicBezTo>
                    <a:pt x="407" y="532"/>
                    <a:pt x="393" y="552"/>
                    <a:pt x="386" y="573"/>
                  </a:cubicBezTo>
                  <a:cubicBezTo>
                    <a:pt x="380" y="592"/>
                    <a:pt x="378" y="621"/>
                    <a:pt x="377" y="645"/>
                  </a:cubicBezTo>
                  <a:cubicBezTo>
                    <a:pt x="374" y="709"/>
                    <a:pt x="381" y="752"/>
                    <a:pt x="371" y="809"/>
                  </a:cubicBezTo>
                  <a:cubicBezTo>
                    <a:pt x="391" y="825"/>
                    <a:pt x="412" y="841"/>
                    <a:pt x="435" y="855"/>
                  </a:cubicBezTo>
                  <a:cubicBezTo>
                    <a:pt x="438" y="814"/>
                    <a:pt x="438" y="775"/>
                    <a:pt x="438" y="730"/>
                  </a:cubicBezTo>
                  <a:cubicBezTo>
                    <a:pt x="438" y="687"/>
                    <a:pt x="433" y="646"/>
                    <a:pt x="433" y="614"/>
                  </a:cubicBezTo>
                  <a:cubicBezTo>
                    <a:pt x="434" y="570"/>
                    <a:pt x="438" y="510"/>
                    <a:pt x="432" y="465"/>
                  </a:cubicBezTo>
                  <a:cubicBezTo>
                    <a:pt x="430" y="476"/>
                    <a:pt x="422" y="484"/>
                    <a:pt x="418" y="494"/>
                  </a:cubicBezTo>
                  <a:close/>
                  <a:moveTo>
                    <a:pt x="1473" y="523"/>
                  </a:moveTo>
                  <a:cubicBezTo>
                    <a:pt x="1501" y="584"/>
                    <a:pt x="1527" y="649"/>
                    <a:pt x="1553" y="712"/>
                  </a:cubicBezTo>
                  <a:cubicBezTo>
                    <a:pt x="1607" y="718"/>
                    <a:pt x="1672" y="688"/>
                    <a:pt x="1696" y="641"/>
                  </a:cubicBezTo>
                  <a:cubicBezTo>
                    <a:pt x="1669" y="583"/>
                    <a:pt x="1643" y="525"/>
                    <a:pt x="1613" y="471"/>
                  </a:cubicBezTo>
                  <a:cubicBezTo>
                    <a:pt x="1589" y="511"/>
                    <a:pt x="1530" y="544"/>
                    <a:pt x="1473" y="523"/>
                  </a:cubicBezTo>
                  <a:close/>
                  <a:moveTo>
                    <a:pt x="227" y="673"/>
                  </a:moveTo>
                  <a:cubicBezTo>
                    <a:pt x="231" y="674"/>
                    <a:pt x="236" y="676"/>
                    <a:pt x="241" y="677"/>
                  </a:cubicBezTo>
                  <a:cubicBezTo>
                    <a:pt x="249" y="643"/>
                    <a:pt x="263" y="616"/>
                    <a:pt x="274" y="585"/>
                  </a:cubicBezTo>
                  <a:cubicBezTo>
                    <a:pt x="270" y="585"/>
                    <a:pt x="269" y="581"/>
                    <a:pt x="265" y="582"/>
                  </a:cubicBezTo>
                  <a:cubicBezTo>
                    <a:pt x="254" y="614"/>
                    <a:pt x="239" y="642"/>
                    <a:pt x="227" y="673"/>
                  </a:cubicBezTo>
                  <a:close/>
                  <a:moveTo>
                    <a:pt x="330" y="601"/>
                  </a:moveTo>
                  <a:cubicBezTo>
                    <a:pt x="314" y="610"/>
                    <a:pt x="305" y="633"/>
                    <a:pt x="303" y="650"/>
                  </a:cubicBezTo>
                  <a:cubicBezTo>
                    <a:pt x="295" y="661"/>
                    <a:pt x="281" y="676"/>
                    <a:pt x="277" y="695"/>
                  </a:cubicBezTo>
                  <a:cubicBezTo>
                    <a:pt x="287" y="706"/>
                    <a:pt x="301" y="712"/>
                    <a:pt x="309" y="724"/>
                  </a:cubicBezTo>
                  <a:cubicBezTo>
                    <a:pt x="325" y="691"/>
                    <a:pt x="338" y="656"/>
                    <a:pt x="351" y="620"/>
                  </a:cubicBezTo>
                  <a:cubicBezTo>
                    <a:pt x="345" y="613"/>
                    <a:pt x="338" y="607"/>
                    <a:pt x="330" y="601"/>
                  </a:cubicBezTo>
                  <a:close/>
                  <a:moveTo>
                    <a:pt x="1561" y="727"/>
                  </a:moveTo>
                  <a:cubicBezTo>
                    <a:pt x="1562" y="734"/>
                    <a:pt x="1565" y="739"/>
                    <a:pt x="1567" y="744"/>
                  </a:cubicBezTo>
                  <a:cubicBezTo>
                    <a:pt x="1568" y="740"/>
                    <a:pt x="1571" y="737"/>
                    <a:pt x="1575" y="736"/>
                  </a:cubicBezTo>
                  <a:cubicBezTo>
                    <a:pt x="1588" y="737"/>
                    <a:pt x="1609" y="736"/>
                    <a:pt x="1622" y="735"/>
                  </a:cubicBezTo>
                  <a:cubicBezTo>
                    <a:pt x="1652" y="732"/>
                    <a:pt x="1682" y="709"/>
                    <a:pt x="1698" y="691"/>
                  </a:cubicBezTo>
                  <a:cubicBezTo>
                    <a:pt x="1706" y="681"/>
                    <a:pt x="1714" y="664"/>
                    <a:pt x="1702" y="657"/>
                  </a:cubicBezTo>
                  <a:cubicBezTo>
                    <a:pt x="1668" y="701"/>
                    <a:pt x="1622" y="725"/>
                    <a:pt x="1561" y="727"/>
                  </a:cubicBezTo>
                  <a:close/>
                  <a:moveTo>
                    <a:pt x="1714" y="686"/>
                  </a:moveTo>
                  <a:cubicBezTo>
                    <a:pt x="1690" y="728"/>
                    <a:pt x="1630" y="762"/>
                    <a:pt x="1567" y="745"/>
                  </a:cubicBezTo>
                  <a:cubicBezTo>
                    <a:pt x="1574" y="769"/>
                    <a:pt x="1582" y="790"/>
                    <a:pt x="1611" y="776"/>
                  </a:cubicBezTo>
                  <a:cubicBezTo>
                    <a:pt x="1664" y="788"/>
                    <a:pt x="1720" y="764"/>
                    <a:pt x="1735" y="720"/>
                  </a:cubicBezTo>
                  <a:cubicBezTo>
                    <a:pt x="1727" y="710"/>
                    <a:pt x="1727" y="692"/>
                    <a:pt x="1714" y="686"/>
                  </a:cubicBezTo>
                  <a:close/>
                  <a:moveTo>
                    <a:pt x="198" y="736"/>
                  </a:moveTo>
                  <a:cubicBezTo>
                    <a:pt x="192" y="747"/>
                    <a:pt x="188" y="759"/>
                    <a:pt x="183" y="771"/>
                  </a:cubicBezTo>
                  <a:cubicBezTo>
                    <a:pt x="205" y="775"/>
                    <a:pt x="217" y="773"/>
                    <a:pt x="238" y="780"/>
                  </a:cubicBezTo>
                  <a:cubicBezTo>
                    <a:pt x="249" y="789"/>
                    <a:pt x="258" y="801"/>
                    <a:pt x="273" y="808"/>
                  </a:cubicBezTo>
                  <a:cubicBezTo>
                    <a:pt x="275" y="792"/>
                    <a:pt x="283" y="786"/>
                    <a:pt x="286" y="770"/>
                  </a:cubicBezTo>
                  <a:cubicBezTo>
                    <a:pt x="267" y="752"/>
                    <a:pt x="235" y="732"/>
                    <a:pt x="198" y="736"/>
                  </a:cubicBezTo>
                  <a:close/>
                  <a:moveTo>
                    <a:pt x="1649" y="841"/>
                  </a:moveTo>
                  <a:cubicBezTo>
                    <a:pt x="1685" y="844"/>
                    <a:pt x="1727" y="826"/>
                    <a:pt x="1746" y="801"/>
                  </a:cubicBezTo>
                  <a:cubicBezTo>
                    <a:pt x="1763" y="779"/>
                    <a:pt x="1759" y="763"/>
                    <a:pt x="1746" y="739"/>
                  </a:cubicBezTo>
                  <a:cubicBezTo>
                    <a:pt x="1744" y="739"/>
                    <a:pt x="1743" y="739"/>
                    <a:pt x="1741" y="739"/>
                  </a:cubicBezTo>
                  <a:cubicBezTo>
                    <a:pt x="1713" y="789"/>
                    <a:pt x="1644" y="794"/>
                    <a:pt x="1588" y="794"/>
                  </a:cubicBezTo>
                  <a:cubicBezTo>
                    <a:pt x="1596" y="808"/>
                    <a:pt x="1602" y="824"/>
                    <a:pt x="1611" y="836"/>
                  </a:cubicBezTo>
                  <a:cubicBezTo>
                    <a:pt x="1622" y="834"/>
                    <a:pt x="1636" y="840"/>
                    <a:pt x="1649" y="841"/>
                  </a:cubicBezTo>
                  <a:close/>
                  <a:moveTo>
                    <a:pt x="600" y="808"/>
                  </a:moveTo>
                  <a:cubicBezTo>
                    <a:pt x="659" y="823"/>
                    <a:pt x="733" y="828"/>
                    <a:pt x="805" y="818"/>
                  </a:cubicBezTo>
                  <a:cubicBezTo>
                    <a:pt x="806" y="797"/>
                    <a:pt x="807" y="783"/>
                    <a:pt x="808" y="764"/>
                  </a:cubicBezTo>
                  <a:cubicBezTo>
                    <a:pt x="735" y="773"/>
                    <a:pt x="656" y="770"/>
                    <a:pt x="605" y="756"/>
                  </a:cubicBezTo>
                  <a:cubicBezTo>
                    <a:pt x="599" y="772"/>
                    <a:pt x="601" y="787"/>
                    <a:pt x="600" y="808"/>
                  </a:cubicBezTo>
                  <a:close/>
                  <a:moveTo>
                    <a:pt x="171" y="801"/>
                  </a:moveTo>
                  <a:cubicBezTo>
                    <a:pt x="212" y="803"/>
                    <a:pt x="234" y="829"/>
                    <a:pt x="260" y="839"/>
                  </a:cubicBezTo>
                  <a:cubicBezTo>
                    <a:pt x="261" y="834"/>
                    <a:pt x="264" y="831"/>
                    <a:pt x="265" y="826"/>
                  </a:cubicBezTo>
                  <a:cubicBezTo>
                    <a:pt x="248" y="797"/>
                    <a:pt x="218" y="786"/>
                    <a:pt x="179" y="783"/>
                  </a:cubicBezTo>
                  <a:cubicBezTo>
                    <a:pt x="178" y="782"/>
                    <a:pt x="178" y="781"/>
                    <a:pt x="177" y="782"/>
                  </a:cubicBezTo>
                  <a:cubicBezTo>
                    <a:pt x="175" y="788"/>
                    <a:pt x="172" y="794"/>
                    <a:pt x="171" y="801"/>
                  </a:cubicBezTo>
                  <a:close/>
                  <a:moveTo>
                    <a:pt x="1748" y="818"/>
                  </a:moveTo>
                  <a:cubicBezTo>
                    <a:pt x="1714" y="855"/>
                    <a:pt x="1666" y="857"/>
                    <a:pt x="1614" y="852"/>
                  </a:cubicBezTo>
                  <a:cubicBezTo>
                    <a:pt x="1627" y="872"/>
                    <a:pt x="1631" y="896"/>
                    <a:pt x="1652" y="905"/>
                  </a:cubicBezTo>
                  <a:cubicBezTo>
                    <a:pt x="1666" y="910"/>
                    <a:pt x="1687" y="907"/>
                    <a:pt x="1702" y="906"/>
                  </a:cubicBezTo>
                  <a:cubicBezTo>
                    <a:pt x="1739" y="903"/>
                    <a:pt x="1774" y="880"/>
                    <a:pt x="1784" y="850"/>
                  </a:cubicBezTo>
                  <a:cubicBezTo>
                    <a:pt x="1792" y="827"/>
                    <a:pt x="1776" y="807"/>
                    <a:pt x="1766" y="788"/>
                  </a:cubicBezTo>
                  <a:cubicBezTo>
                    <a:pt x="1762" y="799"/>
                    <a:pt x="1754" y="811"/>
                    <a:pt x="1748" y="818"/>
                  </a:cubicBezTo>
                  <a:close/>
                  <a:moveTo>
                    <a:pt x="159" y="839"/>
                  </a:moveTo>
                  <a:cubicBezTo>
                    <a:pt x="178" y="859"/>
                    <a:pt x="237" y="889"/>
                    <a:pt x="253" y="850"/>
                  </a:cubicBezTo>
                  <a:cubicBezTo>
                    <a:pt x="225" y="836"/>
                    <a:pt x="204" y="814"/>
                    <a:pt x="165" y="811"/>
                  </a:cubicBezTo>
                  <a:cubicBezTo>
                    <a:pt x="158" y="820"/>
                    <a:pt x="160" y="831"/>
                    <a:pt x="159" y="839"/>
                  </a:cubicBezTo>
                  <a:close/>
                  <a:moveTo>
                    <a:pt x="606" y="873"/>
                  </a:moveTo>
                  <a:cubicBezTo>
                    <a:pt x="627" y="876"/>
                    <a:pt x="662" y="885"/>
                    <a:pt x="695" y="889"/>
                  </a:cubicBezTo>
                  <a:cubicBezTo>
                    <a:pt x="725" y="893"/>
                    <a:pt x="787" y="897"/>
                    <a:pt x="800" y="874"/>
                  </a:cubicBezTo>
                  <a:cubicBezTo>
                    <a:pt x="806" y="865"/>
                    <a:pt x="802" y="841"/>
                    <a:pt x="803" y="833"/>
                  </a:cubicBezTo>
                  <a:cubicBezTo>
                    <a:pt x="733" y="836"/>
                    <a:pt x="659" y="841"/>
                    <a:pt x="601" y="821"/>
                  </a:cubicBezTo>
                  <a:cubicBezTo>
                    <a:pt x="599" y="839"/>
                    <a:pt x="599" y="860"/>
                    <a:pt x="606" y="8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1" name="Freeform 107"/>
            <p:cNvSpPr>
              <a:spLocks noEditPoints="1"/>
            </p:cNvSpPr>
            <p:nvPr/>
          </p:nvSpPr>
          <p:spPr bwMode="auto">
            <a:xfrm>
              <a:off x="10762366" y="4829740"/>
              <a:ext cx="125413" cy="481013"/>
            </a:xfrm>
            <a:custGeom>
              <a:avLst/>
              <a:gdLst>
                <a:gd name="T0" fmla="*/ 146 w 162"/>
                <a:gd name="T1" fmla="*/ 598 h 618"/>
                <a:gd name="T2" fmla="*/ 23 w 162"/>
                <a:gd name="T3" fmla="*/ 598 h 618"/>
                <a:gd name="T4" fmla="*/ 11 w 162"/>
                <a:gd name="T5" fmla="*/ 481 h 618"/>
                <a:gd name="T6" fmla="*/ 16 w 162"/>
                <a:gd name="T7" fmla="*/ 352 h 618"/>
                <a:gd name="T8" fmla="*/ 13 w 162"/>
                <a:gd name="T9" fmla="*/ 321 h 618"/>
                <a:gd name="T10" fmla="*/ 8 w 162"/>
                <a:gd name="T11" fmla="*/ 178 h 618"/>
                <a:gd name="T12" fmla="*/ 6 w 162"/>
                <a:gd name="T13" fmla="*/ 93 h 618"/>
                <a:gd name="T14" fmla="*/ 13 w 162"/>
                <a:gd name="T15" fmla="*/ 27 h 618"/>
                <a:gd name="T16" fmla="*/ 38 w 162"/>
                <a:gd name="T17" fmla="*/ 5 h 618"/>
                <a:gd name="T18" fmla="*/ 63 w 162"/>
                <a:gd name="T19" fmla="*/ 8 h 618"/>
                <a:gd name="T20" fmla="*/ 152 w 162"/>
                <a:gd name="T21" fmla="*/ 40 h 618"/>
                <a:gd name="T22" fmla="*/ 152 w 162"/>
                <a:gd name="T23" fmla="*/ 125 h 618"/>
                <a:gd name="T24" fmla="*/ 152 w 162"/>
                <a:gd name="T25" fmla="*/ 434 h 618"/>
                <a:gd name="T26" fmla="*/ 146 w 162"/>
                <a:gd name="T27" fmla="*/ 598 h 618"/>
                <a:gd name="T28" fmla="*/ 44 w 162"/>
                <a:gd name="T29" fmla="*/ 587 h 618"/>
                <a:gd name="T30" fmla="*/ 102 w 162"/>
                <a:gd name="T31" fmla="*/ 592 h 618"/>
                <a:gd name="T32" fmla="*/ 137 w 162"/>
                <a:gd name="T33" fmla="*/ 569 h 618"/>
                <a:gd name="T34" fmla="*/ 138 w 162"/>
                <a:gd name="T35" fmla="*/ 510 h 618"/>
                <a:gd name="T36" fmla="*/ 138 w 162"/>
                <a:gd name="T37" fmla="*/ 401 h 618"/>
                <a:gd name="T38" fmla="*/ 140 w 162"/>
                <a:gd name="T39" fmla="*/ 127 h 618"/>
                <a:gd name="T40" fmla="*/ 140 w 162"/>
                <a:gd name="T41" fmla="*/ 52 h 618"/>
                <a:gd name="T42" fmla="*/ 110 w 162"/>
                <a:gd name="T43" fmla="*/ 25 h 618"/>
                <a:gd name="T44" fmla="*/ 37 w 162"/>
                <a:gd name="T45" fmla="*/ 30 h 618"/>
                <a:gd name="T46" fmla="*/ 20 w 162"/>
                <a:gd name="T47" fmla="*/ 67 h 618"/>
                <a:gd name="T48" fmla="*/ 19 w 162"/>
                <a:gd name="T49" fmla="*/ 80 h 618"/>
                <a:gd name="T50" fmla="*/ 25 w 162"/>
                <a:gd name="T51" fmla="*/ 283 h 618"/>
                <a:gd name="T52" fmla="*/ 20 w 162"/>
                <a:gd name="T53" fmla="*/ 560 h 618"/>
                <a:gd name="T54" fmla="*/ 23 w 162"/>
                <a:gd name="T55" fmla="*/ 575 h 618"/>
                <a:gd name="T56" fmla="*/ 41 w 162"/>
                <a:gd name="T57" fmla="*/ 593 h 618"/>
                <a:gd name="T58" fmla="*/ 44 w 162"/>
                <a:gd name="T59" fmla="*/ 58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618">
                  <a:moveTo>
                    <a:pt x="146" y="598"/>
                  </a:moveTo>
                  <a:cubicBezTo>
                    <a:pt x="116" y="618"/>
                    <a:pt x="60" y="613"/>
                    <a:pt x="23" y="598"/>
                  </a:cubicBezTo>
                  <a:cubicBezTo>
                    <a:pt x="2" y="571"/>
                    <a:pt x="9" y="525"/>
                    <a:pt x="11" y="481"/>
                  </a:cubicBezTo>
                  <a:cubicBezTo>
                    <a:pt x="13" y="440"/>
                    <a:pt x="15" y="393"/>
                    <a:pt x="16" y="352"/>
                  </a:cubicBezTo>
                  <a:cubicBezTo>
                    <a:pt x="16" y="342"/>
                    <a:pt x="13" y="331"/>
                    <a:pt x="13" y="321"/>
                  </a:cubicBezTo>
                  <a:cubicBezTo>
                    <a:pt x="13" y="268"/>
                    <a:pt x="11" y="224"/>
                    <a:pt x="8" y="178"/>
                  </a:cubicBezTo>
                  <a:cubicBezTo>
                    <a:pt x="6" y="148"/>
                    <a:pt x="5" y="123"/>
                    <a:pt x="6" y="93"/>
                  </a:cubicBezTo>
                  <a:cubicBezTo>
                    <a:pt x="8" y="74"/>
                    <a:pt x="0" y="46"/>
                    <a:pt x="13" y="27"/>
                  </a:cubicBezTo>
                  <a:cubicBezTo>
                    <a:pt x="18" y="18"/>
                    <a:pt x="32" y="6"/>
                    <a:pt x="38" y="5"/>
                  </a:cubicBezTo>
                  <a:cubicBezTo>
                    <a:pt x="43" y="5"/>
                    <a:pt x="54" y="8"/>
                    <a:pt x="63" y="8"/>
                  </a:cubicBezTo>
                  <a:cubicBezTo>
                    <a:pt x="98" y="8"/>
                    <a:pt x="138" y="0"/>
                    <a:pt x="152" y="40"/>
                  </a:cubicBezTo>
                  <a:cubicBezTo>
                    <a:pt x="162" y="68"/>
                    <a:pt x="153" y="99"/>
                    <a:pt x="152" y="125"/>
                  </a:cubicBezTo>
                  <a:cubicBezTo>
                    <a:pt x="148" y="217"/>
                    <a:pt x="152" y="337"/>
                    <a:pt x="152" y="434"/>
                  </a:cubicBezTo>
                  <a:cubicBezTo>
                    <a:pt x="152" y="493"/>
                    <a:pt x="158" y="548"/>
                    <a:pt x="146" y="598"/>
                  </a:cubicBezTo>
                  <a:close/>
                  <a:moveTo>
                    <a:pt x="44" y="587"/>
                  </a:moveTo>
                  <a:cubicBezTo>
                    <a:pt x="54" y="593"/>
                    <a:pt x="82" y="600"/>
                    <a:pt x="102" y="592"/>
                  </a:cubicBezTo>
                  <a:cubicBezTo>
                    <a:pt x="119" y="600"/>
                    <a:pt x="134" y="590"/>
                    <a:pt x="137" y="569"/>
                  </a:cubicBezTo>
                  <a:cubicBezTo>
                    <a:pt x="139" y="553"/>
                    <a:pt x="138" y="531"/>
                    <a:pt x="138" y="510"/>
                  </a:cubicBezTo>
                  <a:cubicBezTo>
                    <a:pt x="139" y="475"/>
                    <a:pt x="138" y="439"/>
                    <a:pt x="138" y="401"/>
                  </a:cubicBezTo>
                  <a:cubicBezTo>
                    <a:pt x="141" y="295"/>
                    <a:pt x="136" y="227"/>
                    <a:pt x="140" y="127"/>
                  </a:cubicBezTo>
                  <a:cubicBezTo>
                    <a:pt x="141" y="100"/>
                    <a:pt x="145" y="72"/>
                    <a:pt x="140" y="52"/>
                  </a:cubicBezTo>
                  <a:cubicBezTo>
                    <a:pt x="137" y="41"/>
                    <a:pt x="123" y="32"/>
                    <a:pt x="110" y="25"/>
                  </a:cubicBezTo>
                  <a:cubicBezTo>
                    <a:pt x="88" y="14"/>
                    <a:pt x="50" y="28"/>
                    <a:pt x="37" y="30"/>
                  </a:cubicBezTo>
                  <a:cubicBezTo>
                    <a:pt x="22" y="31"/>
                    <a:pt x="22" y="55"/>
                    <a:pt x="20" y="67"/>
                  </a:cubicBezTo>
                  <a:cubicBezTo>
                    <a:pt x="20" y="71"/>
                    <a:pt x="19" y="75"/>
                    <a:pt x="19" y="80"/>
                  </a:cubicBezTo>
                  <a:cubicBezTo>
                    <a:pt x="16" y="145"/>
                    <a:pt x="20" y="218"/>
                    <a:pt x="25" y="283"/>
                  </a:cubicBezTo>
                  <a:cubicBezTo>
                    <a:pt x="31" y="373"/>
                    <a:pt x="21" y="480"/>
                    <a:pt x="20" y="560"/>
                  </a:cubicBezTo>
                  <a:cubicBezTo>
                    <a:pt x="23" y="564"/>
                    <a:pt x="25" y="571"/>
                    <a:pt x="23" y="575"/>
                  </a:cubicBezTo>
                  <a:cubicBezTo>
                    <a:pt x="31" y="579"/>
                    <a:pt x="34" y="588"/>
                    <a:pt x="41" y="593"/>
                  </a:cubicBezTo>
                  <a:cubicBezTo>
                    <a:pt x="42" y="591"/>
                    <a:pt x="40" y="586"/>
                    <a:pt x="44" y="5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microsoft.com/office/2007/relationships/hdphoto" Target="../media/image12.wdp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stelsSmooth/>
                    </a14:imgEffect>
                    <a14:imgEffect>
                      <a14:brightnessContrast bright="20000" contrast="-40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87710" cy="246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stelsSmooth/>
                    </a14:imgEffect>
                    <a14:imgEffect>
                      <a14:brightnessContrast bright="20000" contrast="-40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291114" y="3291114"/>
            <a:ext cx="6858000" cy="2757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stelsSmooth/>
                    </a14:imgEffect>
                    <a14:imgEffect>
                      <a14:brightnessContrast bright="20000" contrast="-40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0824" y="3291114"/>
            <a:ext cx="6858000" cy="2757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stelsSmooth/>
                    </a14:imgEffect>
                    <a14:imgEffect>
                      <a14:brightnessContrast bright="20000" contrast="-40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9484"/>
            <a:ext cx="12192000" cy="2747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思源黑体 CN Medium" panose="020F050202020403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思源黑体 CN Medium" panose="020F050202020403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思源黑体 CN Medium" panose="020F050202020403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思源黑体 CN Medium" panose="020F050202020403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思源黑体 CN Medium" panose="020F050202020403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思源黑体 CN Medium" panose="020F050202020403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思源黑体 CN Medium" panose="020F050202020403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思源黑体 CN Medium" panose="020F050202020403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思源黑体 CN Medium" panose="020F050202020403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tags" Target="../tags/tag2.xml"/><Relationship Id="rId4" Type="http://schemas.microsoft.com/office/2007/relationships/hdphoto" Target="../media/image19.wdp"/><Relationship Id="rId3" Type="http://schemas.openxmlformats.org/officeDocument/2006/relationships/image" Target="../media/image18.png"/><Relationship Id="rId2" Type="http://schemas.openxmlformats.org/officeDocument/2006/relationships/tags" Target="../tags/tag1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tags" Target="../tags/tag4.xml"/><Relationship Id="rId4" Type="http://schemas.microsoft.com/office/2007/relationships/hdphoto" Target="../media/image19.wdp"/><Relationship Id="rId3" Type="http://schemas.openxmlformats.org/officeDocument/2006/relationships/image" Target="../media/image18.png"/><Relationship Id="rId2" Type="http://schemas.openxmlformats.org/officeDocument/2006/relationships/tags" Target="../tags/tag3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6" Type="http://schemas.openxmlformats.org/officeDocument/2006/relationships/image" Target="../media/image23.png"/><Relationship Id="rId5" Type="http://schemas.openxmlformats.org/officeDocument/2006/relationships/image" Target="../media/image1.svg"/><Relationship Id="rId4" Type="http://schemas.openxmlformats.org/officeDocument/2006/relationships/image" Target="../media/image22.png"/><Relationship Id="rId3" Type="http://schemas.microsoft.com/office/2007/relationships/hdphoto" Target="../media/image19.wdp"/><Relationship Id="rId2" Type="http://schemas.openxmlformats.org/officeDocument/2006/relationships/image" Target="../media/image18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350406" y="1913118"/>
            <a:ext cx="7491185" cy="10750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 defTabSz="457200"/>
            <a:r>
              <a:rPr kumimoji="1" lang="zh-CN" sz="6400" dirty="0" smtClean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个人汇报</a:t>
            </a:r>
            <a:endParaRPr kumimoji="1" lang="zh-CN" sz="6400" dirty="0">
              <a:blipFill dpi="0" rotWithShape="1">
                <a:blip r:embed="rId1"/>
                <a:srcRect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/>
                </a:outerShdw>
              </a:effectLst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02212" y="3365774"/>
            <a:ext cx="5787571" cy="64389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 defTabSz="457200"/>
            <a:r>
              <a:rPr kumimoji="1" lang="en-US" sz="36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VideoPlayer</a:t>
            </a:r>
            <a:endParaRPr kumimoji="1" lang="en-US" sz="3600" dirty="0">
              <a:blipFill dpi="0" rotWithShape="1">
                <a:blip r:embed="rId1"/>
                <a:srcRect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/>
                </a:outerShdw>
              </a:effectLst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67681" y="4853512"/>
            <a:ext cx="2928541" cy="39751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 defTabSz="457200"/>
            <a:r>
              <a:rPr kumimoji="1" lang="zh-CN" altLang="en-US" sz="2000" dirty="0" smtClean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答辩学生：</a:t>
            </a:r>
            <a:r>
              <a:rPr kumimoji="1" lang="zh-CN" sz="2000" dirty="0" smtClean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思源黑体 CN Medium" panose="020F0502020204030204" pitchFamily="34" charset="-122"/>
                <a:ea typeface="宋体" panose="02010600030101010101" pitchFamily="2" charset="-122"/>
              </a:rPr>
              <a:t>陈洪梅</a:t>
            </a:r>
            <a:endParaRPr kumimoji="1" lang="zh-CN" sz="20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思源黑体 CN Medium" panose="020F0502020204030204" pitchFamily="34" charset="-122"/>
              <a:ea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 flipV="1">
            <a:off x="3346218" y="3103747"/>
            <a:ext cx="1447723" cy="92570"/>
            <a:chOff x="2804139" y="4450981"/>
            <a:chExt cx="7078926" cy="223552"/>
          </a:xfrm>
        </p:grpSpPr>
        <p:sp>
          <p:nvSpPr>
            <p:cNvPr id="25" name="Freeform 334"/>
            <p:cNvSpPr>
              <a:spLocks noEditPoints="1"/>
            </p:cNvSpPr>
            <p:nvPr/>
          </p:nvSpPr>
          <p:spPr bwMode="auto">
            <a:xfrm rot="10800000">
              <a:off x="2804139" y="4450981"/>
              <a:ext cx="3624526" cy="223551"/>
            </a:xfrm>
            <a:custGeom>
              <a:avLst/>
              <a:gdLst>
                <a:gd name="T0" fmla="*/ 32 w 1069"/>
                <a:gd name="T1" fmla="*/ 50 h 77"/>
                <a:gd name="T2" fmla="*/ 29 w 1069"/>
                <a:gd name="T3" fmla="*/ 17 h 77"/>
                <a:gd name="T4" fmla="*/ 87 w 1069"/>
                <a:gd name="T5" fmla="*/ 15 h 77"/>
                <a:gd name="T6" fmla="*/ 108 w 1069"/>
                <a:gd name="T7" fmla="*/ 20 h 77"/>
                <a:gd name="T8" fmla="*/ 148 w 1069"/>
                <a:gd name="T9" fmla="*/ 19 h 77"/>
                <a:gd name="T10" fmla="*/ 191 w 1069"/>
                <a:gd name="T11" fmla="*/ 13 h 77"/>
                <a:gd name="T12" fmla="*/ 241 w 1069"/>
                <a:gd name="T13" fmla="*/ 12 h 77"/>
                <a:gd name="T14" fmla="*/ 285 w 1069"/>
                <a:gd name="T15" fmla="*/ 10 h 77"/>
                <a:gd name="T16" fmla="*/ 325 w 1069"/>
                <a:gd name="T17" fmla="*/ 23 h 77"/>
                <a:gd name="T18" fmla="*/ 385 w 1069"/>
                <a:gd name="T19" fmla="*/ 9 h 77"/>
                <a:gd name="T20" fmla="*/ 405 w 1069"/>
                <a:gd name="T21" fmla="*/ 24 h 77"/>
                <a:gd name="T22" fmla="*/ 449 w 1069"/>
                <a:gd name="T23" fmla="*/ 12 h 77"/>
                <a:gd name="T24" fmla="*/ 488 w 1069"/>
                <a:gd name="T25" fmla="*/ 17 h 77"/>
                <a:gd name="T26" fmla="*/ 530 w 1069"/>
                <a:gd name="T27" fmla="*/ 14 h 77"/>
                <a:gd name="T28" fmla="*/ 587 w 1069"/>
                <a:gd name="T29" fmla="*/ 8 h 77"/>
                <a:gd name="T30" fmla="*/ 621 w 1069"/>
                <a:gd name="T31" fmla="*/ 19 h 77"/>
                <a:gd name="T32" fmla="*/ 677 w 1069"/>
                <a:gd name="T33" fmla="*/ 20 h 77"/>
                <a:gd name="T34" fmla="*/ 716 w 1069"/>
                <a:gd name="T35" fmla="*/ 15 h 77"/>
                <a:gd name="T36" fmla="*/ 761 w 1069"/>
                <a:gd name="T37" fmla="*/ 17 h 77"/>
                <a:gd name="T38" fmla="*/ 816 w 1069"/>
                <a:gd name="T39" fmla="*/ 9 h 77"/>
                <a:gd name="T40" fmla="*/ 850 w 1069"/>
                <a:gd name="T41" fmla="*/ 15 h 77"/>
                <a:gd name="T42" fmla="*/ 890 w 1069"/>
                <a:gd name="T43" fmla="*/ 9 h 77"/>
                <a:gd name="T44" fmla="*/ 939 w 1069"/>
                <a:gd name="T45" fmla="*/ 15 h 77"/>
                <a:gd name="T46" fmla="*/ 981 w 1069"/>
                <a:gd name="T47" fmla="*/ 29 h 77"/>
                <a:gd name="T48" fmla="*/ 1010 w 1069"/>
                <a:gd name="T49" fmla="*/ 27 h 77"/>
                <a:gd name="T50" fmla="*/ 1044 w 1069"/>
                <a:gd name="T51" fmla="*/ 53 h 77"/>
                <a:gd name="T52" fmla="*/ 1051 w 1069"/>
                <a:gd name="T53" fmla="*/ 58 h 77"/>
                <a:gd name="T54" fmla="*/ 1010 w 1069"/>
                <a:gd name="T55" fmla="*/ 69 h 77"/>
                <a:gd name="T56" fmla="*/ 981 w 1069"/>
                <a:gd name="T57" fmla="*/ 61 h 77"/>
                <a:gd name="T58" fmla="*/ 928 w 1069"/>
                <a:gd name="T59" fmla="*/ 42 h 77"/>
                <a:gd name="T60" fmla="*/ 866 w 1069"/>
                <a:gd name="T61" fmla="*/ 59 h 77"/>
                <a:gd name="T62" fmla="*/ 832 w 1069"/>
                <a:gd name="T63" fmla="*/ 53 h 77"/>
                <a:gd name="T64" fmla="*/ 806 w 1069"/>
                <a:gd name="T65" fmla="*/ 59 h 77"/>
                <a:gd name="T66" fmla="*/ 756 w 1069"/>
                <a:gd name="T67" fmla="*/ 59 h 77"/>
                <a:gd name="T68" fmla="*/ 716 w 1069"/>
                <a:gd name="T69" fmla="*/ 47 h 77"/>
                <a:gd name="T70" fmla="*/ 665 w 1069"/>
                <a:gd name="T71" fmla="*/ 40 h 77"/>
                <a:gd name="T72" fmla="*/ 629 w 1069"/>
                <a:gd name="T73" fmla="*/ 50 h 77"/>
                <a:gd name="T74" fmla="*/ 584 w 1069"/>
                <a:gd name="T75" fmla="*/ 62 h 77"/>
                <a:gd name="T76" fmla="*/ 533 w 1069"/>
                <a:gd name="T77" fmla="*/ 55 h 77"/>
                <a:gd name="T78" fmla="*/ 481 w 1069"/>
                <a:gd name="T79" fmla="*/ 50 h 77"/>
                <a:gd name="T80" fmla="*/ 455 w 1069"/>
                <a:gd name="T81" fmla="*/ 42 h 77"/>
                <a:gd name="T82" fmla="*/ 412 w 1069"/>
                <a:gd name="T83" fmla="*/ 62 h 77"/>
                <a:gd name="T84" fmla="*/ 359 w 1069"/>
                <a:gd name="T85" fmla="*/ 57 h 77"/>
                <a:gd name="T86" fmla="*/ 321 w 1069"/>
                <a:gd name="T87" fmla="*/ 56 h 77"/>
                <a:gd name="T88" fmla="*/ 283 w 1069"/>
                <a:gd name="T89" fmla="*/ 59 h 77"/>
                <a:gd name="T90" fmla="*/ 246 w 1069"/>
                <a:gd name="T91" fmla="*/ 62 h 77"/>
                <a:gd name="T92" fmla="*/ 203 w 1069"/>
                <a:gd name="T93" fmla="*/ 58 h 77"/>
                <a:gd name="T94" fmla="*/ 174 w 1069"/>
                <a:gd name="T95" fmla="*/ 63 h 77"/>
                <a:gd name="T96" fmla="*/ 153 w 1069"/>
                <a:gd name="T97" fmla="*/ 58 h 77"/>
                <a:gd name="T98" fmla="*/ 115 w 1069"/>
                <a:gd name="T99" fmla="*/ 57 h 77"/>
                <a:gd name="T100" fmla="*/ 364 w 1069"/>
                <a:gd name="T101" fmla="*/ 18 h 77"/>
                <a:gd name="T102" fmla="*/ 13 w 1069"/>
                <a:gd name="T103" fmla="*/ 43 h 77"/>
                <a:gd name="T104" fmla="*/ 179 w 1069"/>
                <a:gd name="T105" fmla="*/ 29 h 77"/>
                <a:gd name="T106" fmla="*/ 233 w 1069"/>
                <a:gd name="T107" fmla="*/ 45 h 77"/>
                <a:gd name="T108" fmla="*/ 276 w 1069"/>
                <a:gd name="T109" fmla="*/ 32 h 77"/>
                <a:gd name="T110" fmla="*/ 404 w 1069"/>
                <a:gd name="T111" fmla="*/ 35 h 77"/>
                <a:gd name="T112" fmla="*/ 479 w 1069"/>
                <a:gd name="T113" fmla="*/ 39 h 77"/>
                <a:gd name="T114" fmla="*/ 612 w 1069"/>
                <a:gd name="T115" fmla="*/ 27 h 77"/>
                <a:gd name="T116" fmla="*/ 736 w 1069"/>
                <a:gd name="T117" fmla="*/ 44 h 77"/>
                <a:gd name="T118" fmla="*/ 789 w 1069"/>
                <a:gd name="T119" fmla="*/ 31 h 77"/>
                <a:gd name="T120" fmla="*/ 800 w 1069"/>
                <a:gd name="T121" fmla="*/ 29 h 77"/>
                <a:gd name="T122" fmla="*/ 894 w 1069"/>
                <a:gd name="T123" fmla="*/ 41 h 77"/>
                <a:gd name="T124" fmla="*/ 955 w 1069"/>
                <a:gd name="T125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69" h="77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26" name="Freeform 334"/>
            <p:cNvSpPr>
              <a:spLocks noEditPoints="1"/>
            </p:cNvSpPr>
            <p:nvPr/>
          </p:nvSpPr>
          <p:spPr bwMode="auto">
            <a:xfrm rot="10800000" flipH="1">
              <a:off x="6258539" y="4450982"/>
              <a:ext cx="3624526" cy="223551"/>
            </a:xfrm>
            <a:custGeom>
              <a:avLst/>
              <a:gdLst>
                <a:gd name="T0" fmla="*/ 32 w 1069"/>
                <a:gd name="T1" fmla="*/ 50 h 77"/>
                <a:gd name="T2" fmla="*/ 29 w 1069"/>
                <a:gd name="T3" fmla="*/ 17 h 77"/>
                <a:gd name="T4" fmla="*/ 87 w 1069"/>
                <a:gd name="T5" fmla="*/ 15 h 77"/>
                <a:gd name="T6" fmla="*/ 108 w 1069"/>
                <a:gd name="T7" fmla="*/ 20 h 77"/>
                <a:gd name="T8" fmla="*/ 148 w 1069"/>
                <a:gd name="T9" fmla="*/ 19 h 77"/>
                <a:gd name="T10" fmla="*/ 191 w 1069"/>
                <a:gd name="T11" fmla="*/ 13 h 77"/>
                <a:gd name="T12" fmla="*/ 241 w 1069"/>
                <a:gd name="T13" fmla="*/ 12 h 77"/>
                <a:gd name="T14" fmla="*/ 285 w 1069"/>
                <a:gd name="T15" fmla="*/ 10 h 77"/>
                <a:gd name="T16" fmla="*/ 325 w 1069"/>
                <a:gd name="T17" fmla="*/ 23 h 77"/>
                <a:gd name="T18" fmla="*/ 385 w 1069"/>
                <a:gd name="T19" fmla="*/ 9 h 77"/>
                <a:gd name="T20" fmla="*/ 405 w 1069"/>
                <a:gd name="T21" fmla="*/ 24 h 77"/>
                <a:gd name="T22" fmla="*/ 449 w 1069"/>
                <a:gd name="T23" fmla="*/ 12 h 77"/>
                <a:gd name="T24" fmla="*/ 488 w 1069"/>
                <a:gd name="T25" fmla="*/ 17 h 77"/>
                <a:gd name="T26" fmla="*/ 530 w 1069"/>
                <a:gd name="T27" fmla="*/ 14 h 77"/>
                <a:gd name="T28" fmla="*/ 587 w 1069"/>
                <a:gd name="T29" fmla="*/ 8 h 77"/>
                <a:gd name="T30" fmla="*/ 621 w 1069"/>
                <a:gd name="T31" fmla="*/ 19 h 77"/>
                <a:gd name="T32" fmla="*/ 677 w 1069"/>
                <a:gd name="T33" fmla="*/ 20 h 77"/>
                <a:gd name="T34" fmla="*/ 716 w 1069"/>
                <a:gd name="T35" fmla="*/ 15 h 77"/>
                <a:gd name="T36" fmla="*/ 761 w 1069"/>
                <a:gd name="T37" fmla="*/ 17 h 77"/>
                <a:gd name="T38" fmla="*/ 816 w 1069"/>
                <a:gd name="T39" fmla="*/ 9 h 77"/>
                <a:gd name="T40" fmla="*/ 850 w 1069"/>
                <a:gd name="T41" fmla="*/ 15 h 77"/>
                <a:gd name="T42" fmla="*/ 890 w 1069"/>
                <a:gd name="T43" fmla="*/ 9 h 77"/>
                <a:gd name="T44" fmla="*/ 939 w 1069"/>
                <a:gd name="T45" fmla="*/ 15 h 77"/>
                <a:gd name="T46" fmla="*/ 981 w 1069"/>
                <a:gd name="T47" fmla="*/ 29 h 77"/>
                <a:gd name="T48" fmla="*/ 1010 w 1069"/>
                <a:gd name="T49" fmla="*/ 27 h 77"/>
                <a:gd name="T50" fmla="*/ 1044 w 1069"/>
                <a:gd name="T51" fmla="*/ 53 h 77"/>
                <a:gd name="T52" fmla="*/ 1051 w 1069"/>
                <a:gd name="T53" fmla="*/ 58 h 77"/>
                <a:gd name="T54" fmla="*/ 1010 w 1069"/>
                <a:gd name="T55" fmla="*/ 69 h 77"/>
                <a:gd name="T56" fmla="*/ 981 w 1069"/>
                <a:gd name="T57" fmla="*/ 61 h 77"/>
                <a:gd name="T58" fmla="*/ 928 w 1069"/>
                <a:gd name="T59" fmla="*/ 42 h 77"/>
                <a:gd name="T60" fmla="*/ 866 w 1069"/>
                <a:gd name="T61" fmla="*/ 59 h 77"/>
                <a:gd name="T62" fmla="*/ 832 w 1069"/>
                <a:gd name="T63" fmla="*/ 53 h 77"/>
                <a:gd name="T64" fmla="*/ 806 w 1069"/>
                <a:gd name="T65" fmla="*/ 59 h 77"/>
                <a:gd name="T66" fmla="*/ 756 w 1069"/>
                <a:gd name="T67" fmla="*/ 59 h 77"/>
                <a:gd name="T68" fmla="*/ 716 w 1069"/>
                <a:gd name="T69" fmla="*/ 47 h 77"/>
                <a:gd name="T70" fmla="*/ 665 w 1069"/>
                <a:gd name="T71" fmla="*/ 40 h 77"/>
                <a:gd name="T72" fmla="*/ 629 w 1069"/>
                <a:gd name="T73" fmla="*/ 50 h 77"/>
                <a:gd name="T74" fmla="*/ 584 w 1069"/>
                <a:gd name="T75" fmla="*/ 62 h 77"/>
                <a:gd name="T76" fmla="*/ 533 w 1069"/>
                <a:gd name="T77" fmla="*/ 55 h 77"/>
                <a:gd name="T78" fmla="*/ 481 w 1069"/>
                <a:gd name="T79" fmla="*/ 50 h 77"/>
                <a:gd name="T80" fmla="*/ 455 w 1069"/>
                <a:gd name="T81" fmla="*/ 42 h 77"/>
                <a:gd name="T82" fmla="*/ 412 w 1069"/>
                <a:gd name="T83" fmla="*/ 62 h 77"/>
                <a:gd name="T84" fmla="*/ 359 w 1069"/>
                <a:gd name="T85" fmla="*/ 57 h 77"/>
                <a:gd name="T86" fmla="*/ 321 w 1069"/>
                <a:gd name="T87" fmla="*/ 56 h 77"/>
                <a:gd name="T88" fmla="*/ 283 w 1069"/>
                <a:gd name="T89" fmla="*/ 59 h 77"/>
                <a:gd name="T90" fmla="*/ 246 w 1069"/>
                <a:gd name="T91" fmla="*/ 62 h 77"/>
                <a:gd name="T92" fmla="*/ 203 w 1069"/>
                <a:gd name="T93" fmla="*/ 58 h 77"/>
                <a:gd name="T94" fmla="*/ 174 w 1069"/>
                <a:gd name="T95" fmla="*/ 63 h 77"/>
                <a:gd name="T96" fmla="*/ 153 w 1069"/>
                <a:gd name="T97" fmla="*/ 58 h 77"/>
                <a:gd name="T98" fmla="*/ 115 w 1069"/>
                <a:gd name="T99" fmla="*/ 57 h 77"/>
                <a:gd name="T100" fmla="*/ 364 w 1069"/>
                <a:gd name="T101" fmla="*/ 18 h 77"/>
                <a:gd name="T102" fmla="*/ 13 w 1069"/>
                <a:gd name="T103" fmla="*/ 43 h 77"/>
                <a:gd name="T104" fmla="*/ 179 w 1069"/>
                <a:gd name="T105" fmla="*/ 29 h 77"/>
                <a:gd name="T106" fmla="*/ 233 w 1069"/>
                <a:gd name="T107" fmla="*/ 45 h 77"/>
                <a:gd name="T108" fmla="*/ 276 w 1069"/>
                <a:gd name="T109" fmla="*/ 32 h 77"/>
                <a:gd name="T110" fmla="*/ 404 w 1069"/>
                <a:gd name="T111" fmla="*/ 35 h 77"/>
                <a:gd name="T112" fmla="*/ 479 w 1069"/>
                <a:gd name="T113" fmla="*/ 39 h 77"/>
                <a:gd name="T114" fmla="*/ 612 w 1069"/>
                <a:gd name="T115" fmla="*/ 27 h 77"/>
                <a:gd name="T116" fmla="*/ 736 w 1069"/>
                <a:gd name="T117" fmla="*/ 44 h 77"/>
                <a:gd name="T118" fmla="*/ 789 w 1069"/>
                <a:gd name="T119" fmla="*/ 31 h 77"/>
                <a:gd name="T120" fmla="*/ 800 w 1069"/>
                <a:gd name="T121" fmla="*/ 29 h 77"/>
                <a:gd name="T122" fmla="*/ 894 w 1069"/>
                <a:gd name="T123" fmla="*/ 41 h 77"/>
                <a:gd name="T124" fmla="*/ 955 w 1069"/>
                <a:gd name="T125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69" h="77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flipV="1">
            <a:off x="7270954" y="3068923"/>
            <a:ext cx="1447723" cy="92570"/>
            <a:chOff x="2804139" y="4450981"/>
            <a:chExt cx="7078926" cy="223552"/>
          </a:xfrm>
        </p:grpSpPr>
        <p:sp>
          <p:nvSpPr>
            <p:cNvPr id="28" name="Freeform 334"/>
            <p:cNvSpPr>
              <a:spLocks noEditPoints="1"/>
            </p:cNvSpPr>
            <p:nvPr/>
          </p:nvSpPr>
          <p:spPr bwMode="auto">
            <a:xfrm rot="10800000">
              <a:off x="2804139" y="4450981"/>
              <a:ext cx="3624526" cy="223551"/>
            </a:xfrm>
            <a:custGeom>
              <a:avLst/>
              <a:gdLst>
                <a:gd name="T0" fmla="*/ 32 w 1069"/>
                <a:gd name="T1" fmla="*/ 50 h 77"/>
                <a:gd name="T2" fmla="*/ 29 w 1069"/>
                <a:gd name="T3" fmla="*/ 17 h 77"/>
                <a:gd name="T4" fmla="*/ 87 w 1069"/>
                <a:gd name="T5" fmla="*/ 15 h 77"/>
                <a:gd name="T6" fmla="*/ 108 w 1069"/>
                <a:gd name="T7" fmla="*/ 20 h 77"/>
                <a:gd name="T8" fmla="*/ 148 w 1069"/>
                <a:gd name="T9" fmla="*/ 19 h 77"/>
                <a:gd name="T10" fmla="*/ 191 w 1069"/>
                <a:gd name="T11" fmla="*/ 13 h 77"/>
                <a:gd name="T12" fmla="*/ 241 w 1069"/>
                <a:gd name="T13" fmla="*/ 12 h 77"/>
                <a:gd name="T14" fmla="*/ 285 w 1069"/>
                <a:gd name="T15" fmla="*/ 10 h 77"/>
                <a:gd name="T16" fmla="*/ 325 w 1069"/>
                <a:gd name="T17" fmla="*/ 23 h 77"/>
                <a:gd name="T18" fmla="*/ 385 w 1069"/>
                <a:gd name="T19" fmla="*/ 9 h 77"/>
                <a:gd name="T20" fmla="*/ 405 w 1069"/>
                <a:gd name="T21" fmla="*/ 24 h 77"/>
                <a:gd name="T22" fmla="*/ 449 w 1069"/>
                <a:gd name="T23" fmla="*/ 12 h 77"/>
                <a:gd name="T24" fmla="*/ 488 w 1069"/>
                <a:gd name="T25" fmla="*/ 17 h 77"/>
                <a:gd name="T26" fmla="*/ 530 w 1069"/>
                <a:gd name="T27" fmla="*/ 14 h 77"/>
                <a:gd name="T28" fmla="*/ 587 w 1069"/>
                <a:gd name="T29" fmla="*/ 8 h 77"/>
                <a:gd name="T30" fmla="*/ 621 w 1069"/>
                <a:gd name="T31" fmla="*/ 19 h 77"/>
                <a:gd name="T32" fmla="*/ 677 w 1069"/>
                <a:gd name="T33" fmla="*/ 20 h 77"/>
                <a:gd name="T34" fmla="*/ 716 w 1069"/>
                <a:gd name="T35" fmla="*/ 15 h 77"/>
                <a:gd name="T36" fmla="*/ 761 w 1069"/>
                <a:gd name="T37" fmla="*/ 17 h 77"/>
                <a:gd name="T38" fmla="*/ 816 w 1069"/>
                <a:gd name="T39" fmla="*/ 9 h 77"/>
                <a:gd name="T40" fmla="*/ 850 w 1069"/>
                <a:gd name="T41" fmla="*/ 15 h 77"/>
                <a:gd name="T42" fmla="*/ 890 w 1069"/>
                <a:gd name="T43" fmla="*/ 9 h 77"/>
                <a:gd name="T44" fmla="*/ 939 w 1069"/>
                <a:gd name="T45" fmla="*/ 15 h 77"/>
                <a:gd name="T46" fmla="*/ 981 w 1069"/>
                <a:gd name="T47" fmla="*/ 29 h 77"/>
                <a:gd name="T48" fmla="*/ 1010 w 1069"/>
                <a:gd name="T49" fmla="*/ 27 h 77"/>
                <a:gd name="T50" fmla="*/ 1044 w 1069"/>
                <a:gd name="T51" fmla="*/ 53 h 77"/>
                <a:gd name="T52" fmla="*/ 1051 w 1069"/>
                <a:gd name="T53" fmla="*/ 58 h 77"/>
                <a:gd name="T54" fmla="*/ 1010 w 1069"/>
                <a:gd name="T55" fmla="*/ 69 h 77"/>
                <a:gd name="T56" fmla="*/ 981 w 1069"/>
                <a:gd name="T57" fmla="*/ 61 h 77"/>
                <a:gd name="T58" fmla="*/ 928 w 1069"/>
                <a:gd name="T59" fmla="*/ 42 h 77"/>
                <a:gd name="T60" fmla="*/ 866 w 1069"/>
                <a:gd name="T61" fmla="*/ 59 h 77"/>
                <a:gd name="T62" fmla="*/ 832 w 1069"/>
                <a:gd name="T63" fmla="*/ 53 h 77"/>
                <a:gd name="T64" fmla="*/ 806 w 1069"/>
                <a:gd name="T65" fmla="*/ 59 h 77"/>
                <a:gd name="T66" fmla="*/ 756 w 1069"/>
                <a:gd name="T67" fmla="*/ 59 h 77"/>
                <a:gd name="T68" fmla="*/ 716 w 1069"/>
                <a:gd name="T69" fmla="*/ 47 h 77"/>
                <a:gd name="T70" fmla="*/ 665 w 1069"/>
                <a:gd name="T71" fmla="*/ 40 h 77"/>
                <a:gd name="T72" fmla="*/ 629 w 1069"/>
                <a:gd name="T73" fmla="*/ 50 h 77"/>
                <a:gd name="T74" fmla="*/ 584 w 1069"/>
                <a:gd name="T75" fmla="*/ 62 h 77"/>
                <a:gd name="T76" fmla="*/ 533 w 1069"/>
                <a:gd name="T77" fmla="*/ 55 h 77"/>
                <a:gd name="T78" fmla="*/ 481 w 1069"/>
                <a:gd name="T79" fmla="*/ 50 h 77"/>
                <a:gd name="T80" fmla="*/ 455 w 1069"/>
                <a:gd name="T81" fmla="*/ 42 h 77"/>
                <a:gd name="T82" fmla="*/ 412 w 1069"/>
                <a:gd name="T83" fmla="*/ 62 h 77"/>
                <a:gd name="T84" fmla="*/ 359 w 1069"/>
                <a:gd name="T85" fmla="*/ 57 h 77"/>
                <a:gd name="T86" fmla="*/ 321 w 1069"/>
                <a:gd name="T87" fmla="*/ 56 h 77"/>
                <a:gd name="T88" fmla="*/ 283 w 1069"/>
                <a:gd name="T89" fmla="*/ 59 h 77"/>
                <a:gd name="T90" fmla="*/ 246 w 1069"/>
                <a:gd name="T91" fmla="*/ 62 h 77"/>
                <a:gd name="T92" fmla="*/ 203 w 1069"/>
                <a:gd name="T93" fmla="*/ 58 h 77"/>
                <a:gd name="T94" fmla="*/ 174 w 1069"/>
                <a:gd name="T95" fmla="*/ 63 h 77"/>
                <a:gd name="T96" fmla="*/ 153 w 1069"/>
                <a:gd name="T97" fmla="*/ 58 h 77"/>
                <a:gd name="T98" fmla="*/ 115 w 1069"/>
                <a:gd name="T99" fmla="*/ 57 h 77"/>
                <a:gd name="T100" fmla="*/ 364 w 1069"/>
                <a:gd name="T101" fmla="*/ 18 h 77"/>
                <a:gd name="T102" fmla="*/ 13 w 1069"/>
                <a:gd name="T103" fmla="*/ 43 h 77"/>
                <a:gd name="T104" fmla="*/ 179 w 1069"/>
                <a:gd name="T105" fmla="*/ 29 h 77"/>
                <a:gd name="T106" fmla="*/ 233 w 1069"/>
                <a:gd name="T107" fmla="*/ 45 h 77"/>
                <a:gd name="T108" fmla="*/ 276 w 1069"/>
                <a:gd name="T109" fmla="*/ 32 h 77"/>
                <a:gd name="T110" fmla="*/ 404 w 1069"/>
                <a:gd name="T111" fmla="*/ 35 h 77"/>
                <a:gd name="T112" fmla="*/ 479 w 1069"/>
                <a:gd name="T113" fmla="*/ 39 h 77"/>
                <a:gd name="T114" fmla="*/ 612 w 1069"/>
                <a:gd name="T115" fmla="*/ 27 h 77"/>
                <a:gd name="T116" fmla="*/ 736 w 1069"/>
                <a:gd name="T117" fmla="*/ 44 h 77"/>
                <a:gd name="T118" fmla="*/ 789 w 1069"/>
                <a:gd name="T119" fmla="*/ 31 h 77"/>
                <a:gd name="T120" fmla="*/ 800 w 1069"/>
                <a:gd name="T121" fmla="*/ 29 h 77"/>
                <a:gd name="T122" fmla="*/ 894 w 1069"/>
                <a:gd name="T123" fmla="*/ 41 h 77"/>
                <a:gd name="T124" fmla="*/ 955 w 1069"/>
                <a:gd name="T125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69" h="77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29" name="Freeform 334"/>
            <p:cNvSpPr>
              <a:spLocks noEditPoints="1"/>
            </p:cNvSpPr>
            <p:nvPr/>
          </p:nvSpPr>
          <p:spPr bwMode="auto">
            <a:xfrm rot="10800000" flipH="1">
              <a:off x="6258539" y="4450982"/>
              <a:ext cx="3624526" cy="223551"/>
            </a:xfrm>
            <a:custGeom>
              <a:avLst/>
              <a:gdLst>
                <a:gd name="T0" fmla="*/ 32 w 1069"/>
                <a:gd name="T1" fmla="*/ 50 h 77"/>
                <a:gd name="T2" fmla="*/ 29 w 1069"/>
                <a:gd name="T3" fmla="*/ 17 h 77"/>
                <a:gd name="T4" fmla="*/ 87 w 1069"/>
                <a:gd name="T5" fmla="*/ 15 h 77"/>
                <a:gd name="T6" fmla="*/ 108 w 1069"/>
                <a:gd name="T7" fmla="*/ 20 h 77"/>
                <a:gd name="T8" fmla="*/ 148 w 1069"/>
                <a:gd name="T9" fmla="*/ 19 h 77"/>
                <a:gd name="T10" fmla="*/ 191 w 1069"/>
                <a:gd name="T11" fmla="*/ 13 h 77"/>
                <a:gd name="T12" fmla="*/ 241 w 1069"/>
                <a:gd name="T13" fmla="*/ 12 h 77"/>
                <a:gd name="T14" fmla="*/ 285 w 1069"/>
                <a:gd name="T15" fmla="*/ 10 h 77"/>
                <a:gd name="T16" fmla="*/ 325 w 1069"/>
                <a:gd name="T17" fmla="*/ 23 h 77"/>
                <a:gd name="T18" fmla="*/ 385 w 1069"/>
                <a:gd name="T19" fmla="*/ 9 h 77"/>
                <a:gd name="T20" fmla="*/ 405 w 1069"/>
                <a:gd name="T21" fmla="*/ 24 h 77"/>
                <a:gd name="T22" fmla="*/ 449 w 1069"/>
                <a:gd name="T23" fmla="*/ 12 h 77"/>
                <a:gd name="T24" fmla="*/ 488 w 1069"/>
                <a:gd name="T25" fmla="*/ 17 h 77"/>
                <a:gd name="T26" fmla="*/ 530 w 1069"/>
                <a:gd name="T27" fmla="*/ 14 h 77"/>
                <a:gd name="T28" fmla="*/ 587 w 1069"/>
                <a:gd name="T29" fmla="*/ 8 h 77"/>
                <a:gd name="T30" fmla="*/ 621 w 1069"/>
                <a:gd name="T31" fmla="*/ 19 h 77"/>
                <a:gd name="T32" fmla="*/ 677 w 1069"/>
                <a:gd name="T33" fmla="*/ 20 h 77"/>
                <a:gd name="T34" fmla="*/ 716 w 1069"/>
                <a:gd name="T35" fmla="*/ 15 h 77"/>
                <a:gd name="T36" fmla="*/ 761 w 1069"/>
                <a:gd name="T37" fmla="*/ 17 h 77"/>
                <a:gd name="T38" fmla="*/ 816 w 1069"/>
                <a:gd name="T39" fmla="*/ 9 h 77"/>
                <a:gd name="T40" fmla="*/ 850 w 1069"/>
                <a:gd name="T41" fmla="*/ 15 h 77"/>
                <a:gd name="T42" fmla="*/ 890 w 1069"/>
                <a:gd name="T43" fmla="*/ 9 h 77"/>
                <a:gd name="T44" fmla="*/ 939 w 1069"/>
                <a:gd name="T45" fmla="*/ 15 h 77"/>
                <a:gd name="T46" fmla="*/ 981 w 1069"/>
                <a:gd name="T47" fmla="*/ 29 h 77"/>
                <a:gd name="T48" fmla="*/ 1010 w 1069"/>
                <a:gd name="T49" fmla="*/ 27 h 77"/>
                <a:gd name="T50" fmla="*/ 1044 w 1069"/>
                <a:gd name="T51" fmla="*/ 53 h 77"/>
                <a:gd name="T52" fmla="*/ 1051 w 1069"/>
                <a:gd name="T53" fmla="*/ 58 h 77"/>
                <a:gd name="T54" fmla="*/ 1010 w 1069"/>
                <a:gd name="T55" fmla="*/ 69 h 77"/>
                <a:gd name="T56" fmla="*/ 981 w 1069"/>
                <a:gd name="T57" fmla="*/ 61 h 77"/>
                <a:gd name="T58" fmla="*/ 928 w 1069"/>
                <a:gd name="T59" fmla="*/ 42 h 77"/>
                <a:gd name="T60" fmla="*/ 866 w 1069"/>
                <a:gd name="T61" fmla="*/ 59 h 77"/>
                <a:gd name="T62" fmla="*/ 832 w 1069"/>
                <a:gd name="T63" fmla="*/ 53 h 77"/>
                <a:gd name="T64" fmla="*/ 806 w 1069"/>
                <a:gd name="T65" fmla="*/ 59 h 77"/>
                <a:gd name="T66" fmla="*/ 756 w 1069"/>
                <a:gd name="T67" fmla="*/ 59 h 77"/>
                <a:gd name="T68" fmla="*/ 716 w 1069"/>
                <a:gd name="T69" fmla="*/ 47 h 77"/>
                <a:gd name="T70" fmla="*/ 665 w 1069"/>
                <a:gd name="T71" fmla="*/ 40 h 77"/>
                <a:gd name="T72" fmla="*/ 629 w 1069"/>
                <a:gd name="T73" fmla="*/ 50 h 77"/>
                <a:gd name="T74" fmla="*/ 584 w 1069"/>
                <a:gd name="T75" fmla="*/ 62 h 77"/>
                <a:gd name="T76" fmla="*/ 533 w 1069"/>
                <a:gd name="T77" fmla="*/ 55 h 77"/>
                <a:gd name="T78" fmla="*/ 481 w 1069"/>
                <a:gd name="T79" fmla="*/ 50 h 77"/>
                <a:gd name="T80" fmla="*/ 455 w 1069"/>
                <a:gd name="T81" fmla="*/ 42 h 77"/>
                <a:gd name="T82" fmla="*/ 412 w 1069"/>
                <a:gd name="T83" fmla="*/ 62 h 77"/>
                <a:gd name="T84" fmla="*/ 359 w 1069"/>
                <a:gd name="T85" fmla="*/ 57 h 77"/>
                <a:gd name="T86" fmla="*/ 321 w 1069"/>
                <a:gd name="T87" fmla="*/ 56 h 77"/>
                <a:gd name="T88" fmla="*/ 283 w 1069"/>
                <a:gd name="T89" fmla="*/ 59 h 77"/>
                <a:gd name="T90" fmla="*/ 246 w 1069"/>
                <a:gd name="T91" fmla="*/ 62 h 77"/>
                <a:gd name="T92" fmla="*/ 203 w 1069"/>
                <a:gd name="T93" fmla="*/ 58 h 77"/>
                <a:gd name="T94" fmla="*/ 174 w 1069"/>
                <a:gd name="T95" fmla="*/ 63 h 77"/>
                <a:gd name="T96" fmla="*/ 153 w 1069"/>
                <a:gd name="T97" fmla="*/ 58 h 77"/>
                <a:gd name="T98" fmla="*/ 115 w 1069"/>
                <a:gd name="T99" fmla="*/ 57 h 77"/>
                <a:gd name="T100" fmla="*/ 364 w 1069"/>
                <a:gd name="T101" fmla="*/ 18 h 77"/>
                <a:gd name="T102" fmla="*/ 13 w 1069"/>
                <a:gd name="T103" fmla="*/ 43 h 77"/>
                <a:gd name="T104" fmla="*/ 179 w 1069"/>
                <a:gd name="T105" fmla="*/ 29 h 77"/>
                <a:gd name="T106" fmla="*/ 233 w 1069"/>
                <a:gd name="T107" fmla="*/ 45 h 77"/>
                <a:gd name="T108" fmla="*/ 276 w 1069"/>
                <a:gd name="T109" fmla="*/ 32 h 77"/>
                <a:gd name="T110" fmla="*/ 404 w 1069"/>
                <a:gd name="T111" fmla="*/ 35 h 77"/>
                <a:gd name="T112" fmla="*/ 479 w 1069"/>
                <a:gd name="T113" fmla="*/ 39 h 77"/>
                <a:gd name="T114" fmla="*/ 612 w 1069"/>
                <a:gd name="T115" fmla="*/ 27 h 77"/>
                <a:gd name="T116" fmla="*/ 736 w 1069"/>
                <a:gd name="T117" fmla="*/ 44 h 77"/>
                <a:gd name="T118" fmla="*/ 789 w 1069"/>
                <a:gd name="T119" fmla="*/ 31 h 77"/>
                <a:gd name="T120" fmla="*/ 800 w 1069"/>
                <a:gd name="T121" fmla="*/ 29 h 77"/>
                <a:gd name="T122" fmla="*/ 894 w 1069"/>
                <a:gd name="T123" fmla="*/ 41 h 77"/>
                <a:gd name="T124" fmla="*/ 955 w 1069"/>
                <a:gd name="T125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69" h="77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334985" y="807944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3600" dirty="0" smtClean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 Heavy" panose="020B0A00000000000000" pitchFamily="34" charset="-122"/>
                <a:ea typeface="Source Han Sans Heavy" panose="020B0A00000000000000" pitchFamily="34" charset="-122"/>
                <a:sym typeface="+mn-ea"/>
              </a:rPr>
              <a:t>个人任务分工</a:t>
            </a:r>
            <a:r>
              <a:rPr lang="zh-CN" altLang="en-US" sz="3600" b="1" dirty="0">
                <a:blipFill>
                  <a:blip r:embed="rId1"/>
                  <a:stretch>
                    <a:fillRect/>
                  </a:stretch>
                </a:blip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 </a:t>
            </a:r>
            <a:endParaRPr lang="zh-CN" altLang="en-US" sz="3600" b="1" dirty="0">
              <a:blipFill>
                <a:blip r:embed="rId1"/>
                <a:stretch>
                  <a:fillRect/>
                </a:stretch>
              </a:blipFill>
              <a:latin typeface="思源黑体 CN Medium" panose="020F0502020204030204" pitchFamily="34" charset="-122"/>
              <a:ea typeface="思源黑体 CN Medium" panose="020F050202020403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11006" y="2119086"/>
            <a:ext cx="1402080" cy="460375"/>
          </a:xfrm>
          <a:prstGeom prst="rect">
            <a:avLst/>
          </a:prstGeom>
          <a:noFill/>
          <a:effectLst>
            <a:glow rad="63500">
              <a:schemeClr val="tx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blipFill>
                  <a:blip r:embed="rId1"/>
                  <a:stretch>
                    <a:fillRect/>
                  </a:stretch>
                </a:blipFill>
                <a:effectLst/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个人中心</a:t>
            </a:r>
            <a:endParaRPr lang="zh-CN" altLang="en-US" sz="2400" dirty="0">
              <a:blipFill>
                <a:blip r:embed="rId1"/>
                <a:stretch>
                  <a:fillRect/>
                </a:stretch>
              </a:blipFill>
              <a:effectLst/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49576" y="211908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blipFill>
                  <a:blip r:embed="rId2"/>
                  <a:stretch>
                    <a:fillRect/>
                  </a:stretch>
                </a:blipFill>
                <a:effectLst/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登录注册</a:t>
            </a:r>
            <a:endParaRPr lang="zh-CN" altLang="en-US" sz="2400" dirty="0">
              <a:blipFill>
                <a:blip r:embed="rId2"/>
                <a:stretch>
                  <a:fillRect/>
                </a:stretch>
              </a:blipFill>
              <a:effectLst/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15610" y="4055208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blipFill>
                  <a:blip r:embed="rId3"/>
                  <a:stretch>
                    <a:fillRect/>
                  </a:stretch>
                </a:blipFill>
                <a:effectLst/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个性化设置</a:t>
            </a:r>
            <a:endParaRPr lang="zh-CN" altLang="en-US" sz="2400" dirty="0">
              <a:blipFill>
                <a:blip r:embed="rId3"/>
                <a:stretch>
                  <a:fillRect/>
                </a:stretch>
              </a:blipFill>
              <a:effectLst/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31200" y="405088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blipFill>
                  <a:blip r:embed="rId4"/>
                  <a:stretch>
                    <a:fillRect/>
                  </a:stretch>
                </a:blipFill>
                <a:effectLst/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其他实现</a:t>
            </a:r>
            <a:endParaRPr lang="zh-CN" altLang="en-US" sz="2400" dirty="0">
              <a:blipFill>
                <a:blip r:embed="rId4"/>
                <a:stretch>
                  <a:fillRect/>
                </a:stretch>
              </a:blipFill>
              <a:effectLst/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1006" y="2699763"/>
            <a:ext cx="2525955" cy="1050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个人中心界面的实现，历史记录功能的实现以及各个页面的跳转</a:t>
            </a:r>
            <a:endParaRPr lang="zh-CN" altLang="en-US" sz="1600" dirty="0">
              <a:solidFill>
                <a:schemeClr val="bg1"/>
              </a:solidFill>
              <a:latin typeface="思源黑体 CN Medium" panose="020F0502020204030204" pitchFamily="34" charset="-122"/>
              <a:ea typeface="思源黑体 CN Medium" panose="020F050202020403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31199" y="2701994"/>
            <a:ext cx="2525955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注册登录界面、功能的实现，以及数据库表的创建</a:t>
            </a:r>
            <a:endParaRPr lang="zh-CN" altLang="en-US" sz="1600" dirty="0">
              <a:solidFill>
                <a:schemeClr val="bg1"/>
              </a:solidFill>
              <a:latin typeface="思源黑体 CN Medium" panose="020F0502020204030204" pitchFamily="34" charset="-122"/>
              <a:ea typeface="思源黑体 CN Medium" panose="020F050202020403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11005" y="4586853"/>
            <a:ext cx="2525955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修改头像、修改密码、修改昵称的实现</a:t>
            </a:r>
            <a:endParaRPr lang="zh-CN" altLang="en-US" sz="1600" dirty="0">
              <a:solidFill>
                <a:schemeClr val="bg1"/>
              </a:solidFill>
              <a:latin typeface="思源黑体 CN Medium" panose="020F0502020204030204" pitchFamily="34" charset="-122"/>
              <a:ea typeface="思源黑体 CN Medium" panose="020F050202020403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31200" y="4586852"/>
            <a:ext cx="2525955" cy="1050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思源黑体 CN Medium" panose="020F0502020204030204" pitchFamily="34" charset="-122"/>
                <a:ea typeface="宋体" panose="02010600030101010101" pitchFamily="2" charset="-122"/>
                <a:sym typeface="+mn-ea"/>
              </a:rPr>
              <a:t>GitHub</a:t>
            </a:r>
            <a:r>
              <a:rPr lang="zh-CN" altLang="en-US" sz="1600" dirty="0">
                <a:solidFill>
                  <a:schemeClr val="bg1"/>
                </a:solidFill>
                <a:latin typeface="思源黑体 CN Medium" panose="020F0502020204030204" pitchFamily="34" charset="-122"/>
                <a:ea typeface="宋体" panose="02010600030101010101" pitchFamily="2" charset="-122"/>
              </a:rPr>
              <a:t>的建立，协助同组其他成员搭建</a:t>
            </a:r>
            <a:r>
              <a:rPr lang="en-US" altLang="zh-CN" sz="1600" dirty="0">
                <a:solidFill>
                  <a:schemeClr val="bg1"/>
                </a:solidFill>
                <a:latin typeface="思源黑体 CN Medium" panose="020F0502020204030204" pitchFamily="34" charset="-122"/>
                <a:ea typeface="宋体" panose="02010600030101010101" pitchFamily="2" charset="-122"/>
              </a:rPr>
              <a:t>GitHub</a:t>
            </a:r>
            <a:r>
              <a:rPr lang="zh-CN" altLang="en-US" sz="1600" dirty="0">
                <a:solidFill>
                  <a:schemeClr val="bg1"/>
                </a:solidFill>
                <a:latin typeface="思源黑体 CN Medium" panose="020F0502020204030204" pitchFamily="34" charset="-122"/>
                <a:ea typeface="宋体" panose="02010600030101010101" pitchFamily="2" charset="-122"/>
              </a:rPr>
              <a:t>，以及协助视频编解码的实现</a:t>
            </a:r>
            <a:endParaRPr lang="zh-CN" altLang="en-US" sz="1600" dirty="0">
              <a:solidFill>
                <a:schemeClr val="bg1"/>
              </a:solidFill>
              <a:latin typeface="思源黑体 CN Medium" panose="020F0502020204030204" pitchFamily="34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29014" y="2119087"/>
            <a:ext cx="17865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blipFill>
                  <a:blip r:embed="rId1"/>
                  <a:stretch>
                    <a:fillRect/>
                  </a:stretch>
                </a:blipFill>
                <a:latin typeface="Montserrat-ExtraBold" panose="02000803000000000000" pitchFamily="2" charset="0"/>
                <a:ea typeface="思源黑体 CN Medium" panose="020F0502020204030204" pitchFamily="34" charset="-122"/>
              </a:rPr>
              <a:t>01</a:t>
            </a:r>
            <a:endParaRPr lang="zh-CN" altLang="en-US" sz="8800" dirty="0">
              <a:blipFill>
                <a:blip r:embed="rId1"/>
                <a:stretch>
                  <a:fillRect/>
                </a:stretch>
              </a:blipFill>
              <a:latin typeface="Montserrat-ExtraBold" panose="02000803000000000000" pitchFamily="2" charset="0"/>
              <a:ea typeface="思源黑体 CN Medium" panose="020F050202020403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14499" y="3962400"/>
            <a:ext cx="20641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blipFill>
                  <a:blip r:embed="rId3"/>
                  <a:stretch>
                    <a:fillRect/>
                  </a:stretch>
                </a:blipFill>
                <a:latin typeface="Montserrat-ExtraBold" panose="02000803000000000000" pitchFamily="2" charset="0"/>
                <a:ea typeface="思源黑体 CN Medium" panose="020F0502020204030204" pitchFamily="34" charset="-122"/>
              </a:rPr>
              <a:t>02</a:t>
            </a:r>
            <a:endParaRPr lang="zh-CN" altLang="en-US" sz="8800" dirty="0">
              <a:blipFill>
                <a:blip r:embed="rId3"/>
                <a:stretch>
                  <a:fillRect/>
                </a:stretch>
              </a:blipFill>
              <a:latin typeface="Montserrat-ExtraBold" panose="02000803000000000000" pitchFamily="2" charset="0"/>
              <a:ea typeface="思源黑体 CN Medium" panose="020F050202020403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88097" y="2119087"/>
            <a:ext cx="20581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blipFill>
                  <a:blip r:embed="rId2"/>
                  <a:stretch>
                    <a:fillRect/>
                  </a:stretch>
                </a:blipFill>
                <a:latin typeface="Montserrat-ExtraBold" panose="02000803000000000000" pitchFamily="2" charset="0"/>
                <a:ea typeface="思源黑体 CN Medium" panose="020F0502020204030204" pitchFamily="34" charset="-122"/>
              </a:rPr>
              <a:t>03</a:t>
            </a:r>
            <a:endParaRPr lang="zh-CN" altLang="en-US" sz="8800" dirty="0">
              <a:blipFill>
                <a:blip r:embed="rId2"/>
                <a:stretch>
                  <a:fillRect/>
                </a:stretch>
              </a:blipFill>
              <a:latin typeface="Montserrat-ExtraBold" panose="02000803000000000000" pitchFamily="2" charset="0"/>
              <a:ea typeface="思源黑体 CN Medium" panose="020F050202020403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88098" y="3962400"/>
            <a:ext cx="1943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blipFill>
                  <a:blip r:embed="rId4"/>
                  <a:stretch>
                    <a:fillRect/>
                  </a:stretch>
                </a:blipFill>
                <a:latin typeface="Montserrat-ExtraBold" panose="02000803000000000000" pitchFamily="2" charset="0"/>
                <a:ea typeface="思源黑体 CN Medium" panose="020F0502020204030204" pitchFamily="34" charset="-122"/>
              </a:rPr>
              <a:t>04</a:t>
            </a:r>
            <a:endParaRPr lang="zh-CN" altLang="en-US" sz="8800" dirty="0">
              <a:blipFill>
                <a:blip r:embed="rId4"/>
                <a:stretch>
                  <a:fillRect/>
                </a:stretch>
              </a:blipFill>
              <a:latin typeface="Montserrat-ExtraBold" panose="02000803000000000000" pitchFamily="2" charset="0"/>
              <a:ea typeface="思源黑体 CN Medium" panose="020F050202020403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000"/>
    </mc:Choice>
    <mc:Fallback>
      <p:transition advTm="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366645" y="807720"/>
            <a:ext cx="2832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blipFill>
                  <a:blip r:embed="rId1"/>
                  <a:stretch>
                    <a:fillRect/>
                  </a:stretch>
                </a:blip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项目重难点 </a:t>
            </a:r>
            <a:endParaRPr lang="zh-CN" altLang="en-US" sz="3600" b="1" dirty="0">
              <a:blipFill>
                <a:blip r:embed="rId1"/>
                <a:stretch>
                  <a:fillRect/>
                </a:stretch>
              </a:blipFill>
              <a:latin typeface="思源黑体 CN Medium" panose="020F0502020204030204" pitchFamily="34" charset="-122"/>
              <a:ea typeface="思源黑体 CN Medium" panose="020F050202020403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6394013" y="400271"/>
            <a:ext cx="3964759" cy="1818834"/>
            <a:chOff x="3542573" y="1546175"/>
            <a:chExt cx="3964759" cy="1818834"/>
          </a:xfrm>
        </p:grpSpPr>
        <p:sp>
          <p:nvSpPr>
            <p:cNvPr id="63" name="矩形 62"/>
            <p:cNvSpPr/>
            <p:nvPr/>
          </p:nvSpPr>
          <p:spPr>
            <a:xfrm>
              <a:off x="3542573" y="2599101"/>
              <a:ext cx="2463165" cy="459105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defTabSz="457200"/>
              <a:r>
                <a:rPr kumimoji="1" lang="zh-CN" altLang="en-US" sz="2400" dirty="0">
                  <a:blipFill dpi="0" rotWithShape="1">
                    <a:blip r:embed="rId1"/>
                    <a:srcRect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/>
                    </a:outerShdw>
                  </a:effectLst>
                  <a:latin typeface="Source Han Sans Heavy" panose="020B0A00000000000000" pitchFamily="34" charset="-122"/>
                  <a:ea typeface="Source Han Sans Heavy" panose="020B0A00000000000000" pitchFamily="34" charset="-122"/>
                </a:rPr>
                <a:t>历史记录</a:t>
              </a:r>
              <a:endParaRPr kumimoji="1" lang="zh-CN" altLang="en-US" sz="24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ource Han Sans Heavy" panose="020B0A00000000000000" pitchFamily="34" charset="-122"/>
                <a:ea typeface="Source Han Sans Heavy" panose="020B0A00000000000000" pitchFamily="34" charset="-122"/>
              </a:endParaRPr>
            </a:p>
          </p:txBody>
        </p:sp>
        <p:pic>
          <p:nvPicPr>
            <p:cNvPr id="69" name="图片 6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 trans="0" pencilSize="3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8498" y="1546175"/>
              <a:ext cx="1818834" cy="1818834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04265" y="2409190"/>
            <a:ext cx="10363200" cy="3667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000"/>
    </mc:Choice>
    <mc:Fallback>
      <p:transition advTm="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366645" y="807720"/>
            <a:ext cx="2832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blipFill>
                  <a:blip r:embed="rId1"/>
                  <a:stretch>
                    <a:fillRect/>
                  </a:stretch>
                </a:blip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项目重难点 </a:t>
            </a:r>
            <a:endParaRPr lang="zh-CN" altLang="en-US" sz="3600" b="1" dirty="0">
              <a:blipFill>
                <a:blip r:embed="rId1"/>
                <a:stretch>
                  <a:fillRect/>
                </a:stretch>
              </a:blipFill>
              <a:latin typeface="思源黑体 CN Medium" panose="020F0502020204030204" pitchFamily="34" charset="-122"/>
              <a:ea typeface="思源黑体 CN Medium" panose="020F050202020403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198703" y="2174557"/>
            <a:ext cx="2132070" cy="2277843"/>
            <a:chOff x="1635293" y="2116501"/>
            <a:chExt cx="2132070" cy="2277843"/>
          </a:xfrm>
        </p:grpSpPr>
        <p:sp>
          <p:nvSpPr>
            <p:cNvPr id="62" name="矩形 61"/>
            <p:cNvSpPr/>
            <p:nvPr/>
          </p:nvSpPr>
          <p:spPr>
            <a:xfrm>
              <a:off x="1635668" y="2116501"/>
              <a:ext cx="2131695" cy="459105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r" defTabSz="457200"/>
              <a:r>
                <a:rPr kumimoji="1" lang="zh-CN" sz="2400" dirty="0">
                  <a:blipFill dpi="0" rotWithShape="1">
                    <a:blip r:embed="rId1"/>
                    <a:srcRect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/>
                    </a:outerShdw>
                  </a:effectLst>
                  <a:latin typeface="Source Han Sans Heavy" panose="020B0A00000000000000" pitchFamily="34" charset="-122"/>
                  <a:ea typeface="Source Han Sans Heavy" panose="020B0A00000000000000" pitchFamily="34" charset="-122"/>
                </a:rPr>
                <a:t>用户修改头像</a:t>
              </a:r>
              <a:endParaRPr kumimoji="1" lang="zh-CN" sz="24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ource Han Sans Heavy" panose="020B0A00000000000000" pitchFamily="34" charset="-122"/>
                <a:ea typeface="Source Han Sans Heavy" panose="020B0A00000000000000" pitchFamily="34" charset="-122"/>
              </a:endParaRPr>
            </a:p>
          </p:txBody>
        </p:sp>
        <p:pic>
          <p:nvPicPr>
            <p:cNvPr id="69" name="图片 6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 trans="0" pencilSize="3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5293" y="2575510"/>
              <a:ext cx="1818834" cy="1818834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61230" y="833120"/>
            <a:ext cx="6248400" cy="541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000"/>
    </mc:Choice>
    <mc:Fallback>
      <p:transition advTm="4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366645" y="807720"/>
            <a:ext cx="2832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blipFill>
                  <a:blip r:embed="rId1"/>
                  <a:stretch>
                    <a:fillRect/>
                  </a:stretch>
                </a:blip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项目重难点 </a:t>
            </a:r>
            <a:endParaRPr lang="zh-CN" altLang="en-US" sz="3600" b="1" dirty="0">
              <a:blipFill>
                <a:blip r:embed="rId1"/>
                <a:stretch>
                  <a:fillRect/>
                </a:stretch>
              </a:blipFill>
              <a:latin typeface="思源黑体 CN Medium" panose="020F0502020204030204" pitchFamily="34" charset="-122"/>
              <a:ea typeface="思源黑体 CN Medium" panose="020F050202020403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198880" y="2174240"/>
            <a:ext cx="2353945" cy="2293620"/>
            <a:chOff x="1635293" y="2116501"/>
            <a:chExt cx="2132070" cy="2277843"/>
          </a:xfrm>
        </p:grpSpPr>
        <p:sp>
          <p:nvSpPr>
            <p:cNvPr id="62" name="矩形 61"/>
            <p:cNvSpPr/>
            <p:nvPr/>
          </p:nvSpPr>
          <p:spPr>
            <a:xfrm>
              <a:off x="1635668" y="2116501"/>
              <a:ext cx="2131695" cy="455947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r" defTabSz="457200"/>
              <a:r>
                <a:rPr kumimoji="1" lang="zh-CN" sz="2400" dirty="0">
                  <a:blipFill dpi="0" rotWithShape="1">
                    <a:blip r:embed="rId1"/>
                    <a:srcRect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/>
                    </a:outerShdw>
                  </a:effectLst>
                  <a:latin typeface="Source Han Sans Heavy" panose="020B0A00000000000000" pitchFamily="34" charset="-122"/>
                  <a:ea typeface="Source Han Sans Heavy" panose="020B0A00000000000000" pitchFamily="34" charset="-122"/>
                </a:rPr>
                <a:t>所实现类的类图</a:t>
              </a:r>
              <a:endParaRPr kumimoji="1" lang="zh-CN" sz="24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ource Han Sans Heavy" panose="020B0A00000000000000" pitchFamily="34" charset="-122"/>
                <a:ea typeface="Source Han Sans Heavy" panose="020B0A00000000000000" pitchFamily="34" charset="-122"/>
              </a:endParaRPr>
            </a:p>
          </p:txBody>
        </p:sp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LineDrawing trans="0" pencilSize="3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5293" y="2575510"/>
              <a:ext cx="1818834" cy="1818834"/>
            </a:xfrm>
            <a:prstGeom prst="rect">
              <a:avLst/>
            </a:prstGeom>
          </p:spPr>
        </p:pic>
      </p:grpSp>
      <p:pic>
        <p:nvPicPr>
          <p:cNvPr id="2" name="图片 1" descr="ClassDiagram1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2825" y="1790700"/>
            <a:ext cx="4165600" cy="3529965"/>
          </a:xfrm>
          <a:prstGeom prst="rect">
            <a:avLst/>
          </a:prstGeom>
        </p:spPr>
      </p:pic>
      <p:pic>
        <p:nvPicPr>
          <p:cNvPr id="3" name="图片 2" descr="ClassDiagram2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6425" y="1850390"/>
            <a:ext cx="2913380" cy="3466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000"/>
    </mc:Choice>
    <mc:Fallback>
      <p:transition advTm="4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474032" y="2829278"/>
            <a:ext cx="3679494" cy="1198880"/>
            <a:chOff x="3277054" y="2265778"/>
            <a:chExt cx="3679494" cy="1198880"/>
          </a:xfrm>
        </p:grpSpPr>
        <p:sp>
          <p:nvSpPr>
            <p:cNvPr id="8" name="文本框 7"/>
            <p:cNvSpPr txBox="1"/>
            <p:nvPr/>
          </p:nvSpPr>
          <p:spPr>
            <a:xfrm>
              <a:off x="3277054" y="2265778"/>
              <a:ext cx="309880" cy="119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endParaRPr kumimoji="1" lang="zh-CN" altLang="en-US" sz="72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ource Han Sans Heavy" panose="020B0A00000000000000" pitchFamily="34" charset="-122"/>
                <a:ea typeface="Source Han Sans Heavy" panose="020B0A00000000000000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771028" y="2658531"/>
              <a:ext cx="318552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kumimoji="1" lang="zh-CN" altLang="en-US" sz="4000" dirty="0">
                  <a:blipFill dpi="0" rotWithShape="1">
                    <a:blip r:embed="rId1"/>
                    <a:srcRect/>
                    <a:stretch>
                      <a:fillRect/>
                    </a:stretch>
                  </a:blip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ource Han Sans Heavy" panose="020B0A00000000000000" pitchFamily="34" charset="-122"/>
                  <a:ea typeface="Source Han Sans Heavy" panose="020B0A00000000000000" pitchFamily="34" charset="-122"/>
                </a:rPr>
                <a:t>个人心得</a:t>
              </a:r>
              <a:endParaRPr kumimoji="1" lang="zh-CN" altLang="en-US" sz="40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 Heavy" panose="020B0A00000000000000" pitchFamily="34" charset="-122"/>
                <a:ea typeface="Source Han Sans Heavy" panose="020B0A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V="1">
            <a:off x="5574761" y="2770441"/>
            <a:ext cx="3848639" cy="45719"/>
            <a:chOff x="2804139" y="4450981"/>
            <a:chExt cx="7078926" cy="223552"/>
          </a:xfrm>
        </p:grpSpPr>
        <p:sp>
          <p:nvSpPr>
            <p:cNvPr id="12" name="Freeform 334"/>
            <p:cNvSpPr>
              <a:spLocks noEditPoints="1"/>
            </p:cNvSpPr>
            <p:nvPr/>
          </p:nvSpPr>
          <p:spPr bwMode="auto">
            <a:xfrm rot="10800000">
              <a:off x="2804139" y="4450981"/>
              <a:ext cx="3624526" cy="223551"/>
            </a:xfrm>
            <a:custGeom>
              <a:avLst/>
              <a:gdLst>
                <a:gd name="T0" fmla="*/ 32 w 1069"/>
                <a:gd name="T1" fmla="*/ 50 h 77"/>
                <a:gd name="T2" fmla="*/ 29 w 1069"/>
                <a:gd name="T3" fmla="*/ 17 h 77"/>
                <a:gd name="T4" fmla="*/ 87 w 1069"/>
                <a:gd name="T5" fmla="*/ 15 h 77"/>
                <a:gd name="T6" fmla="*/ 108 w 1069"/>
                <a:gd name="T7" fmla="*/ 20 h 77"/>
                <a:gd name="T8" fmla="*/ 148 w 1069"/>
                <a:gd name="T9" fmla="*/ 19 h 77"/>
                <a:gd name="T10" fmla="*/ 191 w 1069"/>
                <a:gd name="T11" fmla="*/ 13 h 77"/>
                <a:gd name="T12" fmla="*/ 241 w 1069"/>
                <a:gd name="T13" fmla="*/ 12 h 77"/>
                <a:gd name="T14" fmla="*/ 285 w 1069"/>
                <a:gd name="T15" fmla="*/ 10 h 77"/>
                <a:gd name="T16" fmla="*/ 325 w 1069"/>
                <a:gd name="T17" fmla="*/ 23 h 77"/>
                <a:gd name="T18" fmla="*/ 385 w 1069"/>
                <a:gd name="T19" fmla="*/ 9 h 77"/>
                <a:gd name="T20" fmla="*/ 405 w 1069"/>
                <a:gd name="T21" fmla="*/ 24 h 77"/>
                <a:gd name="T22" fmla="*/ 449 w 1069"/>
                <a:gd name="T23" fmla="*/ 12 h 77"/>
                <a:gd name="T24" fmla="*/ 488 w 1069"/>
                <a:gd name="T25" fmla="*/ 17 h 77"/>
                <a:gd name="T26" fmla="*/ 530 w 1069"/>
                <a:gd name="T27" fmla="*/ 14 h 77"/>
                <a:gd name="T28" fmla="*/ 587 w 1069"/>
                <a:gd name="T29" fmla="*/ 8 h 77"/>
                <a:gd name="T30" fmla="*/ 621 w 1069"/>
                <a:gd name="T31" fmla="*/ 19 h 77"/>
                <a:gd name="T32" fmla="*/ 677 w 1069"/>
                <a:gd name="T33" fmla="*/ 20 h 77"/>
                <a:gd name="T34" fmla="*/ 716 w 1069"/>
                <a:gd name="T35" fmla="*/ 15 h 77"/>
                <a:gd name="T36" fmla="*/ 761 w 1069"/>
                <a:gd name="T37" fmla="*/ 17 h 77"/>
                <a:gd name="T38" fmla="*/ 816 w 1069"/>
                <a:gd name="T39" fmla="*/ 9 h 77"/>
                <a:gd name="T40" fmla="*/ 850 w 1069"/>
                <a:gd name="T41" fmla="*/ 15 h 77"/>
                <a:gd name="T42" fmla="*/ 890 w 1069"/>
                <a:gd name="T43" fmla="*/ 9 h 77"/>
                <a:gd name="T44" fmla="*/ 939 w 1069"/>
                <a:gd name="T45" fmla="*/ 15 h 77"/>
                <a:gd name="T46" fmla="*/ 981 w 1069"/>
                <a:gd name="T47" fmla="*/ 29 h 77"/>
                <a:gd name="T48" fmla="*/ 1010 w 1069"/>
                <a:gd name="T49" fmla="*/ 27 h 77"/>
                <a:gd name="T50" fmla="*/ 1044 w 1069"/>
                <a:gd name="T51" fmla="*/ 53 h 77"/>
                <a:gd name="T52" fmla="*/ 1051 w 1069"/>
                <a:gd name="T53" fmla="*/ 58 h 77"/>
                <a:gd name="T54" fmla="*/ 1010 w 1069"/>
                <a:gd name="T55" fmla="*/ 69 h 77"/>
                <a:gd name="T56" fmla="*/ 981 w 1069"/>
                <a:gd name="T57" fmla="*/ 61 h 77"/>
                <a:gd name="T58" fmla="*/ 928 w 1069"/>
                <a:gd name="T59" fmla="*/ 42 h 77"/>
                <a:gd name="T60" fmla="*/ 866 w 1069"/>
                <a:gd name="T61" fmla="*/ 59 h 77"/>
                <a:gd name="T62" fmla="*/ 832 w 1069"/>
                <a:gd name="T63" fmla="*/ 53 h 77"/>
                <a:gd name="T64" fmla="*/ 806 w 1069"/>
                <a:gd name="T65" fmla="*/ 59 h 77"/>
                <a:gd name="T66" fmla="*/ 756 w 1069"/>
                <a:gd name="T67" fmla="*/ 59 h 77"/>
                <a:gd name="T68" fmla="*/ 716 w 1069"/>
                <a:gd name="T69" fmla="*/ 47 h 77"/>
                <a:gd name="T70" fmla="*/ 665 w 1069"/>
                <a:gd name="T71" fmla="*/ 40 h 77"/>
                <a:gd name="T72" fmla="*/ 629 w 1069"/>
                <a:gd name="T73" fmla="*/ 50 h 77"/>
                <a:gd name="T74" fmla="*/ 584 w 1069"/>
                <a:gd name="T75" fmla="*/ 62 h 77"/>
                <a:gd name="T76" fmla="*/ 533 w 1069"/>
                <a:gd name="T77" fmla="*/ 55 h 77"/>
                <a:gd name="T78" fmla="*/ 481 w 1069"/>
                <a:gd name="T79" fmla="*/ 50 h 77"/>
                <a:gd name="T80" fmla="*/ 455 w 1069"/>
                <a:gd name="T81" fmla="*/ 42 h 77"/>
                <a:gd name="T82" fmla="*/ 412 w 1069"/>
                <a:gd name="T83" fmla="*/ 62 h 77"/>
                <a:gd name="T84" fmla="*/ 359 w 1069"/>
                <a:gd name="T85" fmla="*/ 57 h 77"/>
                <a:gd name="T86" fmla="*/ 321 w 1069"/>
                <a:gd name="T87" fmla="*/ 56 h 77"/>
                <a:gd name="T88" fmla="*/ 283 w 1069"/>
                <a:gd name="T89" fmla="*/ 59 h 77"/>
                <a:gd name="T90" fmla="*/ 246 w 1069"/>
                <a:gd name="T91" fmla="*/ 62 h 77"/>
                <a:gd name="T92" fmla="*/ 203 w 1069"/>
                <a:gd name="T93" fmla="*/ 58 h 77"/>
                <a:gd name="T94" fmla="*/ 174 w 1069"/>
                <a:gd name="T95" fmla="*/ 63 h 77"/>
                <a:gd name="T96" fmla="*/ 153 w 1069"/>
                <a:gd name="T97" fmla="*/ 58 h 77"/>
                <a:gd name="T98" fmla="*/ 115 w 1069"/>
                <a:gd name="T99" fmla="*/ 57 h 77"/>
                <a:gd name="T100" fmla="*/ 364 w 1069"/>
                <a:gd name="T101" fmla="*/ 18 h 77"/>
                <a:gd name="T102" fmla="*/ 13 w 1069"/>
                <a:gd name="T103" fmla="*/ 43 h 77"/>
                <a:gd name="T104" fmla="*/ 179 w 1069"/>
                <a:gd name="T105" fmla="*/ 29 h 77"/>
                <a:gd name="T106" fmla="*/ 233 w 1069"/>
                <a:gd name="T107" fmla="*/ 45 h 77"/>
                <a:gd name="T108" fmla="*/ 276 w 1069"/>
                <a:gd name="T109" fmla="*/ 32 h 77"/>
                <a:gd name="T110" fmla="*/ 404 w 1069"/>
                <a:gd name="T111" fmla="*/ 35 h 77"/>
                <a:gd name="T112" fmla="*/ 479 w 1069"/>
                <a:gd name="T113" fmla="*/ 39 h 77"/>
                <a:gd name="T114" fmla="*/ 612 w 1069"/>
                <a:gd name="T115" fmla="*/ 27 h 77"/>
                <a:gd name="T116" fmla="*/ 736 w 1069"/>
                <a:gd name="T117" fmla="*/ 44 h 77"/>
                <a:gd name="T118" fmla="*/ 789 w 1069"/>
                <a:gd name="T119" fmla="*/ 31 h 77"/>
                <a:gd name="T120" fmla="*/ 800 w 1069"/>
                <a:gd name="T121" fmla="*/ 29 h 77"/>
                <a:gd name="T122" fmla="*/ 894 w 1069"/>
                <a:gd name="T123" fmla="*/ 41 h 77"/>
                <a:gd name="T124" fmla="*/ 955 w 1069"/>
                <a:gd name="T125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69" h="77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3" name="Freeform 334"/>
            <p:cNvSpPr>
              <a:spLocks noEditPoints="1"/>
            </p:cNvSpPr>
            <p:nvPr/>
          </p:nvSpPr>
          <p:spPr bwMode="auto">
            <a:xfrm rot="10800000" flipH="1">
              <a:off x="6258539" y="4450982"/>
              <a:ext cx="3624526" cy="223551"/>
            </a:xfrm>
            <a:custGeom>
              <a:avLst/>
              <a:gdLst>
                <a:gd name="T0" fmla="*/ 32 w 1069"/>
                <a:gd name="T1" fmla="*/ 50 h 77"/>
                <a:gd name="T2" fmla="*/ 29 w 1069"/>
                <a:gd name="T3" fmla="*/ 17 h 77"/>
                <a:gd name="T4" fmla="*/ 87 w 1069"/>
                <a:gd name="T5" fmla="*/ 15 h 77"/>
                <a:gd name="T6" fmla="*/ 108 w 1069"/>
                <a:gd name="T7" fmla="*/ 20 h 77"/>
                <a:gd name="T8" fmla="*/ 148 w 1069"/>
                <a:gd name="T9" fmla="*/ 19 h 77"/>
                <a:gd name="T10" fmla="*/ 191 w 1069"/>
                <a:gd name="T11" fmla="*/ 13 h 77"/>
                <a:gd name="T12" fmla="*/ 241 w 1069"/>
                <a:gd name="T13" fmla="*/ 12 h 77"/>
                <a:gd name="T14" fmla="*/ 285 w 1069"/>
                <a:gd name="T15" fmla="*/ 10 h 77"/>
                <a:gd name="T16" fmla="*/ 325 w 1069"/>
                <a:gd name="T17" fmla="*/ 23 h 77"/>
                <a:gd name="T18" fmla="*/ 385 w 1069"/>
                <a:gd name="T19" fmla="*/ 9 h 77"/>
                <a:gd name="T20" fmla="*/ 405 w 1069"/>
                <a:gd name="T21" fmla="*/ 24 h 77"/>
                <a:gd name="T22" fmla="*/ 449 w 1069"/>
                <a:gd name="T23" fmla="*/ 12 h 77"/>
                <a:gd name="T24" fmla="*/ 488 w 1069"/>
                <a:gd name="T25" fmla="*/ 17 h 77"/>
                <a:gd name="T26" fmla="*/ 530 w 1069"/>
                <a:gd name="T27" fmla="*/ 14 h 77"/>
                <a:gd name="T28" fmla="*/ 587 w 1069"/>
                <a:gd name="T29" fmla="*/ 8 h 77"/>
                <a:gd name="T30" fmla="*/ 621 w 1069"/>
                <a:gd name="T31" fmla="*/ 19 h 77"/>
                <a:gd name="T32" fmla="*/ 677 w 1069"/>
                <a:gd name="T33" fmla="*/ 20 h 77"/>
                <a:gd name="T34" fmla="*/ 716 w 1069"/>
                <a:gd name="T35" fmla="*/ 15 h 77"/>
                <a:gd name="T36" fmla="*/ 761 w 1069"/>
                <a:gd name="T37" fmla="*/ 17 h 77"/>
                <a:gd name="T38" fmla="*/ 816 w 1069"/>
                <a:gd name="T39" fmla="*/ 9 h 77"/>
                <a:gd name="T40" fmla="*/ 850 w 1069"/>
                <a:gd name="T41" fmla="*/ 15 h 77"/>
                <a:gd name="T42" fmla="*/ 890 w 1069"/>
                <a:gd name="T43" fmla="*/ 9 h 77"/>
                <a:gd name="T44" fmla="*/ 939 w 1069"/>
                <a:gd name="T45" fmla="*/ 15 h 77"/>
                <a:gd name="T46" fmla="*/ 981 w 1069"/>
                <a:gd name="T47" fmla="*/ 29 h 77"/>
                <a:gd name="T48" fmla="*/ 1010 w 1069"/>
                <a:gd name="T49" fmla="*/ 27 h 77"/>
                <a:gd name="T50" fmla="*/ 1044 w 1069"/>
                <a:gd name="T51" fmla="*/ 53 h 77"/>
                <a:gd name="T52" fmla="*/ 1051 w 1069"/>
                <a:gd name="T53" fmla="*/ 58 h 77"/>
                <a:gd name="T54" fmla="*/ 1010 w 1069"/>
                <a:gd name="T55" fmla="*/ 69 h 77"/>
                <a:gd name="T56" fmla="*/ 981 w 1069"/>
                <a:gd name="T57" fmla="*/ 61 h 77"/>
                <a:gd name="T58" fmla="*/ 928 w 1069"/>
                <a:gd name="T59" fmla="*/ 42 h 77"/>
                <a:gd name="T60" fmla="*/ 866 w 1069"/>
                <a:gd name="T61" fmla="*/ 59 h 77"/>
                <a:gd name="T62" fmla="*/ 832 w 1069"/>
                <a:gd name="T63" fmla="*/ 53 h 77"/>
                <a:gd name="T64" fmla="*/ 806 w 1069"/>
                <a:gd name="T65" fmla="*/ 59 h 77"/>
                <a:gd name="T66" fmla="*/ 756 w 1069"/>
                <a:gd name="T67" fmla="*/ 59 h 77"/>
                <a:gd name="T68" fmla="*/ 716 w 1069"/>
                <a:gd name="T69" fmla="*/ 47 h 77"/>
                <a:gd name="T70" fmla="*/ 665 w 1069"/>
                <a:gd name="T71" fmla="*/ 40 h 77"/>
                <a:gd name="T72" fmla="*/ 629 w 1069"/>
                <a:gd name="T73" fmla="*/ 50 h 77"/>
                <a:gd name="T74" fmla="*/ 584 w 1069"/>
                <a:gd name="T75" fmla="*/ 62 h 77"/>
                <a:gd name="T76" fmla="*/ 533 w 1069"/>
                <a:gd name="T77" fmla="*/ 55 h 77"/>
                <a:gd name="T78" fmla="*/ 481 w 1069"/>
                <a:gd name="T79" fmla="*/ 50 h 77"/>
                <a:gd name="T80" fmla="*/ 455 w 1069"/>
                <a:gd name="T81" fmla="*/ 42 h 77"/>
                <a:gd name="T82" fmla="*/ 412 w 1069"/>
                <a:gd name="T83" fmla="*/ 62 h 77"/>
                <a:gd name="T84" fmla="*/ 359 w 1069"/>
                <a:gd name="T85" fmla="*/ 57 h 77"/>
                <a:gd name="T86" fmla="*/ 321 w 1069"/>
                <a:gd name="T87" fmla="*/ 56 h 77"/>
                <a:gd name="T88" fmla="*/ 283 w 1069"/>
                <a:gd name="T89" fmla="*/ 59 h 77"/>
                <a:gd name="T90" fmla="*/ 246 w 1069"/>
                <a:gd name="T91" fmla="*/ 62 h 77"/>
                <a:gd name="T92" fmla="*/ 203 w 1069"/>
                <a:gd name="T93" fmla="*/ 58 h 77"/>
                <a:gd name="T94" fmla="*/ 174 w 1069"/>
                <a:gd name="T95" fmla="*/ 63 h 77"/>
                <a:gd name="T96" fmla="*/ 153 w 1069"/>
                <a:gd name="T97" fmla="*/ 58 h 77"/>
                <a:gd name="T98" fmla="*/ 115 w 1069"/>
                <a:gd name="T99" fmla="*/ 57 h 77"/>
                <a:gd name="T100" fmla="*/ 364 w 1069"/>
                <a:gd name="T101" fmla="*/ 18 h 77"/>
                <a:gd name="T102" fmla="*/ 13 w 1069"/>
                <a:gd name="T103" fmla="*/ 43 h 77"/>
                <a:gd name="T104" fmla="*/ 179 w 1069"/>
                <a:gd name="T105" fmla="*/ 29 h 77"/>
                <a:gd name="T106" fmla="*/ 233 w 1069"/>
                <a:gd name="T107" fmla="*/ 45 h 77"/>
                <a:gd name="T108" fmla="*/ 276 w 1069"/>
                <a:gd name="T109" fmla="*/ 32 h 77"/>
                <a:gd name="T110" fmla="*/ 404 w 1069"/>
                <a:gd name="T111" fmla="*/ 35 h 77"/>
                <a:gd name="T112" fmla="*/ 479 w 1069"/>
                <a:gd name="T113" fmla="*/ 39 h 77"/>
                <a:gd name="T114" fmla="*/ 612 w 1069"/>
                <a:gd name="T115" fmla="*/ 27 h 77"/>
                <a:gd name="T116" fmla="*/ 736 w 1069"/>
                <a:gd name="T117" fmla="*/ 44 h 77"/>
                <a:gd name="T118" fmla="*/ 789 w 1069"/>
                <a:gd name="T119" fmla="*/ 31 h 77"/>
                <a:gd name="T120" fmla="*/ 800 w 1069"/>
                <a:gd name="T121" fmla="*/ 29 h 77"/>
                <a:gd name="T122" fmla="*/ 894 w 1069"/>
                <a:gd name="T123" fmla="*/ 41 h 77"/>
                <a:gd name="T124" fmla="*/ 955 w 1069"/>
                <a:gd name="T125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69" h="77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843261" y="1702153"/>
            <a:ext cx="2276553" cy="3350477"/>
            <a:chOff x="5356225" y="2438400"/>
            <a:chExt cx="1295400" cy="1903413"/>
          </a:xfrm>
        </p:grpSpPr>
        <p:sp>
          <p:nvSpPr>
            <p:cNvPr id="24" name="Freeform 17"/>
            <p:cNvSpPr/>
            <p:nvPr/>
          </p:nvSpPr>
          <p:spPr bwMode="auto">
            <a:xfrm>
              <a:off x="5502275" y="2482850"/>
              <a:ext cx="36513" cy="26988"/>
            </a:xfrm>
            <a:custGeom>
              <a:avLst/>
              <a:gdLst>
                <a:gd name="T0" fmla="*/ 56 w 56"/>
                <a:gd name="T1" fmla="*/ 4 h 41"/>
                <a:gd name="T2" fmla="*/ 0 w 56"/>
                <a:gd name="T3" fmla="*/ 41 h 41"/>
                <a:gd name="T4" fmla="*/ 56 w 56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41">
                  <a:moveTo>
                    <a:pt x="56" y="4"/>
                  </a:moveTo>
                  <a:cubicBezTo>
                    <a:pt x="39" y="16"/>
                    <a:pt x="15" y="33"/>
                    <a:pt x="0" y="41"/>
                  </a:cubicBezTo>
                  <a:cubicBezTo>
                    <a:pt x="8" y="19"/>
                    <a:pt x="29" y="0"/>
                    <a:pt x="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5356225" y="2438400"/>
              <a:ext cx="1295400" cy="1903413"/>
            </a:xfrm>
            <a:custGeom>
              <a:avLst/>
              <a:gdLst>
                <a:gd name="T0" fmla="*/ 1512 w 2006"/>
                <a:gd name="T1" fmla="*/ 1347 h 2944"/>
                <a:gd name="T2" fmla="*/ 1016 w 2006"/>
                <a:gd name="T3" fmla="*/ 1087 h 2944"/>
                <a:gd name="T4" fmla="*/ 1615 w 2006"/>
                <a:gd name="T5" fmla="*/ 2506 h 2944"/>
                <a:gd name="T6" fmla="*/ 1411 w 2006"/>
                <a:gd name="T7" fmla="*/ 2678 h 2944"/>
                <a:gd name="T8" fmla="*/ 738 w 2006"/>
                <a:gd name="T9" fmla="*/ 2315 h 2944"/>
                <a:gd name="T10" fmla="*/ 258 w 2006"/>
                <a:gd name="T11" fmla="*/ 2559 h 2944"/>
                <a:gd name="T12" fmla="*/ 79 w 2006"/>
                <a:gd name="T13" fmla="*/ 2650 h 2944"/>
                <a:gd name="T14" fmla="*/ 284 w 2006"/>
                <a:gd name="T15" fmla="*/ 2063 h 2944"/>
                <a:gd name="T16" fmla="*/ 744 w 2006"/>
                <a:gd name="T17" fmla="*/ 1153 h 2944"/>
                <a:gd name="T18" fmla="*/ 792 w 2006"/>
                <a:gd name="T19" fmla="*/ 720 h 2944"/>
                <a:gd name="T20" fmla="*/ 946 w 2006"/>
                <a:gd name="T21" fmla="*/ 520 h 2944"/>
                <a:gd name="T22" fmla="*/ 1258 w 2006"/>
                <a:gd name="T23" fmla="*/ 857 h 2944"/>
                <a:gd name="T24" fmla="*/ 1877 w 2006"/>
                <a:gd name="T25" fmla="*/ 1115 h 2944"/>
                <a:gd name="T26" fmla="*/ 1875 w 2006"/>
                <a:gd name="T27" fmla="*/ 1218 h 2944"/>
                <a:gd name="T28" fmla="*/ 970 w 2006"/>
                <a:gd name="T29" fmla="*/ 518 h 2944"/>
                <a:gd name="T30" fmla="*/ 339 w 2006"/>
                <a:gd name="T31" fmla="*/ 316 h 2944"/>
                <a:gd name="T32" fmla="*/ 643 w 2006"/>
                <a:gd name="T33" fmla="*/ 302 h 2944"/>
                <a:gd name="T34" fmla="*/ 895 w 2006"/>
                <a:gd name="T35" fmla="*/ 792 h 2944"/>
                <a:gd name="T36" fmla="*/ 952 w 2006"/>
                <a:gd name="T37" fmla="*/ 726 h 2944"/>
                <a:gd name="T38" fmla="*/ 807 w 2006"/>
                <a:gd name="T39" fmla="*/ 819 h 2944"/>
                <a:gd name="T40" fmla="*/ 853 w 2006"/>
                <a:gd name="T41" fmla="*/ 786 h 2944"/>
                <a:gd name="T42" fmla="*/ 938 w 2006"/>
                <a:gd name="T43" fmla="*/ 946 h 2944"/>
                <a:gd name="T44" fmla="*/ 1051 w 2006"/>
                <a:gd name="T45" fmla="*/ 1270 h 2944"/>
                <a:gd name="T46" fmla="*/ 1248 w 2006"/>
                <a:gd name="T47" fmla="*/ 877 h 2944"/>
                <a:gd name="T48" fmla="*/ 923 w 2006"/>
                <a:gd name="T49" fmla="*/ 962 h 2944"/>
                <a:gd name="T50" fmla="*/ 1750 w 2006"/>
                <a:gd name="T51" fmla="*/ 1012 h 2944"/>
                <a:gd name="T52" fmla="*/ 1333 w 2006"/>
                <a:gd name="T53" fmla="*/ 1210 h 2944"/>
                <a:gd name="T54" fmla="*/ 683 w 2006"/>
                <a:gd name="T55" fmla="*/ 1083 h 2944"/>
                <a:gd name="T56" fmla="*/ 756 w 2006"/>
                <a:gd name="T57" fmla="*/ 1079 h 2944"/>
                <a:gd name="T58" fmla="*/ 1319 w 2006"/>
                <a:gd name="T59" fmla="*/ 1430 h 2944"/>
                <a:gd name="T60" fmla="*/ 690 w 2006"/>
                <a:gd name="T61" fmla="*/ 1125 h 2944"/>
                <a:gd name="T62" fmla="*/ 1887 w 2006"/>
                <a:gd name="T63" fmla="*/ 1238 h 2944"/>
                <a:gd name="T64" fmla="*/ 905 w 2006"/>
                <a:gd name="T65" fmla="*/ 1242 h 2944"/>
                <a:gd name="T66" fmla="*/ 833 w 2006"/>
                <a:gd name="T67" fmla="*/ 1256 h 2944"/>
                <a:gd name="T68" fmla="*/ 835 w 2006"/>
                <a:gd name="T69" fmla="*/ 1258 h 2944"/>
                <a:gd name="T70" fmla="*/ 756 w 2006"/>
                <a:gd name="T71" fmla="*/ 1534 h 2944"/>
                <a:gd name="T72" fmla="*/ 1180 w 2006"/>
                <a:gd name="T73" fmla="*/ 2186 h 2944"/>
                <a:gd name="T74" fmla="*/ 208 w 2006"/>
                <a:gd name="T75" fmla="*/ 2347 h 2944"/>
                <a:gd name="T76" fmla="*/ 490 w 2006"/>
                <a:gd name="T77" fmla="*/ 1716 h 2944"/>
                <a:gd name="T78" fmla="*/ 228 w 2006"/>
                <a:gd name="T79" fmla="*/ 2539 h 2944"/>
                <a:gd name="T80" fmla="*/ 1034 w 2006"/>
                <a:gd name="T81" fmla="*/ 1540 h 2944"/>
                <a:gd name="T82" fmla="*/ 1145 w 2006"/>
                <a:gd name="T83" fmla="*/ 1710 h 2944"/>
                <a:gd name="T84" fmla="*/ 1452 w 2006"/>
                <a:gd name="T85" fmla="*/ 2519 h 2944"/>
                <a:gd name="T86" fmla="*/ 1615 w 2006"/>
                <a:gd name="T87" fmla="*/ 1343 h 2944"/>
                <a:gd name="T88" fmla="*/ 1643 w 2006"/>
                <a:gd name="T89" fmla="*/ 1403 h 2944"/>
                <a:gd name="T90" fmla="*/ 1752 w 2006"/>
                <a:gd name="T91" fmla="*/ 1476 h 2944"/>
                <a:gd name="T92" fmla="*/ 1829 w 2006"/>
                <a:gd name="T93" fmla="*/ 1514 h 2944"/>
                <a:gd name="T94" fmla="*/ 1853 w 2006"/>
                <a:gd name="T95" fmla="*/ 1472 h 2944"/>
                <a:gd name="T96" fmla="*/ 690 w 2006"/>
                <a:gd name="T97" fmla="*/ 2182 h 2944"/>
                <a:gd name="T98" fmla="*/ 962 w 2006"/>
                <a:gd name="T99" fmla="*/ 2180 h 2944"/>
                <a:gd name="T100" fmla="*/ 611 w 2006"/>
                <a:gd name="T101" fmla="*/ 2222 h 2944"/>
                <a:gd name="T102" fmla="*/ 841 w 2006"/>
                <a:gd name="T103" fmla="*/ 2256 h 2944"/>
                <a:gd name="T104" fmla="*/ 714 w 2006"/>
                <a:gd name="T105" fmla="*/ 2295 h 2944"/>
                <a:gd name="T106" fmla="*/ 40 w 2006"/>
                <a:gd name="T107" fmla="*/ 2516 h 2944"/>
                <a:gd name="T108" fmla="*/ 1518 w 2006"/>
                <a:gd name="T109" fmla="*/ 2521 h 2944"/>
                <a:gd name="T110" fmla="*/ 234 w 2006"/>
                <a:gd name="T111" fmla="*/ 2561 h 2944"/>
                <a:gd name="T112" fmla="*/ 89 w 2006"/>
                <a:gd name="T113" fmla="*/ 2575 h 2944"/>
                <a:gd name="T114" fmla="*/ 1450 w 2006"/>
                <a:gd name="T115" fmla="*/ 2684 h 2944"/>
                <a:gd name="T116" fmla="*/ 1539 w 2006"/>
                <a:gd name="T117" fmla="*/ 2865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06" h="2944">
                  <a:moveTo>
                    <a:pt x="1978" y="1460"/>
                  </a:moveTo>
                  <a:cubicBezTo>
                    <a:pt x="1962" y="1467"/>
                    <a:pt x="1947" y="1464"/>
                    <a:pt x="1936" y="1474"/>
                  </a:cubicBezTo>
                  <a:cubicBezTo>
                    <a:pt x="1928" y="1482"/>
                    <a:pt x="1923" y="1497"/>
                    <a:pt x="1906" y="1498"/>
                  </a:cubicBezTo>
                  <a:cubicBezTo>
                    <a:pt x="1896" y="1499"/>
                    <a:pt x="1882" y="1494"/>
                    <a:pt x="1875" y="1484"/>
                  </a:cubicBezTo>
                  <a:cubicBezTo>
                    <a:pt x="1874" y="1488"/>
                    <a:pt x="1868" y="1485"/>
                    <a:pt x="1867" y="1488"/>
                  </a:cubicBezTo>
                  <a:cubicBezTo>
                    <a:pt x="1865" y="1510"/>
                    <a:pt x="1847" y="1529"/>
                    <a:pt x="1821" y="1534"/>
                  </a:cubicBezTo>
                  <a:cubicBezTo>
                    <a:pt x="1809" y="1530"/>
                    <a:pt x="1801" y="1521"/>
                    <a:pt x="1799" y="1506"/>
                  </a:cubicBezTo>
                  <a:cubicBezTo>
                    <a:pt x="1791" y="1504"/>
                    <a:pt x="1777" y="1503"/>
                    <a:pt x="1772" y="1494"/>
                  </a:cubicBezTo>
                  <a:cubicBezTo>
                    <a:pt x="1750" y="1512"/>
                    <a:pt x="1723" y="1495"/>
                    <a:pt x="1720" y="1466"/>
                  </a:cubicBezTo>
                  <a:cubicBezTo>
                    <a:pt x="1706" y="1454"/>
                    <a:pt x="1694" y="1440"/>
                    <a:pt x="1678" y="1430"/>
                  </a:cubicBezTo>
                  <a:cubicBezTo>
                    <a:pt x="1657" y="1448"/>
                    <a:pt x="1637" y="1425"/>
                    <a:pt x="1625" y="1411"/>
                  </a:cubicBezTo>
                  <a:cubicBezTo>
                    <a:pt x="1601" y="1420"/>
                    <a:pt x="1570" y="1426"/>
                    <a:pt x="1547" y="1413"/>
                  </a:cubicBezTo>
                  <a:cubicBezTo>
                    <a:pt x="1538" y="1392"/>
                    <a:pt x="1521" y="1378"/>
                    <a:pt x="1506" y="1363"/>
                  </a:cubicBezTo>
                  <a:cubicBezTo>
                    <a:pt x="1507" y="1357"/>
                    <a:pt x="1508" y="1351"/>
                    <a:pt x="1512" y="1347"/>
                  </a:cubicBezTo>
                  <a:cubicBezTo>
                    <a:pt x="1470" y="1318"/>
                    <a:pt x="1429" y="1284"/>
                    <a:pt x="1389" y="1248"/>
                  </a:cubicBezTo>
                  <a:cubicBezTo>
                    <a:pt x="1380" y="1259"/>
                    <a:pt x="1368" y="1274"/>
                    <a:pt x="1347" y="1268"/>
                  </a:cubicBezTo>
                  <a:cubicBezTo>
                    <a:pt x="1337" y="1259"/>
                    <a:pt x="1333" y="1245"/>
                    <a:pt x="1321" y="1238"/>
                  </a:cubicBezTo>
                  <a:cubicBezTo>
                    <a:pt x="1288" y="1175"/>
                    <a:pt x="1209" y="1141"/>
                    <a:pt x="1139" y="1109"/>
                  </a:cubicBezTo>
                  <a:cubicBezTo>
                    <a:pt x="1121" y="1113"/>
                    <a:pt x="1107" y="1099"/>
                    <a:pt x="1087" y="1099"/>
                  </a:cubicBezTo>
                  <a:cubicBezTo>
                    <a:pt x="1116" y="1143"/>
                    <a:pt x="1163" y="1186"/>
                    <a:pt x="1196" y="1232"/>
                  </a:cubicBezTo>
                  <a:cubicBezTo>
                    <a:pt x="1199" y="1234"/>
                    <a:pt x="1201" y="1238"/>
                    <a:pt x="1206" y="1238"/>
                  </a:cubicBezTo>
                  <a:cubicBezTo>
                    <a:pt x="1241" y="1296"/>
                    <a:pt x="1284" y="1347"/>
                    <a:pt x="1319" y="1405"/>
                  </a:cubicBezTo>
                  <a:cubicBezTo>
                    <a:pt x="1386" y="1394"/>
                    <a:pt x="1432" y="1454"/>
                    <a:pt x="1387" y="1492"/>
                  </a:cubicBezTo>
                  <a:cubicBezTo>
                    <a:pt x="1421" y="1521"/>
                    <a:pt x="1367" y="1571"/>
                    <a:pt x="1345" y="1526"/>
                  </a:cubicBezTo>
                  <a:cubicBezTo>
                    <a:pt x="1315" y="1540"/>
                    <a:pt x="1268" y="1534"/>
                    <a:pt x="1258" y="1504"/>
                  </a:cubicBezTo>
                  <a:cubicBezTo>
                    <a:pt x="1253" y="1490"/>
                    <a:pt x="1269" y="1481"/>
                    <a:pt x="1266" y="1460"/>
                  </a:cubicBezTo>
                  <a:cubicBezTo>
                    <a:pt x="1272" y="1450"/>
                    <a:pt x="1281" y="1442"/>
                    <a:pt x="1290" y="1434"/>
                  </a:cubicBezTo>
                  <a:cubicBezTo>
                    <a:pt x="1205" y="1312"/>
                    <a:pt x="1115" y="1194"/>
                    <a:pt x="1016" y="1087"/>
                  </a:cubicBezTo>
                  <a:cubicBezTo>
                    <a:pt x="992" y="1090"/>
                    <a:pt x="956" y="1083"/>
                    <a:pt x="928" y="1091"/>
                  </a:cubicBezTo>
                  <a:cubicBezTo>
                    <a:pt x="935" y="1105"/>
                    <a:pt x="932" y="1116"/>
                    <a:pt x="940" y="1129"/>
                  </a:cubicBezTo>
                  <a:cubicBezTo>
                    <a:pt x="966" y="1143"/>
                    <a:pt x="992" y="1149"/>
                    <a:pt x="1024" y="1155"/>
                  </a:cubicBezTo>
                  <a:cubicBezTo>
                    <a:pt x="1041" y="1191"/>
                    <a:pt x="1054" y="1233"/>
                    <a:pt x="1071" y="1270"/>
                  </a:cubicBezTo>
                  <a:cubicBezTo>
                    <a:pt x="1069" y="1274"/>
                    <a:pt x="1068" y="1280"/>
                    <a:pt x="1065" y="1284"/>
                  </a:cubicBezTo>
                  <a:cubicBezTo>
                    <a:pt x="1109" y="1367"/>
                    <a:pt x="1136" y="1467"/>
                    <a:pt x="1180" y="1549"/>
                  </a:cubicBezTo>
                  <a:cubicBezTo>
                    <a:pt x="1201" y="1614"/>
                    <a:pt x="1216" y="1674"/>
                    <a:pt x="1246" y="1728"/>
                  </a:cubicBezTo>
                  <a:cubicBezTo>
                    <a:pt x="1255" y="1769"/>
                    <a:pt x="1270" y="1805"/>
                    <a:pt x="1288" y="1847"/>
                  </a:cubicBezTo>
                  <a:cubicBezTo>
                    <a:pt x="1322" y="1931"/>
                    <a:pt x="1348" y="2026"/>
                    <a:pt x="1385" y="2109"/>
                  </a:cubicBezTo>
                  <a:cubicBezTo>
                    <a:pt x="1418" y="2241"/>
                    <a:pt x="1466" y="2363"/>
                    <a:pt x="1502" y="2488"/>
                  </a:cubicBezTo>
                  <a:cubicBezTo>
                    <a:pt x="1533" y="2488"/>
                    <a:pt x="1545" y="2530"/>
                    <a:pt x="1553" y="2553"/>
                  </a:cubicBezTo>
                  <a:cubicBezTo>
                    <a:pt x="1566" y="2552"/>
                    <a:pt x="1572" y="2544"/>
                    <a:pt x="1583" y="2541"/>
                  </a:cubicBezTo>
                  <a:cubicBezTo>
                    <a:pt x="1578" y="2532"/>
                    <a:pt x="1574" y="2521"/>
                    <a:pt x="1571" y="2510"/>
                  </a:cubicBezTo>
                  <a:cubicBezTo>
                    <a:pt x="1577" y="2493"/>
                    <a:pt x="1604" y="2496"/>
                    <a:pt x="1615" y="2506"/>
                  </a:cubicBezTo>
                  <a:cubicBezTo>
                    <a:pt x="1626" y="2545"/>
                    <a:pt x="1647" y="2580"/>
                    <a:pt x="1647" y="2617"/>
                  </a:cubicBezTo>
                  <a:cubicBezTo>
                    <a:pt x="1619" y="2635"/>
                    <a:pt x="1598" y="2611"/>
                    <a:pt x="1591" y="2587"/>
                  </a:cubicBezTo>
                  <a:cubicBezTo>
                    <a:pt x="1586" y="2589"/>
                    <a:pt x="1576" y="2591"/>
                    <a:pt x="1573" y="2589"/>
                  </a:cubicBezTo>
                  <a:cubicBezTo>
                    <a:pt x="1570" y="2607"/>
                    <a:pt x="1585" y="2612"/>
                    <a:pt x="1583" y="2627"/>
                  </a:cubicBezTo>
                  <a:cubicBezTo>
                    <a:pt x="1581" y="2645"/>
                    <a:pt x="1562" y="2639"/>
                    <a:pt x="1557" y="2652"/>
                  </a:cubicBezTo>
                  <a:cubicBezTo>
                    <a:pt x="1557" y="2654"/>
                    <a:pt x="1566" y="2679"/>
                    <a:pt x="1571" y="2694"/>
                  </a:cubicBezTo>
                  <a:cubicBezTo>
                    <a:pt x="1583" y="2731"/>
                    <a:pt x="1613" y="2780"/>
                    <a:pt x="1625" y="2811"/>
                  </a:cubicBezTo>
                  <a:cubicBezTo>
                    <a:pt x="1631" y="2829"/>
                    <a:pt x="1640" y="2855"/>
                    <a:pt x="1615" y="2863"/>
                  </a:cubicBezTo>
                  <a:cubicBezTo>
                    <a:pt x="1619" y="2879"/>
                    <a:pt x="1619" y="2888"/>
                    <a:pt x="1619" y="2908"/>
                  </a:cubicBezTo>
                  <a:cubicBezTo>
                    <a:pt x="1594" y="2944"/>
                    <a:pt x="1566" y="2910"/>
                    <a:pt x="1553" y="2881"/>
                  </a:cubicBezTo>
                  <a:cubicBezTo>
                    <a:pt x="1545" y="2880"/>
                    <a:pt x="1542" y="2884"/>
                    <a:pt x="1538" y="2886"/>
                  </a:cubicBezTo>
                  <a:cubicBezTo>
                    <a:pt x="1526" y="2881"/>
                    <a:pt x="1523" y="2868"/>
                    <a:pt x="1512" y="2863"/>
                  </a:cubicBezTo>
                  <a:cubicBezTo>
                    <a:pt x="1493" y="2794"/>
                    <a:pt x="1459" y="2740"/>
                    <a:pt x="1430" y="2680"/>
                  </a:cubicBezTo>
                  <a:cubicBezTo>
                    <a:pt x="1419" y="2679"/>
                    <a:pt x="1419" y="2680"/>
                    <a:pt x="1411" y="2678"/>
                  </a:cubicBezTo>
                  <a:cubicBezTo>
                    <a:pt x="1383" y="2636"/>
                    <a:pt x="1369" y="2582"/>
                    <a:pt x="1349" y="2541"/>
                  </a:cubicBezTo>
                  <a:cubicBezTo>
                    <a:pt x="1350" y="2534"/>
                    <a:pt x="1351" y="2528"/>
                    <a:pt x="1361" y="2525"/>
                  </a:cubicBezTo>
                  <a:cubicBezTo>
                    <a:pt x="1321" y="2447"/>
                    <a:pt x="1308" y="2372"/>
                    <a:pt x="1280" y="2285"/>
                  </a:cubicBezTo>
                  <a:cubicBezTo>
                    <a:pt x="1216" y="2265"/>
                    <a:pt x="1145" y="2248"/>
                    <a:pt x="1079" y="2232"/>
                  </a:cubicBezTo>
                  <a:cubicBezTo>
                    <a:pt x="1061" y="2227"/>
                    <a:pt x="1041" y="2218"/>
                    <a:pt x="1024" y="2216"/>
                  </a:cubicBezTo>
                  <a:cubicBezTo>
                    <a:pt x="988" y="2211"/>
                    <a:pt x="948" y="2218"/>
                    <a:pt x="907" y="2220"/>
                  </a:cubicBezTo>
                  <a:cubicBezTo>
                    <a:pt x="905" y="2226"/>
                    <a:pt x="907" y="2234"/>
                    <a:pt x="907" y="2246"/>
                  </a:cubicBezTo>
                  <a:cubicBezTo>
                    <a:pt x="944" y="2265"/>
                    <a:pt x="938" y="2352"/>
                    <a:pt x="893" y="2349"/>
                  </a:cubicBezTo>
                  <a:cubicBezTo>
                    <a:pt x="878" y="2397"/>
                    <a:pt x="910" y="2470"/>
                    <a:pt x="863" y="2498"/>
                  </a:cubicBezTo>
                  <a:cubicBezTo>
                    <a:pt x="869" y="2536"/>
                    <a:pt x="792" y="2559"/>
                    <a:pt x="788" y="2504"/>
                  </a:cubicBezTo>
                  <a:cubicBezTo>
                    <a:pt x="781" y="2504"/>
                    <a:pt x="775" y="2500"/>
                    <a:pt x="764" y="2500"/>
                  </a:cubicBezTo>
                  <a:cubicBezTo>
                    <a:pt x="759" y="2492"/>
                    <a:pt x="756" y="2482"/>
                    <a:pt x="752" y="2474"/>
                  </a:cubicBezTo>
                  <a:cubicBezTo>
                    <a:pt x="768" y="2439"/>
                    <a:pt x="758" y="2378"/>
                    <a:pt x="758" y="2345"/>
                  </a:cubicBezTo>
                  <a:cubicBezTo>
                    <a:pt x="752" y="2340"/>
                    <a:pt x="740" y="2330"/>
                    <a:pt x="738" y="2315"/>
                  </a:cubicBezTo>
                  <a:cubicBezTo>
                    <a:pt x="732" y="2318"/>
                    <a:pt x="721" y="2317"/>
                    <a:pt x="714" y="2319"/>
                  </a:cubicBezTo>
                  <a:cubicBezTo>
                    <a:pt x="720" y="2342"/>
                    <a:pt x="705" y="2356"/>
                    <a:pt x="677" y="2355"/>
                  </a:cubicBezTo>
                  <a:cubicBezTo>
                    <a:pt x="644" y="2339"/>
                    <a:pt x="671" y="2283"/>
                    <a:pt x="661" y="2252"/>
                  </a:cubicBezTo>
                  <a:cubicBezTo>
                    <a:pt x="663" y="2251"/>
                    <a:pt x="665" y="2249"/>
                    <a:pt x="665" y="2246"/>
                  </a:cubicBezTo>
                  <a:cubicBezTo>
                    <a:pt x="690" y="2232"/>
                    <a:pt x="719" y="2255"/>
                    <a:pt x="712" y="2279"/>
                  </a:cubicBezTo>
                  <a:cubicBezTo>
                    <a:pt x="724" y="2282"/>
                    <a:pt x="724" y="2273"/>
                    <a:pt x="734" y="2273"/>
                  </a:cubicBezTo>
                  <a:cubicBezTo>
                    <a:pt x="731" y="2265"/>
                    <a:pt x="736" y="2260"/>
                    <a:pt x="738" y="2252"/>
                  </a:cubicBezTo>
                  <a:cubicBezTo>
                    <a:pt x="744" y="2245"/>
                    <a:pt x="749" y="2249"/>
                    <a:pt x="756" y="2246"/>
                  </a:cubicBezTo>
                  <a:cubicBezTo>
                    <a:pt x="755" y="2238"/>
                    <a:pt x="755" y="2228"/>
                    <a:pt x="750" y="2220"/>
                  </a:cubicBezTo>
                  <a:cubicBezTo>
                    <a:pt x="721" y="2221"/>
                    <a:pt x="700" y="2219"/>
                    <a:pt x="684" y="2232"/>
                  </a:cubicBezTo>
                  <a:cubicBezTo>
                    <a:pt x="627" y="2232"/>
                    <a:pt x="568" y="2247"/>
                    <a:pt x="508" y="2256"/>
                  </a:cubicBezTo>
                  <a:cubicBezTo>
                    <a:pt x="460" y="2268"/>
                    <a:pt x="394" y="2273"/>
                    <a:pt x="343" y="2281"/>
                  </a:cubicBezTo>
                  <a:cubicBezTo>
                    <a:pt x="321" y="2367"/>
                    <a:pt x="268" y="2462"/>
                    <a:pt x="244" y="2545"/>
                  </a:cubicBezTo>
                  <a:cubicBezTo>
                    <a:pt x="251" y="2548"/>
                    <a:pt x="255" y="2553"/>
                    <a:pt x="258" y="2559"/>
                  </a:cubicBezTo>
                  <a:cubicBezTo>
                    <a:pt x="243" y="2589"/>
                    <a:pt x="229" y="2633"/>
                    <a:pt x="220" y="2668"/>
                  </a:cubicBezTo>
                  <a:cubicBezTo>
                    <a:pt x="213" y="2671"/>
                    <a:pt x="208" y="2678"/>
                    <a:pt x="200" y="2674"/>
                  </a:cubicBezTo>
                  <a:cubicBezTo>
                    <a:pt x="180" y="2699"/>
                    <a:pt x="173" y="2731"/>
                    <a:pt x="157" y="2765"/>
                  </a:cubicBezTo>
                  <a:cubicBezTo>
                    <a:pt x="155" y="2770"/>
                    <a:pt x="149" y="2773"/>
                    <a:pt x="147" y="2777"/>
                  </a:cubicBezTo>
                  <a:cubicBezTo>
                    <a:pt x="134" y="2808"/>
                    <a:pt x="134" y="2843"/>
                    <a:pt x="111" y="2861"/>
                  </a:cubicBezTo>
                  <a:cubicBezTo>
                    <a:pt x="102" y="2860"/>
                    <a:pt x="100" y="2864"/>
                    <a:pt x="93" y="2861"/>
                  </a:cubicBezTo>
                  <a:cubicBezTo>
                    <a:pt x="81" y="2874"/>
                    <a:pt x="75" y="2902"/>
                    <a:pt x="60" y="2906"/>
                  </a:cubicBezTo>
                  <a:cubicBezTo>
                    <a:pt x="45" y="2902"/>
                    <a:pt x="31" y="2898"/>
                    <a:pt x="24" y="2886"/>
                  </a:cubicBezTo>
                  <a:cubicBezTo>
                    <a:pt x="24" y="2868"/>
                    <a:pt x="36" y="2860"/>
                    <a:pt x="42" y="2847"/>
                  </a:cubicBezTo>
                  <a:cubicBezTo>
                    <a:pt x="7" y="2839"/>
                    <a:pt x="22" y="2813"/>
                    <a:pt x="28" y="2779"/>
                  </a:cubicBezTo>
                  <a:cubicBezTo>
                    <a:pt x="29" y="2771"/>
                    <a:pt x="27" y="2765"/>
                    <a:pt x="28" y="2762"/>
                  </a:cubicBezTo>
                  <a:cubicBezTo>
                    <a:pt x="28" y="2760"/>
                    <a:pt x="34" y="2757"/>
                    <a:pt x="36" y="2754"/>
                  </a:cubicBezTo>
                  <a:cubicBezTo>
                    <a:pt x="40" y="2744"/>
                    <a:pt x="41" y="2729"/>
                    <a:pt x="46" y="2720"/>
                  </a:cubicBezTo>
                  <a:cubicBezTo>
                    <a:pt x="55" y="2702"/>
                    <a:pt x="76" y="2672"/>
                    <a:pt x="79" y="2650"/>
                  </a:cubicBezTo>
                  <a:cubicBezTo>
                    <a:pt x="78" y="2643"/>
                    <a:pt x="66" y="2646"/>
                    <a:pt x="66" y="2637"/>
                  </a:cubicBezTo>
                  <a:cubicBezTo>
                    <a:pt x="63" y="2623"/>
                    <a:pt x="78" y="2614"/>
                    <a:pt x="79" y="2599"/>
                  </a:cubicBezTo>
                  <a:cubicBezTo>
                    <a:pt x="75" y="2591"/>
                    <a:pt x="67" y="2587"/>
                    <a:pt x="58" y="2583"/>
                  </a:cubicBezTo>
                  <a:cubicBezTo>
                    <a:pt x="55" y="2594"/>
                    <a:pt x="48" y="2600"/>
                    <a:pt x="48" y="2613"/>
                  </a:cubicBezTo>
                  <a:cubicBezTo>
                    <a:pt x="35" y="2618"/>
                    <a:pt x="17" y="2626"/>
                    <a:pt x="0" y="2621"/>
                  </a:cubicBezTo>
                  <a:cubicBezTo>
                    <a:pt x="1" y="2571"/>
                    <a:pt x="21" y="2525"/>
                    <a:pt x="38" y="2486"/>
                  </a:cubicBezTo>
                  <a:cubicBezTo>
                    <a:pt x="58" y="2486"/>
                    <a:pt x="79" y="2492"/>
                    <a:pt x="79" y="2512"/>
                  </a:cubicBezTo>
                  <a:cubicBezTo>
                    <a:pt x="80" y="2525"/>
                    <a:pt x="64" y="2535"/>
                    <a:pt x="68" y="2551"/>
                  </a:cubicBezTo>
                  <a:cubicBezTo>
                    <a:pt x="75" y="2554"/>
                    <a:pt x="85" y="2555"/>
                    <a:pt x="91" y="2559"/>
                  </a:cubicBezTo>
                  <a:cubicBezTo>
                    <a:pt x="98" y="2542"/>
                    <a:pt x="98" y="2527"/>
                    <a:pt x="99" y="2516"/>
                  </a:cubicBezTo>
                  <a:cubicBezTo>
                    <a:pt x="106" y="2510"/>
                    <a:pt x="118" y="2508"/>
                    <a:pt x="125" y="2514"/>
                  </a:cubicBezTo>
                  <a:cubicBezTo>
                    <a:pt x="159" y="2418"/>
                    <a:pt x="201" y="2323"/>
                    <a:pt x="232" y="2226"/>
                  </a:cubicBezTo>
                  <a:cubicBezTo>
                    <a:pt x="241" y="2200"/>
                    <a:pt x="250" y="2171"/>
                    <a:pt x="254" y="2145"/>
                  </a:cubicBezTo>
                  <a:cubicBezTo>
                    <a:pt x="259" y="2115"/>
                    <a:pt x="275" y="2087"/>
                    <a:pt x="284" y="2063"/>
                  </a:cubicBezTo>
                  <a:cubicBezTo>
                    <a:pt x="298" y="2025"/>
                    <a:pt x="308" y="1986"/>
                    <a:pt x="323" y="1948"/>
                  </a:cubicBezTo>
                  <a:cubicBezTo>
                    <a:pt x="337" y="1913"/>
                    <a:pt x="355" y="1865"/>
                    <a:pt x="371" y="1825"/>
                  </a:cubicBezTo>
                  <a:cubicBezTo>
                    <a:pt x="385" y="1790"/>
                    <a:pt x="396" y="1754"/>
                    <a:pt x="411" y="1720"/>
                  </a:cubicBezTo>
                  <a:cubicBezTo>
                    <a:pt x="418" y="1703"/>
                    <a:pt x="429" y="1689"/>
                    <a:pt x="435" y="1672"/>
                  </a:cubicBezTo>
                  <a:cubicBezTo>
                    <a:pt x="445" y="1641"/>
                    <a:pt x="455" y="1614"/>
                    <a:pt x="466" y="1583"/>
                  </a:cubicBezTo>
                  <a:cubicBezTo>
                    <a:pt x="476" y="1556"/>
                    <a:pt x="484" y="1529"/>
                    <a:pt x="494" y="1504"/>
                  </a:cubicBezTo>
                  <a:cubicBezTo>
                    <a:pt x="498" y="1495"/>
                    <a:pt x="505" y="1487"/>
                    <a:pt x="508" y="1478"/>
                  </a:cubicBezTo>
                  <a:cubicBezTo>
                    <a:pt x="511" y="1468"/>
                    <a:pt x="510" y="1456"/>
                    <a:pt x="514" y="1446"/>
                  </a:cubicBezTo>
                  <a:cubicBezTo>
                    <a:pt x="517" y="1437"/>
                    <a:pt x="524" y="1429"/>
                    <a:pt x="528" y="1420"/>
                  </a:cubicBezTo>
                  <a:cubicBezTo>
                    <a:pt x="538" y="1396"/>
                    <a:pt x="544" y="1371"/>
                    <a:pt x="554" y="1345"/>
                  </a:cubicBezTo>
                  <a:cubicBezTo>
                    <a:pt x="565" y="1316"/>
                    <a:pt x="573" y="1294"/>
                    <a:pt x="587" y="1268"/>
                  </a:cubicBezTo>
                  <a:cubicBezTo>
                    <a:pt x="589" y="1262"/>
                    <a:pt x="584" y="1262"/>
                    <a:pt x="585" y="1256"/>
                  </a:cubicBezTo>
                  <a:cubicBezTo>
                    <a:pt x="597" y="1230"/>
                    <a:pt x="606" y="1208"/>
                    <a:pt x="615" y="1184"/>
                  </a:cubicBezTo>
                  <a:cubicBezTo>
                    <a:pt x="645" y="1167"/>
                    <a:pt x="704" y="1164"/>
                    <a:pt x="744" y="1153"/>
                  </a:cubicBezTo>
                  <a:cubicBezTo>
                    <a:pt x="768" y="1146"/>
                    <a:pt x="774" y="1124"/>
                    <a:pt x="782" y="1097"/>
                  </a:cubicBezTo>
                  <a:cubicBezTo>
                    <a:pt x="773" y="1101"/>
                    <a:pt x="752" y="1096"/>
                    <a:pt x="734" y="1097"/>
                  </a:cubicBezTo>
                  <a:cubicBezTo>
                    <a:pt x="730" y="1101"/>
                    <a:pt x="733" y="1112"/>
                    <a:pt x="732" y="1119"/>
                  </a:cubicBezTo>
                  <a:cubicBezTo>
                    <a:pt x="722" y="1141"/>
                    <a:pt x="688" y="1151"/>
                    <a:pt x="675" y="1131"/>
                  </a:cubicBezTo>
                  <a:cubicBezTo>
                    <a:pt x="656" y="1103"/>
                    <a:pt x="675" y="1053"/>
                    <a:pt x="673" y="1020"/>
                  </a:cubicBezTo>
                  <a:cubicBezTo>
                    <a:pt x="677" y="1020"/>
                    <a:pt x="679" y="1018"/>
                    <a:pt x="679" y="1014"/>
                  </a:cubicBezTo>
                  <a:cubicBezTo>
                    <a:pt x="700" y="1012"/>
                    <a:pt x="713" y="1017"/>
                    <a:pt x="724" y="1026"/>
                  </a:cubicBezTo>
                  <a:cubicBezTo>
                    <a:pt x="721" y="1035"/>
                    <a:pt x="726" y="1044"/>
                    <a:pt x="730" y="1052"/>
                  </a:cubicBezTo>
                  <a:cubicBezTo>
                    <a:pt x="749" y="1054"/>
                    <a:pt x="765" y="1052"/>
                    <a:pt x="790" y="1052"/>
                  </a:cubicBezTo>
                  <a:cubicBezTo>
                    <a:pt x="795" y="1038"/>
                    <a:pt x="792" y="1025"/>
                    <a:pt x="798" y="1010"/>
                  </a:cubicBezTo>
                  <a:cubicBezTo>
                    <a:pt x="782" y="993"/>
                    <a:pt x="759" y="973"/>
                    <a:pt x="754" y="946"/>
                  </a:cubicBezTo>
                  <a:cubicBezTo>
                    <a:pt x="745" y="902"/>
                    <a:pt x="775" y="860"/>
                    <a:pt x="798" y="835"/>
                  </a:cubicBezTo>
                  <a:cubicBezTo>
                    <a:pt x="784" y="824"/>
                    <a:pt x="768" y="815"/>
                    <a:pt x="760" y="798"/>
                  </a:cubicBezTo>
                  <a:cubicBezTo>
                    <a:pt x="772" y="773"/>
                    <a:pt x="782" y="747"/>
                    <a:pt x="792" y="720"/>
                  </a:cubicBezTo>
                  <a:cubicBezTo>
                    <a:pt x="693" y="632"/>
                    <a:pt x="582" y="556"/>
                    <a:pt x="478" y="472"/>
                  </a:cubicBezTo>
                  <a:cubicBezTo>
                    <a:pt x="481" y="468"/>
                    <a:pt x="478" y="469"/>
                    <a:pt x="480" y="462"/>
                  </a:cubicBezTo>
                  <a:cubicBezTo>
                    <a:pt x="391" y="385"/>
                    <a:pt x="306" y="303"/>
                    <a:pt x="210" y="232"/>
                  </a:cubicBezTo>
                  <a:cubicBezTo>
                    <a:pt x="205" y="232"/>
                    <a:pt x="200" y="232"/>
                    <a:pt x="195" y="232"/>
                  </a:cubicBezTo>
                  <a:cubicBezTo>
                    <a:pt x="188" y="226"/>
                    <a:pt x="180" y="221"/>
                    <a:pt x="173" y="216"/>
                  </a:cubicBezTo>
                  <a:cubicBezTo>
                    <a:pt x="174" y="207"/>
                    <a:pt x="171" y="202"/>
                    <a:pt x="167" y="199"/>
                  </a:cubicBezTo>
                  <a:cubicBezTo>
                    <a:pt x="187" y="121"/>
                    <a:pt x="223" y="54"/>
                    <a:pt x="298" y="16"/>
                  </a:cubicBezTo>
                  <a:cubicBezTo>
                    <a:pt x="308" y="11"/>
                    <a:pt x="321" y="9"/>
                    <a:pt x="331" y="0"/>
                  </a:cubicBezTo>
                  <a:cubicBezTo>
                    <a:pt x="354" y="3"/>
                    <a:pt x="371" y="19"/>
                    <a:pt x="371" y="38"/>
                  </a:cubicBezTo>
                  <a:cubicBezTo>
                    <a:pt x="462" y="117"/>
                    <a:pt x="559" y="190"/>
                    <a:pt x="637" y="282"/>
                  </a:cubicBezTo>
                  <a:cubicBezTo>
                    <a:pt x="645" y="281"/>
                    <a:pt x="643" y="281"/>
                    <a:pt x="651" y="282"/>
                  </a:cubicBezTo>
                  <a:cubicBezTo>
                    <a:pt x="756" y="362"/>
                    <a:pt x="840" y="465"/>
                    <a:pt x="946" y="544"/>
                  </a:cubicBezTo>
                  <a:cubicBezTo>
                    <a:pt x="953" y="555"/>
                    <a:pt x="955" y="570"/>
                    <a:pt x="970" y="571"/>
                  </a:cubicBezTo>
                  <a:cubicBezTo>
                    <a:pt x="974" y="550"/>
                    <a:pt x="963" y="527"/>
                    <a:pt x="946" y="520"/>
                  </a:cubicBezTo>
                  <a:cubicBezTo>
                    <a:pt x="949" y="516"/>
                    <a:pt x="948" y="509"/>
                    <a:pt x="950" y="504"/>
                  </a:cubicBezTo>
                  <a:cubicBezTo>
                    <a:pt x="993" y="463"/>
                    <a:pt x="1079" y="499"/>
                    <a:pt x="1061" y="552"/>
                  </a:cubicBezTo>
                  <a:cubicBezTo>
                    <a:pt x="1047" y="560"/>
                    <a:pt x="1038" y="565"/>
                    <a:pt x="1018" y="560"/>
                  </a:cubicBezTo>
                  <a:cubicBezTo>
                    <a:pt x="1007" y="570"/>
                    <a:pt x="1009" y="587"/>
                    <a:pt x="1000" y="595"/>
                  </a:cubicBezTo>
                  <a:cubicBezTo>
                    <a:pt x="1013" y="608"/>
                    <a:pt x="1026" y="620"/>
                    <a:pt x="1032" y="641"/>
                  </a:cubicBezTo>
                  <a:cubicBezTo>
                    <a:pt x="1063" y="681"/>
                    <a:pt x="1106" y="709"/>
                    <a:pt x="1145" y="744"/>
                  </a:cubicBezTo>
                  <a:cubicBezTo>
                    <a:pt x="1164" y="762"/>
                    <a:pt x="1186" y="780"/>
                    <a:pt x="1210" y="790"/>
                  </a:cubicBezTo>
                  <a:cubicBezTo>
                    <a:pt x="1217" y="760"/>
                    <a:pt x="1174" y="762"/>
                    <a:pt x="1176" y="730"/>
                  </a:cubicBezTo>
                  <a:cubicBezTo>
                    <a:pt x="1205" y="693"/>
                    <a:pt x="1261" y="714"/>
                    <a:pt x="1288" y="740"/>
                  </a:cubicBezTo>
                  <a:cubicBezTo>
                    <a:pt x="1292" y="755"/>
                    <a:pt x="1285" y="770"/>
                    <a:pt x="1284" y="778"/>
                  </a:cubicBezTo>
                  <a:cubicBezTo>
                    <a:pt x="1274" y="782"/>
                    <a:pt x="1262" y="782"/>
                    <a:pt x="1248" y="782"/>
                  </a:cubicBezTo>
                  <a:cubicBezTo>
                    <a:pt x="1243" y="790"/>
                    <a:pt x="1241" y="801"/>
                    <a:pt x="1234" y="808"/>
                  </a:cubicBezTo>
                  <a:cubicBezTo>
                    <a:pt x="1238" y="820"/>
                    <a:pt x="1251" y="827"/>
                    <a:pt x="1256" y="839"/>
                  </a:cubicBezTo>
                  <a:cubicBezTo>
                    <a:pt x="1258" y="845"/>
                    <a:pt x="1255" y="851"/>
                    <a:pt x="1258" y="857"/>
                  </a:cubicBezTo>
                  <a:cubicBezTo>
                    <a:pt x="1264" y="870"/>
                    <a:pt x="1280" y="884"/>
                    <a:pt x="1290" y="895"/>
                  </a:cubicBezTo>
                  <a:cubicBezTo>
                    <a:pt x="1372" y="985"/>
                    <a:pt x="1492" y="1063"/>
                    <a:pt x="1567" y="1159"/>
                  </a:cubicBezTo>
                  <a:cubicBezTo>
                    <a:pt x="1600" y="1179"/>
                    <a:pt x="1624" y="1226"/>
                    <a:pt x="1666" y="1244"/>
                  </a:cubicBezTo>
                  <a:cubicBezTo>
                    <a:pt x="1707" y="1221"/>
                    <a:pt x="1745" y="1194"/>
                    <a:pt x="1789" y="1175"/>
                  </a:cubicBezTo>
                  <a:cubicBezTo>
                    <a:pt x="1788" y="1169"/>
                    <a:pt x="1781" y="1167"/>
                    <a:pt x="1780" y="1161"/>
                  </a:cubicBezTo>
                  <a:cubicBezTo>
                    <a:pt x="1780" y="1152"/>
                    <a:pt x="1783" y="1146"/>
                    <a:pt x="1785" y="1139"/>
                  </a:cubicBezTo>
                  <a:cubicBezTo>
                    <a:pt x="1771" y="1127"/>
                    <a:pt x="1755" y="1117"/>
                    <a:pt x="1740" y="1105"/>
                  </a:cubicBezTo>
                  <a:cubicBezTo>
                    <a:pt x="1727" y="1111"/>
                    <a:pt x="1706" y="1119"/>
                    <a:pt x="1690" y="1111"/>
                  </a:cubicBezTo>
                  <a:cubicBezTo>
                    <a:pt x="1689" y="1101"/>
                    <a:pt x="1681" y="1092"/>
                    <a:pt x="1680" y="1081"/>
                  </a:cubicBezTo>
                  <a:cubicBezTo>
                    <a:pt x="1679" y="1049"/>
                    <a:pt x="1731" y="985"/>
                    <a:pt x="1760" y="988"/>
                  </a:cubicBezTo>
                  <a:cubicBezTo>
                    <a:pt x="1775" y="990"/>
                    <a:pt x="1800" y="1006"/>
                    <a:pt x="1803" y="1020"/>
                  </a:cubicBezTo>
                  <a:cubicBezTo>
                    <a:pt x="1805" y="1028"/>
                    <a:pt x="1797" y="1036"/>
                    <a:pt x="1799" y="1044"/>
                  </a:cubicBezTo>
                  <a:cubicBezTo>
                    <a:pt x="1803" y="1059"/>
                    <a:pt x="1817" y="1061"/>
                    <a:pt x="1831" y="1075"/>
                  </a:cubicBezTo>
                  <a:cubicBezTo>
                    <a:pt x="1858" y="1065"/>
                    <a:pt x="1883" y="1086"/>
                    <a:pt x="1877" y="1115"/>
                  </a:cubicBezTo>
                  <a:cubicBezTo>
                    <a:pt x="1882" y="1122"/>
                    <a:pt x="1883" y="1123"/>
                    <a:pt x="1889" y="1131"/>
                  </a:cubicBezTo>
                  <a:cubicBezTo>
                    <a:pt x="1893" y="1128"/>
                    <a:pt x="1898" y="1126"/>
                    <a:pt x="1902" y="1123"/>
                  </a:cubicBezTo>
                  <a:cubicBezTo>
                    <a:pt x="1898" y="1102"/>
                    <a:pt x="1874" y="1093"/>
                    <a:pt x="1883" y="1065"/>
                  </a:cubicBezTo>
                  <a:cubicBezTo>
                    <a:pt x="1925" y="1051"/>
                    <a:pt x="2003" y="1104"/>
                    <a:pt x="1978" y="1139"/>
                  </a:cubicBezTo>
                  <a:cubicBezTo>
                    <a:pt x="1966" y="1155"/>
                    <a:pt x="1937" y="1148"/>
                    <a:pt x="1922" y="1135"/>
                  </a:cubicBezTo>
                  <a:cubicBezTo>
                    <a:pt x="1913" y="1136"/>
                    <a:pt x="1920" y="1145"/>
                    <a:pt x="1906" y="1145"/>
                  </a:cubicBezTo>
                  <a:cubicBezTo>
                    <a:pt x="1909" y="1149"/>
                    <a:pt x="1913" y="1151"/>
                    <a:pt x="1918" y="1153"/>
                  </a:cubicBezTo>
                  <a:cubicBezTo>
                    <a:pt x="1921" y="1150"/>
                    <a:pt x="1925" y="1151"/>
                    <a:pt x="1928" y="1145"/>
                  </a:cubicBezTo>
                  <a:cubicBezTo>
                    <a:pt x="1950" y="1147"/>
                    <a:pt x="1965" y="1166"/>
                    <a:pt x="1958" y="1190"/>
                  </a:cubicBezTo>
                  <a:cubicBezTo>
                    <a:pt x="1967" y="1208"/>
                    <a:pt x="2006" y="1226"/>
                    <a:pt x="2006" y="1242"/>
                  </a:cubicBezTo>
                  <a:cubicBezTo>
                    <a:pt x="2005" y="1259"/>
                    <a:pt x="1984" y="1271"/>
                    <a:pt x="1972" y="1286"/>
                  </a:cubicBezTo>
                  <a:cubicBezTo>
                    <a:pt x="1938" y="1290"/>
                    <a:pt x="1934" y="1263"/>
                    <a:pt x="1914" y="1246"/>
                  </a:cubicBezTo>
                  <a:cubicBezTo>
                    <a:pt x="1899" y="1249"/>
                    <a:pt x="1893" y="1264"/>
                    <a:pt x="1879" y="1262"/>
                  </a:cubicBezTo>
                  <a:cubicBezTo>
                    <a:pt x="1858" y="1259"/>
                    <a:pt x="1859" y="1230"/>
                    <a:pt x="1875" y="1218"/>
                  </a:cubicBezTo>
                  <a:cubicBezTo>
                    <a:pt x="1864" y="1211"/>
                    <a:pt x="1857" y="1201"/>
                    <a:pt x="1845" y="1194"/>
                  </a:cubicBezTo>
                  <a:cubicBezTo>
                    <a:pt x="1794" y="1223"/>
                    <a:pt x="1747" y="1255"/>
                    <a:pt x="1696" y="1284"/>
                  </a:cubicBezTo>
                  <a:cubicBezTo>
                    <a:pt x="1691" y="1315"/>
                    <a:pt x="1702" y="1340"/>
                    <a:pt x="1726" y="1353"/>
                  </a:cubicBezTo>
                  <a:cubicBezTo>
                    <a:pt x="1728" y="1378"/>
                    <a:pt x="1747" y="1386"/>
                    <a:pt x="1760" y="1401"/>
                  </a:cubicBezTo>
                  <a:cubicBezTo>
                    <a:pt x="1783" y="1396"/>
                    <a:pt x="1799" y="1415"/>
                    <a:pt x="1805" y="1438"/>
                  </a:cubicBezTo>
                  <a:cubicBezTo>
                    <a:pt x="1815" y="1419"/>
                    <a:pt x="1849" y="1426"/>
                    <a:pt x="1861" y="1434"/>
                  </a:cubicBezTo>
                  <a:cubicBezTo>
                    <a:pt x="1872" y="1429"/>
                    <a:pt x="1880" y="1410"/>
                    <a:pt x="1899" y="1407"/>
                  </a:cubicBezTo>
                  <a:cubicBezTo>
                    <a:pt x="1907" y="1408"/>
                    <a:pt x="1906" y="1417"/>
                    <a:pt x="1916" y="1417"/>
                  </a:cubicBezTo>
                  <a:cubicBezTo>
                    <a:pt x="1929" y="1416"/>
                    <a:pt x="1947" y="1393"/>
                    <a:pt x="1966" y="1405"/>
                  </a:cubicBezTo>
                  <a:cubicBezTo>
                    <a:pt x="1981" y="1413"/>
                    <a:pt x="1985" y="1440"/>
                    <a:pt x="1978" y="1460"/>
                  </a:cubicBezTo>
                  <a:close/>
                  <a:moveTo>
                    <a:pt x="1044" y="542"/>
                  </a:moveTo>
                  <a:cubicBezTo>
                    <a:pt x="1044" y="530"/>
                    <a:pt x="1046" y="526"/>
                    <a:pt x="1036" y="520"/>
                  </a:cubicBezTo>
                  <a:cubicBezTo>
                    <a:pt x="1025" y="546"/>
                    <a:pt x="989" y="527"/>
                    <a:pt x="986" y="506"/>
                  </a:cubicBezTo>
                  <a:cubicBezTo>
                    <a:pt x="976" y="504"/>
                    <a:pt x="967" y="514"/>
                    <a:pt x="970" y="518"/>
                  </a:cubicBezTo>
                  <a:cubicBezTo>
                    <a:pt x="976" y="527"/>
                    <a:pt x="1015" y="555"/>
                    <a:pt x="1044" y="542"/>
                  </a:cubicBezTo>
                  <a:close/>
                  <a:moveTo>
                    <a:pt x="319" y="62"/>
                  </a:moveTo>
                  <a:cubicBezTo>
                    <a:pt x="293" y="122"/>
                    <a:pt x="260" y="173"/>
                    <a:pt x="206" y="201"/>
                  </a:cubicBezTo>
                  <a:cubicBezTo>
                    <a:pt x="212" y="210"/>
                    <a:pt x="197" y="204"/>
                    <a:pt x="198" y="214"/>
                  </a:cubicBezTo>
                  <a:cubicBezTo>
                    <a:pt x="204" y="219"/>
                    <a:pt x="213" y="211"/>
                    <a:pt x="220" y="216"/>
                  </a:cubicBezTo>
                  <a:cubicBezTo>
                    <a:pt x="281" y="176"/>
                    <a:pt x="351" y="124"/>
                    <a:pt x="349" y="40"/>
                  </a:cubicBezTo>
                  <a:cubicBezTo>
                    <a:pt x="349" y="37"/>
                    <a:pt x="350" y="35"/>
                    <a:pt x="353" y="36"/>
                  </a:cubicBezTo>
                  <a:cubicBezTo>
                    <a:pt x="350" y="27"/>
                    <a:pt x="344" y="22"/>
                    <a:pt x="333" y="20"/>
                  </a:cubicBezTo>
                  <a:cubicBezTo>
                    <a:pt x="335" y="32"/>
                    <a:pt x="314" y="46"/>
                    <a:pt x="319" y="62"/>
                  </a:cubicBezTo>
                  <a:close/>
                  <a:moveTo>
                    <a:pt x="187" y="193"/>
                  </a:moveTo>
                  <a:cubicBezTo>
                    <a:pt x="246" y="159"/>
                    <a:pt x="295" y="104"/>
                    <a:pt x="308" y="30"/>
                  </a:cubicBezTo>
                  <a:cubicBezTo>
                    <a:pt x="240" y="57"/>
                    <a:pt x="205" y="123"/>
                    <a:pt x="187" y="193"/>
                  </a:cubicBezTo>
                  <a:close/>
                  <a:moveTo>
                    <a:pt x="234" y="226"/>
                  </a:moveTo>
                  <a:cubicBezTo>
                    <a:pt x="265" y="261"/>
                    <a:pt x="304" y="287"/>
                    <a:pt x="339" y="316"/>
                  </a:cubicBezTo>
                  <a:cubicBezTo>
                    <a:pt x="393" y="359"/>
                    <a:pt x="439" y="412"/>
                    <a:pt x="496" y="450"/>
                  </a:cubicBezTo>
                  <a:cubicBezTo>
                    <a:pt x="557" y="419"/>
                    <a:pt x="614" y="372"/>
                    <a:pt x="621" y="288"/>
                  </a:cubicBezTo>
                  <a:cubicBezTo>
                    <a:pt x="544" y="205"/>
                    <a:pt x="463" y="126"/>
                    <a:pt x="367" y="62"/>
                  </a:cubicBezTo>
                  <a:cubicBezTo>
                    <a:pt x="344" y="137"/>
                    <a:pt x="297" y="190"/>
                    <a:pt x="234" y="226"/>
                  </a:cubicBezTo>
                  <a:close/>
                  <a:moveTo>
                    <a:pt x="502" y="466"/>
                  </a:moveTo>
                  <a:cubicBezTo>
                    <a:pt x="605" y="562"/>
                    <a:pt x="727" y="638"/>
                    <a:pt x="833" y="730"/>
                  </a:cubicBezTo>
                  <a:cubicBezTo>
                    <a:pt x="846" y="724"/>
                    <a:pt x="863" y="718"/>
                    <a:pt x="875" y="708"/>
                  </a:cubicBezTo>
                  <a:cubicBezTo>
                    <a:pt x="889" y="697"/>
                    <a:pt x="919" y="666"/>
                    <a:pt x="925" y="651"/>
                  </a:cubicBezTo>
                  <a:cubicBezTo>
                    <a:pt x="926" y="648"/>
                    <a:pt x="922" y="642"/>
                    <a:pt x="923" y="639"/>
                  </a:cubicBezTo>
                  <a:cubicBezTo>
                    <a:pt x="926" y="621"/>
                    <a:pt x="944" y="611"/>
                    <a:pt x="948" y="593"/>
                  </a:cubicBezTo>
                  <a:cubicBezTo>
                    <a:pt x="935" y="555"/>
                    <a:pt x="899" y="540"/>
                    <a:pt x="881" y="506"/>
                  </a:cubicBezTo>
                  <a:cubicBezTo>
                    <a:pt x="866" y="500"/>
                    <a:pt x="865" y="490"/>
                    <a:pt x="849" y="488"/>
                  </a:cubicBezTo>
                  <a:cubicBezTo>
                    <a:pt x="826" y="466"/>
                    <a:pt x="810" y="437"/>
                    <a:pt x="780" y="423"/>
                  </a:cubicBezTo>
                  <a:cubicBezTo>
                    <a:pt x="741" y="375"/>
                    <a:pt x="698" y="333"/>
                    <a:pt x="643" y="302"/>
                  </a:cubicBezTo>
                  <a:cubicBezTo>
                    <a:pt x="622" y="378"/>
                    <a:pt x="578" y="439"/>
                    <a:pt x="502" y="466"/>
                  </a:cubicBezTo>
                  <a:close/>
                  <a:moveTo>
                    <a:pt x="986" y="583"/>
                  </a:moveTo>
                  <a:cubicBezTo>
                    <a:pt x="996" y="576"/>
                    <a:pt x="994" y="567"/>
                    <a:pt x="996" y="556"/>
                  </a:cubicBezTo>
                  <a:cubicBezTo>
                    <a:pt x="992" y="555"/>
                    <a:pt x="991" y="551"/>
                    <a:pt x="986" y="552"/>
                  </a:cubicBezTo>
                  <a:cubicBezTo>
                    <a:pt x="986" y="562"/>
                    <a:pt x="986" y="573"/>
                    <a:pt x="986" y="583"/>
                  </a:cubicBezTo>
                  <a:close/>
                  <a:moveTo>
                    <a:pt x="1055" y="932"/>
                  </a:moveTo>
                  <a:cubicBezTo>
                    <a:pt x="1078" y="933"/>
                    <a:pt x="1107" y="928"/>
                    <a:pt x="1125" y="917"/>
                  </a:cubicBezTo>
                  <a:cubicBezTo>
                    <a:pt x="1139" y="908"/>
                    <a:pt x="1164" y="882"/>
                    <a:pt x="1174" y="863"/>
                  </a:cubicBezTo>
                  <a:cubicBezTo>
                    <a:pt x="1181" y="852"/>
                    <a:pt x="1192" y="817"/>
                    <a:pt x="1186" y="802"/>
                  </a:cubicBezTo>
                  <a:cubicBezTo>
                    <a:pt x="1179" y="783"/>
                    <a:pt x="1144" y="768"/>
                    <a:pt x="1127" y="752"/>
                  </a:cubicBezTo>
                  <a:cubicBezTo>
                    <a:pt x="1122" y="748"/>
                    <a:pt x="1121" y="742"/>
                    <a:pt x="1117" y="738"/>
                  </a:cubicBezTo>
                  <a:cubicBezTo>
                    <a:pt x="1113" y="734"/>
                    <a:pt x="1108" y="732"/>
                    <a:pt x="1103" y="728"/>
                  </a:cubicBezTo>
                  <a:cubicBezTo>
                    <a:pt x="1078" y="708"/>
                    <a:pt x="1045" y="676"/>
                    <a:pt x="1024" y="663"/>
                  </a:cubicBezTo>
                  <a:cubicBezTo>
                    <a:pt x="1005" y="724"/>
                    <a:pt x="954" y="771"/>
                    <a:pt x="895" y="792"/>
                  </a:cubicBezTo>
                  <a:cubicBezTo>
                    <a:pt x="947" y="840"/>
                    <a:pt x="994" y="893"/>
                    <a:pt x="1055" y="932"/>
                  </a:cubicBezTo>
                  <a:close/>
                  <a:moveTo>
                    <a:pt x="932" y="689"/>
                  </a:moveTo>
                  <a:cubicBezTo>
                    <a:pt x="929" y="689"/>
                    <a:pt x="930" y="694"/>
                    <a:pt x="925" y="692"/>
                  </a:cubicBezTo>
                  <a:cubicBezTo>
                    <a:pt x="925" y="690"/>
                    <a:pt x="933" y="685"/>
                    <a:pt x="927" y="683"/>
                  </a:cubicBezTo>
                  <a:cubicBezTo>
                    <a:pt x="913" y="696"/>
                    <a:pt x="901" y="711"/>
                    <a:pt x="885" y="722"/>
                  </a:cubicBezTo>
                  <a:cubicBezTo>
                    <a:pt x="889" y="730"/>
                    <a:pt x="883" y="727"/>
                    <a:pt x="881" y="732"/>
                  </a:cubicBezTo>
                  <a:cubicBezTo>
                    <a:pt x="890" y="735"/>
                    <a:pt x="893" y="731"/>
                    <a:pt x="885" y="738"/>
                  </a:cubicBezTo>
                  <a:cubicBezTo>
                    <a:pt x="890" y="741"/>
                    <a:pt x="893" y="732"/>
                    <a:pt x="895" y="738"/>
                  </a:cubicBezTo>
                  <a:cubicBezTo>
                    <a:pt x="887" y="749"/>
                    <a:pt x="907" y="748"/>
                    <a:pt x="913" y="752"/>
                  </a:cubicBezTo>
                  <a:cubicBezTo>
                    <a:pt x="906" y="753"/>
                    <a:pt x="913" y="757"/>
                    <a:pt x="909" y="758"/>
                  </a:cubicBezTo>
                  <a:cubicBezTo>
                    <a:pt x="896" y="764"/>
                    <a:pt x="896" y="762"/>
                    <a:pt x="905" y="760"/>
                  </a:cubicBezTo>
                  <a:cubicBezTo>
                    <a:pt x="919" y="757"/>
                    <a:pt x="932" y="749"/>
                    <a:pt x="944" y="744"/>
                  </a:cubicBezTo>
                  <a:cubicBezTo>
                    <a:pt x="949" y="736"/>
                    <a:pt x="958" y="732"/>
                    <a:pt x="962" y="722"/>
                  </a:cubicBezTo>
                  <a:cubicBezTo>
                    <a:pt x="956" y="721"/>
                    <a:pt x="958" y="728"/>
                    <a:pt x="952" y="726"/>
                  </a:cubicBezTo>
                  <a:cubicBezTo>
                    <a:pt x="954" y="721"/>
                    <a:pt x="948" y="722"/>
                    <a:pt x="948" y="718"/>
                  </a:cubicBezTo>
                  <a:cubicBezTo>
                    <a:pt x="956" y="713"/>
                    <a:pt x="949" y="718"/>
                    <a:pt x="946" y="714"/>
                  </a:cubicBezTo>
                  <a:cubicBezTo>
                    <a:pt x="949" y="708"/>
                    <a:pt x="944" y="701"/>
                    <a:pt x="946" y="698"/>
                  </a:cubicBezTo>
                  <a:cubicBezTo>
                    <a:pt x="941" y="703"/>
                    <a:pt x="925" y="704"/>
                    <a:pt x="923" y="696"/>
                  </a:cubicBezTo>
                  <a:cubicBezTo>
                    <a:pt x="927" y="696"/>
                    <a:pt x="935" y="689"/>
                    <a:pt x="932" y="689"/>
                  </a:cubicBezTo>
                  <a:close/>
                  <a:moveTo>
                    <a:pt x="1198" y="740"/>
                  </a:moveTo>
                  <a:cubicBezTo>
                    <a:pt x="1205" y="756"/>
                    <a:pt x="1228" y="770"/>
                    <a:pt x="1244" y="758"/>
                  </a:cubicBezTo>
                  <a:cubicBezTo>
                    <a:pt x="1224" y="755"/>
                    <a:pt x="1217" y="740"/>
                    <a:pt x="1206" y="728"/>
                  </a:cubicBezTo>
                  <a:cubicBezTo>
                    <a:pt x="1205" y="734"/>
                    <a:pt x="1198" y="733"/>
                    <a:pt x="1198" y="740"/>
                  </a:cubicBezTo>
                  <a:close/>
                  <a:moveTo>
                    <a:pt x="1248" y="742"/>
                  </a:moveTo>
                  <a:cubicBezTo>
                    <a:pt x="1246" y="732"/>
                    <a:pt x="1236" y="731"/>
                    <a:pt x="1228" y="728"/>
                  </a:cubicBezTo>
                  <a:cubicBezTo>
                    <a:pt x="1231" y="736"/>
                    <a:pt x="1236" y="743"/>
                    <a:pt x="1248" y="742"/>
                  </a:cubicBezTo>
                  <a:close/>
                  <a:moveTo>
                    <a:pt x="780" y="792"/>
                  </a:moveTo>
                  <a:cubicBezTo>
                    <a:pt x="780" y="802"/>
                    <a:pt x="796" y="812"/>
                    <a:pt x="807" y="819"/>
                  </a:cubicBezTo>
                  <a:cubicBezTo>
                    <a:pt x="878" y="868"/>
                    <a:pt x="949" y="937"/>
                    <a:pt x="1020" y="974"/>
                  </a:cubicBezTo>
                  <a:cubicBezTo>
                    <a:pt x="1029" y="968"/>
                    <a:pt x="1035" y="959"/>
                    <a:pt x="1040" y="948"/>
                  </a:cubicBezTo>
                  <a:cubicBezTo>
                    <a:pt x="1035" y="947"/>
                    <a:pt x="1035" y="940"/>
                    <a:pt x="1032" y="936"/>
                  </a:cubicBezTo>
                  <a:cubicBezTo>
                    <a:pt x="998" y="958"/>
                    <a:pt x="985" y="930"/>
                    <a:pt x="962" y="913"/>
                  </a:cubicBezTo>
                  <a:cubicBezTo>
                    <a:pt x="926" y="885"/>
                    <a:pt x="886" y="856"/>
                    <a:pt x="859" y="827"/>
                  </a:cubicBezTo>
                  <a:cubicBezTo>
                    <a:pt x="845" y="823"/>
                    <a:pt x="825" y="808"/>
                    <a:pt x="817" y="792"/>
                  </a:cubicBezTo>
                  <a:cubicBezTo>
                    <a:pt x="818" y="782"/>
                    <a:pt x="829" y="782"/>
                    <a:pt x="827" y="770"/>
                  </a:cubicBezTo>
                  <a:cubicBezTo>
                    <a:pt x="824" y="760"/>
                    <a:pt x="811" y="750"/>
                    <a:pt x="798" y="744"/>
                  </a:cubicBezTo>
                  <a:cubicBezTo>
                    <a:pt x="799" y="761"/>
                    <a:pt x="778" y="774"/>
                    <a:pt x="780" y="792"/>
                  </a:cubicBezTo>
                  <a:close/>
                  <a:moveTo>
                    <a:pt x="1246" y="758"/>
                  </a:moveTo>
                  <a:cubicBezTo>
                    <a:pt x="1247" y="770"/>
                    <a:pt x="1258" y="767"/>
                    <a:pt x="1270" y="766"/>
                  </a:cubicBezTo>
                  <a:cubicBezTo>
                    <a:pt x="1271" y="758"/>
                    <a:pt x="1272" y="752"/>
                    <a:pt x="1266" y="748"/>
                  </a:cubicBezTo>
                  <a:cubicBezTo>
                    <a:pt x="1261" y="754"/>
                    <a:pt x="1257" y="759"/>
                    <a:pt x="1246" y="758"/>
                  </a:cubicBezTo>
                  <a:close/>
                  <a:moveTo>
                    <a:pt x="853" y="786"/>
                  </a:moveTo>
                  <a:cubicBezTo>
                    <a:pt x="848" y="789"/>
                    <a:pt x="842" y="789"/>
                    <a:pt x="837" y="788"/>
                  </a:cubicBezTo>
                  <a:cubicBezTo>
                    <a:pt x="880" y="837"/>
                    <a:pt x="939" y="869"/>
                    <a:pt x="986" y="913"/>
                  </a:cubicBezTo>
                  <a:cubicBezTo>
                    <a:pt x="1000" y="910"/>
                    <a:pt x="1005" y="934"/>
                    <a:pt x="1012" y="925"/>
                  </a:cubicBezTo>
                  <a:cubicBezTo>
                    <a:pt x="959" y="878"/>
                    <a:pt x="915" y="823"/>
                    <a:pt x="853" y="786"/>
                  </a:cubicBezTo>
                  <a:close/>
                  <a:moveTo>
                    <a:pt x="811" y="845"/>
                  </a:moveTo>
                  <a:cubicBezTo>
                    <a:pt x="785" y="863"/>
                    <a:pt x="762" y="914"/>
                    <a:pt x="776" y="952"/>
                  </a:cubicBezTo>
                  <a:cubicBezTo>
                    <a:pt x="774" y="902"/>
                    <a:pt x="802" y="875"/>
                    <a:pt x="823" y="853"/>
                  </a:cubicBezTo>
                  <a:cubicBezTo>
                    <a:pt x="820" y="850"/>
                    <a:pt x="815" y="849"/>
                    <a:pt x="811" y="845"/>
                  </a:cubicBezTo>
                  <a:close/>
                  <a:moveTo>
                    <a:pt x="1048" y="1266"/>
                  </a:moveTo>
                  <a:cubicBezTo>
                    <a:pt x="1036" y="1242"/>
                    <a:pt x="1030" y="1200"/>
                    <a:pt x="1014" y="1175"/>
                  </a:cubicBezTo>
                  <a:cubicBezTo>
                    <a:pt x="984" y="1156"/>
                    <a:pt x="939" y="1165"/>
                    <a:pt x="923" y="1135"/>
                  </a:cubicBezTo>
                  <a:cubicBezTo>
                    <a:pt x="908" y="1109"/>
                    <a:pt x="910" y="1066"/>
                    <a:pt x="907" y="1040"/>
                  </a:cubicBezTo>
                  <a:cubicBezTo>
                    <a:pt x="942" y="1031"/>
                    <a:pt x="974" y="1001"/>
                    <a:pt x="968" y="960"/>
                  </a:cubicBezTo>
                  <a:cubicBezTo>
                    <a:pt x="958" y="957"/>
                    <a:pt x="949" y="942"/>
                    <a:pt x="938" y="946"/>
                  </a:cubicBezTo>
                  <a:cubicBezTo>
                    <a:pt x="953" y="1010"/>
                    <a:pt x="863" y="1022"/>
                    <a:pt x="841" y="970"/>
                  </a:cubicBezTo>
                  <a:cubicBezTo>
                    <a:pt x="836" y="940"/>
                    <a:pt x="858" y="914"/>
                    <a:pt x="889" y="909"/>
                  </a:cubicBezTo>
                  <a:cubicBezTo>
                    <a:pt x="873" y="893"/>
                    <a:pt x="852" y="882"/>
                    <a:pt x="833" y="869"/>
                  </a:cubicBezTo>
                  <a:cubicBezTo>
                    <a:pt x="790" y="894"/>
                    <a:pt x="774" y="976"/>
                    <a:pt x="819" y="1008"/>
                  </a:cubicBezTo>
                  <a:cubicBezTo>
                    <a:pt x="800" y="1050"/>
                    <a:pt x="805" y="1137"/>
                    <a:pt x="768" y="1159"/>
                  </a:cubicBezTo>
                  <a:cubicBezTo>
                    <a:pt x="752" y="1168"/>
                    <a:pt x="729" y="1165"/>
                    <a:pt x="710" y="1171"/>
                  </a:cubicBezTo>
                  <a:cubicBezTo>
                    <a:pt x="705" y="1172"/>
                    <a:pt x="701" y="1177"/>
                    <a:pt x="696" y="1179"/>
                  </a:cubicBezTo>
                  <a:cubicBezTo>
                    <a:pt x="673" y="1185"/>
                    <a:pt x="649" y="1181"/>
                    <a:pt x="627" y="1194"/>
                  </a:cubicBezTo>
                  <a:cubicBezTo>
                    <a:pt x="617" y="1213"/>
                    <a:pt x="608" y="1231"/>
                    <a:pt x="603" y="1254"/>
                  </a:cubicBezTo>
                  <a:cubicBezTo>
                    <a:pt x="646" y="1252"/>
                    <a:pt x="684" y="1280"/>
                    <a:pt x="728" y="1266"/>
                  </a:cubicBezTo>
                  <a:cubicBezTo>
                    <a:pt x="734" y="1247"/>
                    <a:pt x="745" y="1222"/>
                    <a:pt x="772" y="1212"/>
                  </a:cubicBezTo>
                  <a:cubicBezTo>
                    <a:pt x="796" y="1203"/>
                    <a:pt x="855" y="1203"/>
                    <a:pt x="883" y="1208"/>
                  </a:cubicBezTo>
                  <a:cubicBezTo>
                    <a:pt x="915" y="1215"/>
                    <a:pt x="922" y="1243"/>
                    <a:pt x="934" y="1264"/>
                  </a:cubicBezTo>
                  <a:cubicBezTo>
                    <a:pt x="977" y="1271"/>
                    <a:pt x="1021" y="1268"/>
                    <a:pt x="1051" y="1270"/>
                  </a:cubicBezTo>
                  <a:cubicBezTo>
                    <a:pt x="1051" y="1266"/>
                    <a:pt x="1054" y="1265"/>
                    <a:pt x="1051" y="1264"/>
                  </a:cubicBezTo>
                  <a:cubicBezTo>
                    <a:pt x="1051" y="1265"/>
                    <a:pt x="1050" y="1266"/>
                    <a:pt x="1048" y="1266"/>
                  </a:cubicBezTo>
                  <a:close/>
                  <a:moveTo>
                    <a:pt x="1135" y="1006"/>
                  </a:moveTo>
                  <a:cubicBezTo>
                    <a:pt x="1153" y="1037"/>
                    <a:pt x="1184" y="1057"/>
                    <a:pt x="1214" y="1079"/>
                  </a:cubicBezTo>
                  <a:cubicBezTo>
                    <a:pt x="1236" y="1096"/>
                    <a:pt x="1258" y="1114"/>
                    <a:pt x="1278" y="1131"/>
                  </a:cubicBezTo>
                  <a:cubicBezTo>
                    <a:pt x="1285" y="1137"/>
                    <a:pt x="1290" y="1145"/>
                    <a:pt x="1297" y="1151"/>
                  </a:cubicBezTo>
                  <a:cubicBezTo>
                    <a:pt x="1307" y="1159"/>
                    <a:pt x="1318" y="1161"/>
                    <a:pt x="1327" y="1169"/>
                  </a:cubicBezTo>
                  <a:cubicBezTo>
                    <a:pt x="1344" y="1183"/>
                    <a:pt x="1359" y="1200"/>
                    <a:pt x="1377" y="1216"/>
                  </a:cubicBezTo>
                  <a:cubicBezTo>
                    <a:pt x="1413" y="1248"/>
                    <a:pt x="1444" y="1273"/>
                    <a:pt x="1484" y="1303"/>
                  </a:cubicBezTo>
                  <a:cubicBezTo>
                    <a:pt x="1499" y="1315"/>
                    <a:pt x="1526" y="1344"/>
                    <a:pt x="1541" y="1343"/>
                  </a:cubicBezTo>
                  <a:cubicBezTo>
                    <a:pt x="1548" y="1343"/>
                    <a:pt x="1558" y="1331"/>
                    <a:pt x="1567" y="1323"/>
                  </a:cubicBezTo>
                  <a:cubicBezTo>
                    <a:pt x="1587" y="1307"/>
                    <a:pt x="1611" y="1287"/>
                    <a:pt x="1617" y="1264"/>
                  </a:cubicBezTo>
                  <a:cubicBezTo>
                    <a:pt x="1620" y="1253"/>
                    <a:pt x="1615" y="1242"/>
                    <a:pt x="1623" y="1236"/>
                  </a:cubicBezTo>
                  <a:cubicBezTo>
                    <a:pt x="1507" y="1107"/>
                    <a:pt x="1370" y="1000"/>
                    <a:pt x="1248" y="877"/>
                  </a:cubicBezTo>
                  <a:cubicBezTo>
                    <a:pt x="1220" y="930"/>
                    <a:pt x="1191" y="981"/>
                    <a:pt x="1135" y="1006"/>
                  </a:cubicBezTo>
                  <a:close/>
                  <a:moveTo>
                    <a:pt x="1141" y="974"/>
                  </a:moveTo>
                  <a:cubicBezTo>
                    <a:pt x="1143" y="974"/>
                    <a:pt x="1145" y="971"/>
                    <a:pt x="1145" y="976"/>
                  </a:cubicBezTo>
                  <a:cubicBezTo>
                    <a:pt x="1161" y="964"/>
                    <a:pt x="1179" y="954"/>
                    <a:pt x="1186" y="932"/>
                  </a:cubicBezTo>
                  <a:cubicBezTo>
                    <a:pt x="1180" y="927"/>
                    <a:pt x="1180" y="939"/>
                    <a:pt x="1172" y="938"/>
                  </a:cubicBezTo>
                  <a:cubicBezTo>
                    <a:pt x="1164" y="932"/>
                    <a:pt x="1163" y="918"/>
                    <a:pt x="1163" y="909"/>
                  </a:cubicBezTo>
                  <a:cubicBezTo>
                    <a:pt x="1148" y="931"/>
                    <a:pt x="1125" y="935"/>
                    <a:pt x="1097" y="946"/>
                  </a:cubicBezTo>
                  <a:cubicBezTo>
                    <a:pt x="1108" y="946"/>
                    <a:pt x="1111" y="950"/>
                    <a:pt x="1117" y="950"/>
                  </a:cubicBezTo>
                  <a:cubicBezTo>
                    <a:pt x="1116" y="953"/>
                    <a:pt x="1114" y="954"/>
                    <a:pt x="1113" y="956"/>
                  </a:cubicBezTo>
                  <a:cubicBezTo>
                    <a:pt x="1124" y="953"/>
                    <a:pt x="1127" y="975"/>
                    <a:pt x="1137" y="964"/>
                  </a:cubicBezTo>
                  <a:cubicBezTo>
                    <a:pt x="1142" y="970"/>
                    <a:pt x="1142" y="971"/>
                    <a:pt x="1141" y="974"/>
                  </a:cubicBezTo>
                  <a:close/>
                  <a:moveTo>
                    <a:pt x="923" y="962"/>
                  </a:moveTo>
                  <a:cubicBezTo>
                    <a:pt x="924" y="928"/>
                    <a:pt x="879" y="912"/>
                    <a:pt x="861" y="944"/>
                  </a:cubicBezTo>
                  <a:cubicBezTo>
                    <a:pt x="850" y="991"/>
                    <a:pt x="920" y="1004"/>
                    <a:pt x="923" y="962"/>
                  </a:cubicBezTo>
                  <a:close/>
                  <a:moveTo>
                    <a:pt x="1049" y="1050"/>
                  </a:moveTo>
                  <a:cubicBezTo>
                    <a:pt x="1101" y="1048"/>
                    <a:pt x="1149" y="1068"/>
                    <a:pt x="1182" y="1073"/>
                  </a:cubicBezTo>
                  <a:cubicBezTo>
                    <a:pt x="1155" y="1056"/>
                    <a:pt x="1136" y="1032"/>
                    <a:pt x="1111" y="1012"/>
                  </a:cubicBezTo>
                  <a:cubicBezTo>
                    <a:pt x="1093" y="1017"/>
                    <a:pt x="1093" y="1014"/>
                    <a:pt x="1071" y="1014"/>
                  </a:cubicBezTo>
                  <a:cubicBezTo>
                    <a:pt x="1066" y="998"/>
                    <a:pt x="1052" y="991"/>
                    <a:pt x="1042" y="980"/>
                  </a:cubicBezTo>
                  <a:cubicBezTo>
                    <a:pt x="1028" y="1002"/>
                    <a:pt x="1005" y="993"/>
                    <a:pt x="994" y="982"/>
                  </a:cubicBezTo>
                  <a:cubicBezTo>
                    <a:pt x="1015" y="1002"/>
                    <a:pt x="1033" y="1025"/>
                    <a:pt x="1049" y="1050"/>
                  </a:cubicBezTo>
                  <a:close/>
                  <a:moveTo>
                    <a:pt x="1004" y="1046"/>
                  </a:moveTo>
                  <a:cubicBezTo>
                    <a:pt x="1011" y="1044"/>
                    <a:pt x="1024" y="1048"/>
                    <a:pt x="1028" y="1044"/>
                  </a:cubicBezTo>
                  <a:cubicBezTo>
                    <a:pt x="1010" y="1031"/>
                    <a:pt x="1003" y="1007"/>
                    <a:pt x="984" y="996"/>
                  </a:cubicBezTo>
                  <a:cubicBezTo>
                    <a:pt x="969" y="1019"/>
                    <a:pt x="1009" y="1026"/>
                    <a:pt x="1004" y="1046"/>
                  </a:cubicBezTo>
                  <a:close/>
                  <a:moveTo>
                    <a:pt x="1702" y="1087"/>
                  </a:moveTo>
                  <a:cubicBezTo>
                    <a:pt x="1716" y="1090"/>
                    <a:pt x="1726" y="1069"/>
                    <a:pt x="1732" y="1059"/>
                  </a:cubicBezTo>
                  <a:cubicBezTo>
                    <a:pt x="1745" y="1040"/>
                    <a:pt x="1768" y="1024"/>
                    <a:pt x="1750" y="1012"/>
                  </a:cubicBezTo>
                  <a:cubicBezTo>
                    <a:pt x="1732" y="1026"/>
                    <a:pt x="1698" y="1051"/>
                    <a:pt x="1702" y="1087"/>
                  </a:cubicBezTo>
                  <a:close/>
                  <a:moveTo>
                    <a:pt x="1774" y="1044"/>
                  </a:moveTo>
                  <a:cubicBezTo>
                    <a:pt x="1760" y="1055"/>
                    <a:pt x="1751" y="1071"/>
                    <a:pt x="1742" y="1087"/>
                  </a:cubicBezTo>
                  <a:cubicBezTo>
                    <a:pt x="1766" y="1074"/>
                    <a:pt x="1774" y="1049"/>
                    <a:pt x="1785" y="1028"/>
                  </a:cubicBezTo>
                  <a:cubicBezTo>
                    <a:pt x="1782" y="1024"/>
                    <a:pt x="1781" y="1017"/>
                    <a:pt x="1776" y="1016"/>
                  </a:cubicBezTo>
                  <a:cubicBezTo>
                    <a:pt x="1776" y="1026"/>
                    <a:pt x="1769" y="1032"/>
                    <a:pt x="1774" y="1044"/>
                  </a:cubicBezTo>
                  <a:close/>
                  <a:moveTo>
                    <a:pt x="968" y="1018"/>
                  </a:moveTo>
                  <a:cubicBezTo>
                    <a:pt x="961" y="1026"/>
                    <a:pt x="954" y="1034"/>
                    <a:pt x="946" y="1042"/>
                  </a:cubicBezTo>
                  <a:cubicBezTo>
                    <a:pt x="958" y="1039"/>
                    <a:pt x="977" y="1043"/>
                    <a:pt x="994" y="1046"/>
                  </a:cubicBezTo>
                  <a:cubicBezTo>
                    <a:pt x="989" y="1033"/>
                    <a:pt x="981" y="1022"/>
                    <a:pt x="968" y="1018"/>
                  </a:cubicBezTo>
                  <a:close/>
                  <a:moveTo>
                    <a:pt x="683" y="1052"/>
                  </a:moveTo>
                  <a:cubicBezTo>
                    <a:pt x="688" y="1053"/>
                    <a:pt x="703" y="1050"/>
                    <a:pt x="710" y="1048"/>
                  </a:cubicBezTo>
                  <a:cubicBezTo>
                    <a:pt x="710" y="1022"/>
                    <a:pt x="678" y="1026"/>
                    <a:pt x="683" y="1052"/>
                  </a:cubicBezTo>
                  <a:close/>
                  <a:moveTo>
                    <a:pt x="1333" y="1210"/>
                  </a:moveTo>
                  <a:cubicBezTo>
                    <a:pt x="1320" y="1185"/>
                    <a:pt x="1292" y="1166"/>
                    <a:pt x="1268" y="1149"/>
                  </a:cubicBezTo>
                  <a:cubicBezTo>
                    <a:pt x="1251" y="1137"/>
                    <a:pt x="1234" y="1128"/>
                    <a:pt x="1216" y="1117"/>
                  </a:cubicBezTo>
                  <a:cubicBezTo>
                    <a:pt x="1186" y="1097"/>
                    <a:pt x="1142" y="1076"/>
                    <a:pt x="1101" y="1069"/>
                  </a:cubicBezTo>
                  <a:cubicBezTo>
                    <a:pt x="1082" y="1067"/>
                    <a:pt x="1061" y="1068"/>
                    <a:pt x="1042" y="1065"/>
                  </a:cubicBezTo>
                  <a:cubicBezTo>
                    <a:pt x="1014" y="1062"/>
                    <a:pt x="988" y="1058"/>
                    <a:pt x="960" y="1057"/>
                  </a:cubicBezTo>
                  <a:cubicBezTo>
                    <a:pt x="955" y="1057"/>
                    <a:pt x="926" y="1053"/>
                    <a:pt x="927" y="1069"/>
                  </a:cubicBezTo>
                  <a:cubicBezTo>
                    <a:pt x="1014" y="1067"/>
                    <a:pt x="1116" y="1076"/>
                    <a:pt x="1186" y="1109"/>
                  </a:cubicBezTo>
                  <a:cubicBezTo>
                    <a:pt x="1192" y="1112"/>
                    <a:pt x="1195" y="1118"/>
                    <a:pt x="1200" y="1121"/>
                  </a:cubicBezTo>
                  <a:cubicBezTo>
                    <a:pt x="1215" y="1129"/>
                    <a:pt x="1228" y="1132"/>
                    <a:pt x="1242" y="1141"/>
                  </a:cubicBezTo>
                  <a:cubicBezTo>
                    <a:pt x="1261" y="1154"/>
                    <a:pt x="1278" y="1169"/>
                    <a:pt x="1293" y="1180"/>
                  </a:cubicBezTo>
                  <a:cubicBezTo>
                    <a:pt x="1300" y="1186"/>
                    <a:pt x="1309" y="1187"/>
                    <a:pt x="1315" y="1192"/>
                  </a:cubicBezTo>
                  <a:cubicBezTo>
                    <a:pt x="1335" y="1210"/>
                    <a:pt x="1340" y="1244"/>
                    <a:pt x="1369" y="1248"/>
                  </a:cubicBezTo>
                  <a:cubicBezTo>
                    <a:pt x="1359" y="1234"/>
                    <a:pt x="1351" y="1217"/>
                    <a:pt x="1333" y="1210"/>
                  </a:cubicBezTo>
                  <a:close/>
                  <a:moveTo>
                    <a:pt x="683" y="1083"/>
                  </a:moveTo>
                  <a:cubicBezTo>
                    <a:pt x="692" y="1088"/>
                    <a:pt x="710" y="1083"/>
                    <a:pt x="714" y="1083"/>
                  </a:cubicBezTo>
                  <a:cubicBezTo>
                    <a:pt x="719" y="1064"/>
                    <a:pt x="703" y="1064"/>
                    <a:pt x="686" y="1061"/>
                  </a:cubicBezTo>
                  <a:cubicBezTo>
                    <a:pt x="681" y="1068"/>
                    <a:pt x="684" y="1072"/>
                    <a:pt x="683" y="1083"/>
                  </a:cubicBezTo>
                  <a:close/>
                  <a:moveTo>
                    <a:pt x="1787" y="1063"/>
                  </a:moveTo>
                  <a:cubicBezTo>
                    <a:pt x="1779" y="1077"/>
                    <a:pt x="1767" y="1087"/>
                    <a:pt x="1758" y="1099"/>
                  </a:cubicBezTo>
                  <a:cubicBezTo>
                    <a:pt x="1773" y="1107"/>
                    <a:pt x="1781" y="1123"/>
                    <a:pt x="1803" y="1125"/>
                  </a:cubicBezTo>
                  <a:cubicBezTo>
                    <a:pt x="1812" y="1117"/>
                    <a:pt x="1819" y="1108"/>
                    <a:pt x="1825" y="1097"/>
                  </a:cubicBezTo>
                  <a:cubicBezTo>
                    <a:pt x="1814" y="1084"/>
                    <a:pt x="1804" y="1070"/>
                    <a:pt x="1787" y="1063"/>
                  </a:cubicBezTo>
                  <a:close/>
                  <a:moveTo>
                    <a:pt x="756" y="1079"/>
                  </a:moveTo>
                  <a:cubicBezTo>
                    <a:pt x="769" y="1082"/>
                    <a:pt x="791" y="1085"/>
                    <a:pt x="790" y="1067"/>
                  </a:cubicBezTo>
                  <a:cubicBezTo>
                    <a:pt x="769" y="1063"/>
                    <a:pt x="757" y="1071"/>
                    <a:pt x="732" y="1069"/>
                  </a:cubicBezTo>
                  <a:cubicBezTo>
                    <a:pt x="732" y="1078"/>
                    <a:pt x="734" y="1077"/>
                    <a:pt x="732" y="1085"/>
                  </a:cubicBezTo>
                  <a:cubicBezTo>
                    <a:pt x="738" y="1083"/>
                    <a:pt x="756" y="1086"/>
                    <a:pt x="748" y="1079"/>
                  </a:cubicBezTo>
                  <a:cubicBezTo>
                    <a:pt x="755" y="1077"/>
                    <a:pt x="760" y="1088"/>
                    <a:pt x="756" y="1079"/>
                  </a:cubicBezTo>
                  <a:close/>
                  <a:moveTo>
                    <a:pt x="1895" y="1079"/>
                  </a:moveTo>
                  <a:cubicBezTo>
                    <a:pt x="1906" y="1105"/>
                    <a:pt x="1925" y="1124"/>
                    <a:pt x="1956" y="1131"/>
                  </a:cubicBezTo>
                  <a:cubicBezTo>
                    <a:pt x="1958" y="1123"/>
                    <a:pt x="1961" y="1119"/>
                    <a:pt x="1964" y="1109"/>
                  </a:cubicBezTo>
                  <a:cubicBezTo>
                    <a:pt x="1962" y="1109"/>
                    <a:pt x="1960" y="1109"/>
                    <a:pt x="1960" y="1107"/>
                  </a:cubicBezTo>
                  <a:cubicBezTo>
                    <a:pt x="1952" y="1111"/>
                    <a:pt x="1951" y="1122"/>
                    <a:pt x="1940" y="1123"/>
                  </a:cubicBezTo>
                  <a:cubicBezTo>
                    <a:pt x="1928" y="1118"/>
                    <a:pt x="1922" y="1108"/>
                    <a:pt x="1918" y="1095"/>
                  </a:cubicBezTo>
                  <a:cubicBezTo>
                    <a:pt x="1919" y="1090"/>
                    <a:pt x="1927" y="1092"/>
                    <a:pt x="1928" y="1087"/>
                  </a:cubicBezTo>
                  <a:cubicBezTo>
                    <a:pt x="1920" y="1081"/>
                    <a:pt x="1905" y="1072"/>
                    <a:pt x="1895" y="1079"/>
                  </a:cubicBezTo>
                  <a:close/>
                  <a:moveTo>
                    <a:pt x="1942" y="1099"/>
                  </a:moveTo>
                  <a:cubicBezTo>
                    <a:pt x="1937" y="1097"/>
                    <a:pt x="1935" y="1092"/>
                    <a:pt x="1930" y="1089"/>
                  </a:cubicBezTo>
                  <a:cubicBezTo>
                    <a:pt x="1931" y="1095"/>
                    <a:pt x="1938" y="1103"/>
                    <a:pt x="1942" y="1099"/>
                  </a:cubicBezTo>
                  <a:close/>
                  <a:moveTo>
                    <a:pt x="1046" y="1097"/>
                  </a:moveTo>
                  <a:cubicBezTo>
                    <a:pt x="1118" y="1174"/>
                    <a:pt x="1182" y="1261"/>
                    <a:pt x="1250" y="1343"/>
                  </a:cubicBezTo>
                  <a:cubicBezTo>
                    <a:pt x="1270" y="1374"/>
                    <a:pt x="1289" y="1417"/>
                    <a:pt x="1319" y="1430"/>
                  </a:cubicBezTo>
                  <a:cubicBezTo>
                    <a:pt x="1286" y="1382"/>
                    <a:pt x="1251" y="1334"/>
                    <a:pt x="1216" y="1288"/>
                  </a:cubicBezTo>
                  <a:cubicBezTo>
                    <a:pt x="1203" y="1270"/>
                    <a:pt x="1189" y="1256"/>
                    <a:pt x="1180" y="1236"/>
                  </a:cubicBezTo>
                  <a:cubicBezTo>
                    <a:pt x="1144" y="1202"/>
                    <a:pt x="1118" y="1158"/>
                    <a:pt x="1085" y="1123"/>
                  </a:cubicBezTo>
                  <a:cubicBezTo>
                    <a:pt x="1074" y="1112"/>
                    <a:pt x="1064" y="1096"/>
                    <a:pt x="1048" y="1091"/>
                  </a:cubicBezTo>
                  <a:cubicBezTo>
                    <a:pt x="1046" y="1091"/>
                    <a:pt x="1045" y="1091"/>
                    <a:pt x="1044" y="1091"/>
                  </a:cubicBezTo>
                  <a:cubicBezTo>
                    <a:pt x="1044" y="1094"/>
                    <a:pt x="1043" y="1097"/>
                    <a:pt x="1046" y="1097"/>
                  </a:cubicBezTo>
                  <a:close/>
                  <a:moveTo>
                    <a:pt x="1799" y="1149"/>
                  </a:moveTo>
                  <a:cubicBezTo>
                    <a:pt x="1799" y="1154"/>
                    <a:pt x="1803" y="1153"/>
                    <a:pt x="1801" y="1159"/>
                  </a:cubicBezTo>
                  <a:cubicBezTo>
                    <a:pt x="1825" y="1152"/>
                    <a:pt x="1849" y="1138"/>
                    <a:pt x="1847" y="1111"/>
                  </a:cubicBezTo>
                  <a:cubicBezTo>
                    <a:pt x="1852" y="1109"/>
                    <a:pt x="1853" y="1104"/>
                    <a:pt x="1861" y="1105"/>
                  </a:cubicBezTo>
                  <a:cubicBezTo>
                    <a:pt x="1861" y="1097"/>
                    <a:pt x="1854" y="1096"/>
                    <a:pt x="1851" y="1091"/>
                  </a:cubicBezTo>
                  <a:cubicBezTo>
                    <a:pt x="1837" y="1110"/>
                    <a:pt x="1822" y="1133"/>
                    <a:pt x="1799" y="1149"/>
                  </a:cubicBezTo>
                  <a:close/>
                  <a:moveTo>
                    <a:pt x="688" y="1123"/>
                  </a:moveTo>
                  <a:cubicBezTo>
                    <a:pt x="689" y="1124"/>
                    <a:pt x="689" y="1125"/>
                    <a:pt x="690" y="1125"/>
                  </a:cubicBezTo>
                  <a:cubicBezTo>
                    <a:pt x="693" y="1117"/>
                    <a:pt x="698" y="1125"/>
                    <a:pt x="706" y="1123"/>
                  </a:cubicBezTo>
                  <a:cubicBezTo>
                    <a:pt x="708" y="1114"/>
                    <a:pt x="714" y="1110"/>
                    <a:pt x="714" y="1099"/>
                  </a:cubicBezTo>
                  <a:cubicBezTo>
                    <a:pt x="700" y="1101"/>
                    <a:pt x="693" y="1095"/>
                    <a:pt x="683" y="1093"/>
                  </a:cubicBezTo>
                  <a:cubicBezTo>
                    <a:pt x="677" y="1110"/>
                    <a:pt x="696" y="1117"/>
                    <a:pt x="688" y="1123"/>
                  </a:cubicBezTo>
                  <a:close/>
                  <a:moveTo>
                    <a:pt x="1837" y="1163"/>
                  </a:moveTo>
                  <a:cubicBezTo>
                    <a:pt x="1851" y="1181"/>
                    <a:pt x="1875" y="1189"/>
                    <a:pt x="1893" y="1204"/>
                  </a:cubicBezTo>
                  <a:cubicBezTo>
                    <a:pt x="1899" y="1194"/>
                    <a:pt x="1911" y="1188"/>
                    <a:pt x="1912" y="1173"/>
                  </a:cubicBezTo>
                  <a:cubicBezTo>
                    <a:pt x="1898" y="1157"/>
                    <a:pt x="1880" y="1144"/>
                    <a:pt x="1863" y="1131"/>
                  </a:cubicBezTo>
                  <a:cubicBezTo>
                    <a:pt x="1855" y="1143"/>
                    <a:pt x="1842" y="1148"/>
                    <a:pt x="1837" y="1163"/>
                  </a:cubicBezTo>
                  <a:close/>
                  <a:moveTo>
                    <a:pt x="1936" y="1202"/>
                  </a:moveTo>
                  <a:cubicBezTo>
                    <a:pt x="1938" y="1208"/>
                    <a:pt x="1943" y="1196"/>
                    <a:pt x="1936" y="1202"/>
                  </a:cubicBezTo>
                  <a:cubicBezTo>
                    <a:pt x="1939" y="1195"/>
                    <a:pt x="1949" y="1177"/>
                    <a:pt x="1936" y="1173"/>
                  </a:cubicBezTo>
                  <a:cubicBezTo>
                    <a:pt x="1926" y="1189"/>
                    <a:pt x="1912" y="1201"/>
                    <a:pt x="1902" y="1218"/>
                  </a:cubicBezTo>
                  <a:cubicBezTo>
                    <a:pt x="1897" y="1223"/>
                    <a:pt x="1882" y="1230"/>
                    <a:pt x="1887" y="1238"/>
                  </a:cubicBezTo>
                  <a:cubicBezTo>
                    <a:pt x="1907" y="1230"/>
                    <a:pt x="1920" y="1218"/>
                    <a:pt x="1936" y="1202"/>
                  </a:cubicBezTo>
                  <a:close/>
                  <a:moveTo>
                    <a:pt x="1789" y="1188"/>
                  </a:moveTo>
                  <a:cubicBezTo>
                    <a:pt x="1751" y="1212"/>
                    <a:pt x="1705" y="1236"/>
                    <a:pt x="1678" y="1258"/>
                  </a:cubicBezTo>
                  <a:cubicBezTo>
                    <a:pt x="1681" y="1261"/>
                    <a:pt x="1684" y="1264"/>
                    <a:pt x="1686" y="1268"/>
                  </a:cubicBezTo>
                  <a:cubicBezTo>
                    <a:pt x="1739" y="1244"/>
                    <a:pt x="1782" y="1212"/>
                    <a:pt x="1831" y="1184"/>
                  </a:cubicBezTo>
                  <a:cubicBezTo>
                    <a:pt x="1822" y="1166"/>
                    <a:pt x="1803" y="1180"/>
                    <a:pt x="1789" y="1188"/>
                  </a:cubicBezTo>
                  <a:close/>
                  <a:moveTo>
                    <a:pt x="1962" y="1266"/>
                  </a:moveTo>
                  <a:cubicBezTo>
                    <a:pt x="1970" y="1266"/>
                    <a:pt x="1984" y="1254"/>
                    <a:pt x="1984" y="1246"/>
                  </a:cubicBezTo>
                  <a:cubicBezTo>
                    <a:pt x="1984" y="1242"/>
                    <a:pt x="1955" y="1211"/>
                    <a:pt x="1946" y="1210"/>
                  </a:cubicBezTo>
                  <a:cubicBezTo>
                    <a:pt x="1940" y="1219"/>
                    <a:pt x="1931" y="1225"/>
                    <a:pt x="1926" y="1234"/>
                  </a:cubicBezTo>
                  <a:cubicBezTo>
                    <a:pt x="1936" y="1240"/>
                    <a:pt x="1946" y="1266"/>
                    <a:pt x="1962" y="1266"/>
                  </a:cubicBezTo>
                  <a:close/>
                  <a:moveTo>
                    <a:pt x="831" y="1222"/>
                  </a:moveTo>
                  <a:cubicBezTo>
                    <a:pt x="809" y="1223"/>
                    <a:pt x="783" y="1216"/>
                    <a:pt x="768" y="1232"/>
                  </a:cubicBezTo>
                  <a:cubicBezTo>
                    <a:pt x="814" y="1235"/>
                    <a:pt x="857" y="1244"/>
                    <a:pt x="905" y="1242"/>
                  </a:cubicBezTo>
                  <a:cubicBezTo>
                    <a:pt x="891" y="1216"/>
                    <a:pt x="858" y="1221"/>
                    <a:pt x="831" y="1222"/>
                  </a:cubicBezTo>
                  <a:close/>
                  <a:moveTo>
                    <a:pt x="766" y="1250"/>
                  </a:moveTo>
                  <a:cubicBezTo>
                    <a:pt x="764" y="1289"/>
                    <a:pt x="765" y="1327"/>
                    <a:pt x="764" y="1359"/>
                  </a:cubicBezTo>
                  <a:cubicBezTo>
                    <a:pt x="784" y="1466"/>
                    <a:pt x="764" y="1601"/>
                    <a:pt x="776" y="1728"/>
                  </a:cubicBezTo>
                  <a:cubicBezTo>
                    <a:pt x="768" y="1745"/>
                    <a:pt x="770" y="1769"/>
                    <a:pt x="772" y="1791"/>
                  </a:cubicBezTo>
                  <a:cubicBezTo>
                    <a:pt x="777" y="1864"/>
                    <a:pt x="785" y="1943"/>
                    <a:pt x="788" y="2012"/>
                  </a:cubicBezTo>
                  <a:cubicBezTo>
                    <a:pt x="803" y="2004"/>
                    <a:pt x="821" y="2013"/>
                    <a:pt x="833" y="2012"/>
                  </a:cubicBezTo>
                  <a:cubicBezTo>
                    <a:pt x="827" y="1951"/>
                    <a:pt x="833" y="1868"/>
                    <a:pt x="823" y="1809"/>
                  </a:cubicBezTo>
                  <a:cubicBezTo>
                    <a:pt x="831" y="1784"/>
                    <a:pt x="827" y="1747"/>
                    <a:pt x="825" y="1726"/>
                  </a:cubicBezTo>
                  <a:cubicBezTo>
                    <a:pt x="825" y="1719"/>
                    <a:pt x="830" y="1710"/>
                    <a:pt x="829" y="1704"/>
                  </a:cubicBezTo>
                  <a:cubicBezTo>
                    <a:pt x="829" y="1697"/>
                    <a:pt x="824" y="1691"/>
                    <a:pt x="823" y="1684"/>
                  </a:cubicBezTo>
                  <a:cubicBezTo>
                    <a:pt x="820" y="1656"/>
                    <a:pt x="819" y="1623"/>
                    <a:pt x="819" y="1591"/>
                  </a:cubicBezTo>
                  <a:cubicBezTo>
                    <a:pt x="819" y="1466"/>
                    <a:pt x="824" y="1362"/>
                    <a:pt x="821" y="1262"/>
                  </a:cubicBezTo>
                  <a:cubicBezTo>
                    <a:pt x="823" y="1258"/>
                    <a:pt x="830" y="1259"/>
                    <a:pt x="833" y="1256"/>
                  </a:cubicBezTo>
                  <a:cubicBezTo>
                    <a:pt x="805" y="1259"/>
                    <a:pt x="791" y="1247"/>
                    <a:pt x="766" y="1250"/>
                  </a:cubicBezTo>
                  <a:close/>
                  <a:moveTo>
                    <a:pt x="841" y="1262"/>
                  </a:moveTo>
                  <a:cubicBezTo>
                    <a:pt x="841" y="1301"/>
                    <a:pt x="837" y="1343"/>
                    <a:pt x="835" y="1377"/>
                  </a:cubicBezTo>
                  <a:cubicBezTo>
                    <a:pt x="833" y="1414"/>
                    <a:pt x="835" y="1452"/>
                    <a:pt x="835" y="1490"/>
                  </a:cubicBezTo>
                  <a:cubicBezTo>
                    <a:pt x="835" y="1535"/>
                    <a:pt x="832" y="1581"/>
                    <a:pt x="835" y="1625"/>
                  </a:cubicBezTo>
                  <a:cubicBezTo>
                    <a:pt x="841" y="1707"/>
                    <a:pt x="851" y="1788"/>
                    <a:pt x="849" y="1875"/>
                  </a:cubicBezTo>
                  <a:cubicBezTo>
                    <a:pt x="849" y="1899"/>
                    <a:pt x="845" y="1922"/>
                    <a:pt x="845" y="1946"/>
                  </a:cubicBezTo>
                  <a:cubicBezTo>
                    <a:pt x="846" y="1970"/>
                    <a:pt x="854" y="1994"/>
                    <a:pt x="847" y="2016"/>
                  </a:cubicBezTo>
                  <a:cubicBezTo>
                    <a:pt x="861" y="2016"/>
                    <a:pt x="890" y="2022"/>
                    <a:pt x="893" y="2020"/>
                  </a:cubicBezTo>
                  <a:cubicBezTo>
                    <a:pt x="884" y="1950"/>
                    <a:pt x="890" y="1878"/>
                    <a:pt x="891" y="1815"/>
                  </a:cubicBezTo>
                  <a:cubicBezTo>
                    <a:pt x="891" y="1789"/>
                    <a:pt x="888" y="1762"/>
                    <a:pt x="889" y="1734"/>
                  </a:cubicBezTo>
                  <a:cubicBezTo>
                    <a:pt x="890" y="1674"/>
                    <a:pt x="882" y="1610"/>
                    <a:pt x="883" y="1547"/>
                  </a:cubicBezTo>
                  <a:cubicBezTo>
                    <a:pt x="883" y="1458"/>
                    <a:pt x="883" y="1339"/>
                    <a:pt x="883" y="1260"/>
                  </a:cubicBezTo>
                  <a:cubicBezTo>
                    <a:pt x="869" y="1259"/>
                    <a:pt x="851" y="1258"/>
                    <a:pt x="835" y="1258"/>
                  </a:cubicBezTo>
                  <a:cubicBezTo>
                    <a:pt x="838" y="1258"/>
                    <a:pt x="839" y="1261"/>
                    <a:pt x="841" y="1262"/>
                  </a:cubicBezTo>
                  <a:close/>
                  <a:moveTo>
                    <a:pt x="718" y="1286"/>
                  </a:moveTo>
                  <a:cubicBezTo>
                    <a:pt x="686" y="1370"/>
                    <a:pt x="642" y="1456"/>
                    <a:pt x="619" y="1547"/>
                  </a:cubicBezTo>
                  <a:cubicBezTo>
                    <a:pt x="565" y="1699"/>
                    <a:pt x="502" y="1839"/>
                    <a:pt x="456" y="1992"/>
                  </a:cubicBezTo>
                  <a:cubicBezTo>
                    <a:pt x="420" y="2064"/>
                    <a:pt x="400" y="2134"/>
                    <a:pt x="369" y="2206"/>
                  </a:cubicBezTo>
                  <a:cubicBezTo>
                    <a:pt x="416" y="2198"/>
                    <a:pt x="449" y="2191"/>
                    <a:pt x="492" y="2186"/>
                  </a:cubicBezTo>
                  <a:cubicBezTo>
                    <a:pt x="479" y="2150"/>
                    <a:pt x="497" y="2116"/>
                    <a:pt x="532" y="2101"/>
                  </a:cubicBezTo>
                  <a:cubicBezTo>
                    <a:pt x="597" y="2074"/>
                    <a:pt x="681" y="2047"/>
                    <a:pt x="750" y="2026"/>
                  </a:cubicBezTo>
                  <a:cubicBezTo>
                    <a:pt x="758" y="2022"/>
                    <a:pt x="763" y="2011"/>
                    <a:pt x="774" y="2016"/>
                  </a:cubicBezTo>
                  <a:cubicBezTo>
                    <a:pt x="764" y="1964"/>
                    <a:pt x="768" y="1909"/>
                    <a:pt x="764" y="1851"/>
                  </a:cubicBezTo>
                  <a:cubicBezTo>
                    <a:pt x="761" y="1813"/>
                    <a:pt x="751" y="1777"/>
                    <a:pt x="754" y="1738"/>
                  </a:cubicBezTo>
                  <a:cubicBezTo>
                    <a:pt x="755" y="1725"/>
                    <a:pt x="760" y="1711"/>
                    <a:pt x="760" y="1698"/>
                  </a:cubicBezTo>
                  <a:cubicBezTo>
                    <a:pt x="760" y="1672"/>
                    <a:pt x="754" y="1645"/>
                    <a:pt x="754" y="1619"/>
                  </a:cubicBezTo>
                  <a:cubicBezTo>
                    <a:pt x="754" y="1590"/>
                    <a:pt x="756" y="1562"/>
                    <a:pt x="756" y="1534"/>
                  </a:cubicBezTo>
                  <a:cubicBezTo>
                    <a:pt x="756" y="1446"/>
                    <a:pt x="746" y="1358"/>
                    <a:pt x="748" y="1262"/>
                  </a:cubicBezTo>
                  <a:cubicBezTo>
                    <a:pt x="748" y="1260"/>
                    <a:pt x="746" y="1260"/>
                    <a:pt x="744" y="1260"/>
                  </a:cubicBezTo>
                  <a:cubicBezTo>
                    <a:pt x="741" y="1274"/>
                    <a:pt x="736" y="1287"/>
                    <a:pt x="718" y="1286"/>
                  </a:cubicBezTo>
                  <a:close/>
                  <a:moveTo>
                    <a:pt x="905" y="1260"/>
                  </a:moveTo>
                  <a:cubicBezTo>
                    <a:pt x="900" y="1264"/>
                    <a:pt x="898" y="1274"/>
                    <a:pt x="897" y="1282"/>
                  </a:cubicBezTo>
                  <a:cubicBezTo>
                    <a:pt x="890" y="1341"/>
                    <a:pt x="897" y="1410"/>
                    <a:pt x="901" y="1466"/>
                  </a:cubicBezTo>
                  <a:cubicBezTo>
                    <a:pt x="903" y="1503"/>
                    <a:pt x="899" y="1539"/>
                    <a:pt x="899" y="1575"/>
                  </a:cubicBezTo>
                  <a:cubicBezTo>
                    <a:pt x="899" y="1644"/>
                    <a:pt x="911" y="1714"/>
                    <a:pt x="907" y="1780"/>
                  </a:cubicBezTo>
                  <a:cubicBezTo>
                    <a:pt x="905" y="1807"/>
                    <a:pt x="906" y="1825"/>
                    <a:pt x="907" y="1847"/>
                  </a:cubicBezTo>
                  <a:cubicBezTo>
                    <a:pt x="908" y="1873"/>
                    <a:pt x="906" y="1901"/>
                    <a:pt x="909" y="1924"/>
                  </a:cubicBezTo>
                  <a:cubicBezTo>
                    <a:pt x="909" y="1930"/>
                    <a:pt x="914" y="1936"/>
                    <a:pt x="915" y="1942"/>
                  </a:cubicBezTo>
                  <a:cubicBezTo>
                    <a:pt x="918" y="1967"/>
                    <a:pt x="911" y="2000"/>
                    <a:pt x="915" y="2026"/>
                  </a:cubicBezTo>
                  <a:cubicBezTo>
                    <a:pt x="984" y="2052"/>
                    <a:pt x="1086" y="2086"/>
                    <a:pt x="1153" y="2115"/>
                  </a:cubicBezTo>
                  <a:cubicBezTo>
                    <a:pt x="1176" y="2125"/>
                    <a:pt x="1185" y="2158"/>
                    <a:pt x="1180" y="2186"/>
                  </a:cubicBezTo>
                  <a:cubicBezTo>
                    <a:pt x="1207" y="2188"/>
                    <a:pt x="1232" y="2200"/>
                    <a:pt x="1254" y="2200"/>
                  </a:cubicBezTo>
                  <a:cubicBezTo>
                    <a:pt x="1173" y="1981"/>
                    <a:pt x="1099" y="1756"/>
                    <a:pt x="1010" y="1545"/>
                  </a:cubicBezTo>
                  <a:cubicBezTo>
                    <a:pt x="1004" y="1505"/>
                    <a:pt x="988" y="1478"/>
                    <a:pt x="976" y="1446"/>
                  </a:cubicBezTo>
                  <a:cubicBezTo>
                    <a:pt x="968" y="1425"/>
                    <a:pt x="964" y="1401"/>
                    <a:pt x="956" y="1381"/>
                  </a:cubicBezTo>
                  <a:cubicBezTo>
                    <a:pt x="951" y="1367"/>
                    <a:pt x="942" y="1354"/>
                    <a:pt x="936" y="1339"/>
                  </a:cubicBezTo>
                  <a:cubicBezTo>
                    <a:pt x="928" y="1317"/>
                    <a:pt x="928" y="1291"/>
                    <a:pt x="913" y="1278"/>
                  </a:cubicBezTo>
                  <a:cubicBezTo>
                    <a:pt x="914" y="1267"/>
                    <a:pt x="921" y="1259"/>
                    <a:pt x="905" y="1260"/>
                  </a:cubicBezTo>
                  <a:close/>
                  <a:moveTo>
                    <a:pt x="599" y="1274"/>
                  </a:moveTo>
                  <a:cubicBezTo>
                    <a:pt x="589" y="1317"/>
                    <a:pt x="568" y="1337"/>
                    <a:pt x="561" y="1383"/>
                  </a:cubicBezTo>
                  <a:cubicBezTo>
                    <a:pt x="539" y="1419"/>
                    <a:pt x="531" y="1462"/>
                    <a:pt x="516" y="1502"/>
                  </a:cubicBezTo>
                  <a:cubicBezTo>
                    <a:pt x="487" y="1579"/>
                    <a:pt x="455" y="1655"/>
                    <a:pt x="429" y="1732"/>
                  </a:cubicBezTo>
                  <a:cubicBezTo>
                    <a:pt x="371" y="1847"/>
                    <a:pt x="337" y="1986"/>
                    <a:pt x="282" y="2103"/>
                  </a:cubicBezTo>
                  <a:cubicBezTo>
                    <a:pt x="278" y="2139"/>
                    <a:pt x="266" y="2152"/>
                    <a:pt x="264" y="2186"/>
                  </a:cubicBezTo>
                  <a:cubicBezTo>
                    <a:pt x="242" y="2235"/>
                    <a:pt x="225" y="2288"/>
                    <a:pt x="208" y="2347"/>
                  </a:cubicBezTo>
                  <a:cubicBezTo>
                    <a:pt x="190" y="2373"/>
                    <a:pt x="184" y="2406"/>
                    <a:pt x="173" y="2436"/>
                  </a:cubicBezTo>
                  <a:cubicBezTo>
                    <a:pt x="161" y="2466"/>
                    <a:pt x="144" y="2491"/>
                    <a:pt x="137" y="2521"/>
                  </a:cubicBezTo>
                  <a:cubicBezTo>
                    <a:pt x="148" y="2527"/>
                    <a:pt x="166" y="2536"/>
                    <a:pt x="177" y="2535"/>
                  </a:cubicBezTo>
                  <a:cubicBezTo>
                    <a:pt x="180" y="2502"/>
                    <a:pt x="196" y="2478"/>
                    <a:pt x="206" y="2450"/>
                  </a:cubicBezTo>
                  <a:cubicBezTo>
                    <a:pt x="213" y="2431"/>
                    <a:pt x="219" y="2412"/>
                    <a:pt x="226" y="2391"/>
                  </a:cubicBezTo>
                  <a:cubicBezTo>
                    <a:pt x="250" y="2318"/>
                    <a:pt x="283" y="2246"/>
                    <a:pt x="300" y="2164"/>
                  </a:cubicBezTo>
                  <a:cubicBezTo>
                    <a:pt x="357" y="2032"/>
                    <a:pt x="403" y="1895"/>
                    <a:pt x="454" y="1760"/>
                  </a:cubicBezTo>
                  <a:cubicBezTo>
                    <a:pt x="520" y="1596"/>
                    <a:pt x="571" y="1431"/>
                    <a:pt x="641" y="1276"/>
                  </a:cubicBezTo>
                  <a:cubicBezTo>
                    <a:pt x="630" y="1271"/>
                    <a:pt x="606" y="1265"/>
                    <a:pt x="599" y="1274"/>
                  </a:cubicBezTo>
                  <a:close/>
                  <a:moveTo>
                    <a:pt x="657" y="1278"/>
                  </a:moveTo>
                  <a:cubicBezTo>
                    <a:pt x="643" y="1304"/>
                    <a:pt x="636" y="1331"/>
                    <a:pt x="625" y="1359"/>
                  </a:cubicBezTo>
                  <a:cubicBezTo>
                    <a:pt x="619" y="1374"/>
                    <a:pt x="609" y="1388"/>
                    <a:pt x="603" y="1403"/>
                  </a:cubicBezTo>
                  <a:cubicBezTo>
                    <a:pt x="586" y="1448"/>
                    <a:pt x="573" y="1496"/>
                    <a:pt x="556" y="1542"/>
                  </a:cubicBezTo>
                  <a:cubicBezTo>
                    <a:pt x="531" y="1604"/>
                    <a:pt x="514" y="1658"/>
                    <a:pt x="490" y="1716"/>
                  </a:cubicBezTo>
                  <a:cubicBezTo>
                    <a:pt x="484" y="1731"/>
                    <a:pt x="479" y="1745"/>
                    <a:pt x="474" y="1760"/>
                  </a:cubicBezTo>
                  <a:cubicBezTo>
                    <a:pt x="464" y="1789"/>
                    <a:pt x="450" y="1816"/>
                    <a:pt x="438" y="1843"/>
                  </a:cubicBezTo>
                  <a:cubicBezTo>
                    <a:pt x="432" y="1859"/>
                    <a:pt x="431" y="1876"/>
                    <a:pt x="425" y="1891"/>
                  </a:cubicBezTo>
                  <a:cubicBezTo>
                    <a:pt x="416" y="1911"/>
                    <a:pt x="408" y="1930"/>
                    <a:pt x="401" y="1952"/>
                  </a:cubicBezTo>
                  <a:cubicBezTo>
                    <a:pt x="397" y="1965"/>
                    <a:pt x="387" y="1976"/>
                    <a:pt x="383" y="1988"/>
                  </a:cubicBezTo>
                  <a:cubicBezTo>
                    <a:pt x="381" y="1992"/>
                    <a:pt x="384" y="1997"/>
                    <a:pt x="383" y="2002"/>
                  </a:cubicBezTo>
                  <a:cubicBezTo>
                    <a:pt x="379" y="2016"/>
                    <a:pt x="368" y="2029"/>
                    <a:pt x="363" y="2043"/>
                  </a:cubicBezTo>
                  <a:cubicBezTo>
                    <a:pt x="358" y="2059"/>
                    <a:pt x="355" y="2074"/>
                    <a:pt x="349" y="2089"/>
                  </a:cubicBezTo>
                  <a:cubicBezTo>
                    <a:pt x="326" y="2153"/>
                    <a:pt x="299" y="2217"/>
                    <a:pt x="282" y="2289"/>
                  </a:cubicBezTo>
                  <a:cubicBezTo>
                    <a:pt x="270" y="2312"/>
                    <a:pt x="260" y="2338"/>
                    <a:pt x="254" y="2357"/>
                  </a:cubicBezTo>
                  <a:cubicBezTo>
                    <a:pt x="253" y="2361"/>
                    <a:pt x="255" y="2367"/>
                    <a:pt x="254" y="2371"/>
                  </a:cubicBezTo>
                  <a:cubicBezTo>
                    <a:pt x="250" y="2385"/>
                    <a:pt x="241" y="2399"/>
                    <a:pt x="236" y="2414"/>
                  </a:cubicBezTo>
                  <a:cubicBezTo>
                    <a:pt x="222" y="2461"/>
                    <a:pt x="207" y="2499"/>
                    <a:pt x="191" y="2539"/>
                  </a:cubicBezTo>
                  <a:cubicBezTo>
                    <a:pt x="202" y="2534"/>
                    <a:pt x="214" y="2541"/>
                    <a:pt x="228" y="2539"/>
                  </a:cubicBezTo>
                  <a:cubicBezTo>
                    <a:pt x="232" y="2519"/>
                    <a:pt x="243" y="2502"/>
                    <a:pt x="250" y="2484"/>
                  </a:cubicBezTo>
                  <a:cubicBezTo>
                    <a:pt x="266" y="2445"/>
                    <a:pt x="278" y="2408"/>
                    <a:pt x="292" y="2371"/>
                  </a:cubicBezTo>
                  <a:cubicBezTo>
                    <a:pt x="298" y="2353"/>
                    <a:pt x="311" y="2337"/>
                    <a:pt x="316" y="2319"/>
                  </a:cubicBezTo>
                  <a:cubicBezTo>
                    <a:pt x="325" y="2284"/>
                    <a:pt x="331" y="2261"/>
                    <a:pt x="341" y="2232"/>
                  </a:cubicBezTo>
                  <a:cubicBezTo>
                    <a:pt x="356" y="2192"/>
                    <a:pt x="370" y="2163"/>
                    <a:pt x="385" y="2125"/>
                  </a:cubicBezTo>
                  <a:cubicBezTo>
                    <a:pt x="399" y="2090"/>
                    <a:pt x="412" y="2056"/>
                    <a:pt x="423" y="2026"/>
                  </a:cubicBezTo>
                  <a:cubicBezTo>
                    <a:pt x="441" y="1973"/>
                    <a:pt x="466" y="1923"/>
                    <a:pt x="476" y="1869"/>
                  </a:cubicBezTo>
                  <a:cubicBezTo>
                    <a:pt x="539" y="1730"/>
                    <a:pt x="588" y="1572"/>
                    <a:pt x="643" y="1426"/>
                  </a:cubicBezTo>
                  <a:cubicBezTo>
                    <a:pt x="661" y="1378"/>
                    <a:pt x="686" y="1333"/>
                    <a:pt x="698" y="1286"/>
                  </a:cubicBezTo>
                  <a:cubicBezTo>
                    <a:pt x="685" y="1286"/>
                    <a:pt x="675" y="1278"/>
                    <a:pt x="657" y="1278"/>
                  </a:cubicBezTo>
                  <a:close/>
                  <a:moveTo>
                    <a:pt x="934" y="1284"/>
                  </a:moveTo>
                  <a:cubicBezTo>
                    <a:pt x="947" y="1317"/>
                    <a:pt x="955" y="1354"/>
                    <a:pt x="974" y="1381"/>
                  </a:cubicBezTo>
                  <a:cubicBezTo>
                    <a:pt x="979" y="1426"/>
                    <a:pt x="1008" y="1468"/>
                    <a:pt x="1020" y="1518"/>
                  </a:cubicBezTo>
                  <a:cubicBezTo>
                    <a:pt x="1030" y="1523"/>
                    <a:pt x="1025" y="1535"/>
                    <a:pt x="1034" y="1540"/>
                  </a:cubicBezTo>
                  <a:cubicBezTo>
                    <a:pt x="1037" y="1569"/>
                    <a:pt x="1048" y="1608"/>
                    <a:pt x="1063" y="1631"/>
                  </a:cubicBezTo>
                  <a:cubicBezTo>
                    <a:pt x="1106" y="1752"/>
                    <a:pt x="1156" y="1874"/>
                    <a:pt x="1200" y="1998"/>
                  </a:cubicBezTo>
                  <a:cubicBezTo>
                    <a:pt x="1220" y="2052"/>
                    <a:pt x="1233" y="2107"/>
                    <a:pt x="1254" y="2160"/>
                  </a:cubicBezTo>
                  <a:cubicBezTo>
                    <a:pt x="1260" y="2178"/>
                    <a:pt x="1272" y="2194"/>
                    <a:pt x="1278" y="2212"/>
                  </a:cubicBezTo>
                  <a:cubicBezTo>
                    <a:pt x="1284" y="2230"/>
                    <a:pt x="1286" y="2251"/>
                    <a:pt x="1292" y="2270"/>
                  </a:cubicBezTo>
                  <a:cubicBezTo>
                    <a:pt x="1319" y="2361"/>
                    <a:pt x="1343" y="2446"/>
                    <a:pt x="1383" y="2527"/>
                  </a:cubicBezTo>
                  <a:cubicBezTo>
                    <a:pt x="1401" y="2524"/>
                    <a:pt x="1416" y="2528"/>
                    <a:pt x="1434" y="2523"/>
                  </a:cubicBezTo>
                  <a:cubicBezTo>
                    <a:pt x="1433" y="2505"/>
                    <a:pt x="1415" y="2482"/>
                    <a:pt x="1424" y="2472"/>
                  </a:cubicBezTo>
                  <a:cubicBezTo>
                    <a:pt x="1416" y="2453"/>
                    <a:pt x="1408" y="2439"/>
                    <a:pt x="1401" y="2422"/>
                  </a:cubicBezTo>
                  <a:cubicBezTo>
                    <a:pt x="1396" y="2412"/>
                    <a:pt x="1397" y="2401"/>
                    <a:pt x="1393" y="2389"/>
                  </a:cubicBezTo>
                  <a:cubicBezTo>
                    <a:pt x="1388" y="2372"/>
                    <a:pt x="1378" y="2356"/>
                    <a:pt x="1371" y="2339"/>
                  </a:cubicBezTo>
                  <a:cubicBezTo>
                    <a:pt x="1363" y="2319"/>
                    <a:pt x="1357" y="2298"/>
                    <a:pt x="1353" y="2273"/>
                  </a:cubicBezTo>
                  <a:cubicBezTo>
                    <a:pt x="1318" y="2196"/>
                    <a:pt x="1270" y="2120"/>
                    <a:pt x="1258" y="2026"/>
                  </a:cubicBezTo>
                  <a:cubicBezTo>
                    <a:pt x="1219" y="1918"/>
                    <a:pt x="1183" y="1812"/>
                    <a:pt x="1145" y="1710"/>
                  </a:cubicBezTo>
                  <a:cubicBezTo>
                    <a:pt x="1139" y="1695"/>
                    <a:pt x="1131" y="1681"/>
                    <a:pt x="1125" y="1666"/>
                  </a:cubicBezTo>
                  <a:cubicBezTo>
                    <a:pt x="1102" y="1613"/>
                    <a:pt x="1086" y="1543"/>
                    <a:pt x="1059" y="1494"/>
                  </a:cubicBezTo>
                  <a:cubicBezTo>
                    <a:pt x="1023" y="1426"/>
                    <a:pt x="1008" y="1352"/>
                    <a:pt x="978" y="1284"/>
                  </a:cubicBezTo>
                  <a:cubicBezTo>
                    <a:pt x="967" y="1282"/>
                    <a:pt x="948" y="1273"/>
                    <a:pt x="934" y="1284"/>
                  </a:cubicBezTo>
                  <a:close/>
                  <a:moveTo>
                    <a:pt x="998" y="1286"/>
                  </a:moveTo>
                  <a:cubicBezTo>
                    <a:pt x="1018" y="1348"/>
                    <a:pt x="1042" y="1424"/>
                    <a:pt x="1073" y="1482"/>
                  </a:cubicBezTo>
                  <a:cubicBezTo>
                    <a:pt x="1095" y="1541"/>
                    <a:pt x="1115" y="1600"/>
                    <a:pt x="1139" y="1655"/>
                  </a:cubicBezTo>
                  <a:cubicBezTo>
                    <a:pt x="1170" y="1726"/>
                    <a:pt x="1195" y="1800"/>
                    <a:pt x="1220" y="1875"/>
                  </a:cubicBezTo>
                  <a:cubicBezTo>
                    <a:pt x="1247" y="1956"/>
                    <a:pt x="1281" y="2038"/>
                    <a:pt x="1305" y="2125"/>
                  </a:cubicBezTo>
                  <a:cubicBezTo>
                    <a:pt x="1323" y="2178"/>
                    <a:pt x="1351" y="2227"/>
                    <a:pt x="1375" y="2277"/>
                  </a:cubicBezTo>
                  <a:cubicBezTo>
                    <a:pt x="1382" y="2293"/>
                    <a:pt x="1385" y="2313"/>
                    <a:pt x="1393" y="2329"/>
                  </a:cubicBezTo>
                  <a:cubicBezTo>
                    <a:pt x="1397" y="2339"/>
                    <a:pt x="1405" y="2347"/>
                    <a:pt x="1409" y="2357"/>
                  </a:cubicBezTo>
                  <a:cubicBezTo>
                    <a:pt x="1425" y="2404"/>
                    <a:pt x="1434" y="2456"/>
                    <a:pt x="1456" y="2504"/>
                  </a:cubicBezTo>
                  <a:cubicBezTo>
                    <a:pt x="1459" y="2513"/>
                    <a:pt x="1446" y="2513"/>
                    <a:pt x="1452" y="2519"/>
                  </a:cubicBezTo>
                  <a:cubicBezTo>
                    <a:pt x="1470" y="2516"/>
                    <a:pt x="1484" y="2509"/>
                    <a:pt x="1492" y="2496"/>
                  </a:cubicBezTo>
                  <a:cubicBezTo>
                    <a:pt x="1487" y="2472"/>
                    <a:pt x="1472" y="2446"/>
                    <a:pt x="1464" y="2426"/>
                  </a:cubicBezTo>
                  <a:cubicBezTo>
                    <a:pt x="1460" y="2415"/>
                    <a:pt x="1458" y="2404"/>
                    <a:pt x="1454" y="2393"/>
                  </a:cubicBezTo>
                  <a:cubicBezTo>
                    <a:pt x="1432" y="2324"/>
                    <a:pt x="1409" y="2261"/>
                    <a:pt x="1391" y="2194"/>
                  </a:cubicBezTo>
                  <a:cubicBezTo>
                    <a:pt x="1366" y="2103"/>
                    <a:pt x="1328" y="2018"/>
                    <a:pt x="1299" y="1930"/>
                  </a:cubicBezTo>
                  <a:cubicBezTo>
                    <a:pt x="1265" y="1823"/>
                    <a:pt x="1219" y="1722"/>
                    <a:pt x="1182" y="1625"/>
                  </a:cubicBezTo>
                  <a:cubicBezTo>
                    <a:pt x="1182" y="1617"/>
                    <a:pt x="1186" y="1615"/>
                    <a:pt x="1182" y="1609"/>
                  </a:cubicBezTo>
                  <a:cubicBezTo>
                    <a:pt x="1158" y="1537"/>
                    <a:pt x="1124" y="1466"/>
                    <a:pt x="1095" y="1405"/>
                  </a:cubicBezTo>
                  <a:cubicBezTo>
                    <a:pt x="1090" y="1362"/>
                    <a:pt x="1063" y="1326"/>
                    <a:pt x="1046" y="1286"/>
                  </a:cubicBezTo>
                  <a:cubicBezTo>
                    <a:pt x="1025" y="1291"/>
                    <a:pt x="1020" y="1278"/>
                    <a:pt x="998" y="1286"/>
                  </a:cubicBezTo>
                  <a:close/>
                  <a:moveTo>
                    <a:pt x="1633" y="1357"/>
                  </a:moveTo>
                  <a:cubicBezTo>
                    <a:pt x="1633" y="1354"/>
                    <a:pt x="1635" y="1354"/>
                    <a:pt x="1635" y="1351"/>
                  </a:cubicBezTo>
                  <a:cubicBezTo>
                    <a:pt x="1630" y="1352"/>
                    <a:pt x="1627" y="1351"/>
                    <a:pt x="1627" y="1347"/>
                  </a:cubicBezTo>
                  <a:cubicBezTo>
                    <a:pt x="1622" y="1351"/>
                    <a:pt x="1609" y="1352"/>
                    <a:pt x="1615" y="1343"/>
                  </a:cubicBezTo>
                  <a:cubicBezTo>
                    <a:pt x="1608" y="1346"/>
                    <a:pt x="1607" y="1343"/>
                    <a:pt x="1599" y="1343"/>
                  </a:cubicBezTo>
                  <a:cubicBezTo>
                    <a:pt x="1595" y="1340"/>
                    <a:pt x="1597" y="1329"/>
                    <a:pt x="1591" y="1327"/>
                  </a:cubicBezTo>
                  <a:cubicBezTo>
                    <a:pt x="1584" y="1339"/>
                    <a:pt x="1567" y="1339"/>
                    <a:pt x="1567" y="1353"/>
                  </a:cubicBezTo>
                  <a:cubicBezTo>
                    <a:pt x="1569" y="1359"/>
                    <a:pt x="1570" y="1348"/>
                    <a:pt x="1575" y="1351"/>
                  </a:cubicBezTo>
                  <a:cubicBezTo>
                    <a:pt x="1573" y="1358"/>
                    <a:pt x="1582" y="1355"/>
                    <a:pt x="1583" y="1359"/>
                  </a:cubicBezTo>
                  <a:cubicBezTo>
                    <a:pt x="1580" y="1359"/>
                    <a:pt x="1579" y="1362"/>
                    <a:pt x="1579" y="1367"/>
                  </a:cubicBezTo>
                  <a:cubicBezTo>
                    <a:pt x="1593" y="1381"/>
                    <a:pt x="1618" y="1367"/>
                    <a:pt x="1627" y="1387"/>
                  </a:cubicBezTo>
                  <a:cubicBezTo>
                    <a:pt x="1640" y="1380"/>
                    <a:pt x="1647" y="1367"/>
                    <a:pt x="1655" y="1355"/>
                  </a:cubicBezTo>
                  <a:cubicBezTo>
                    <a:pt x="1652" y="1355"/>
                    <a:pt x="1649" y="1355"/>
                    <a:pt x="1649" y="1353"/>
                  </a:cubicBezTo>
                  <a:cubicBezTo>
                    <a:pt x="1651" y="1351"/>
                    <a:pt x="1660" y="1346"/>
                    <a:pt x="1655" y="1343"/>
                  </a:cubicBezTo>
                  <a:cubicBezTo>
                    <a:pt x="1649" y="1352"/>
                    <a:pt x="1643" y="1355"/>
                    <a:pt x="1633" y="1357"/>
                  </a:cubicBezTo>
                  <a:close/>
                  <a:moveTo>
                    <a:pt x="1643" y="1403"/>
                  </a:moveTo>
                  <a:cubicBezTo>
                    <a:pt x="1684" y="1437"/>
                    <a:pt x="1737" y="1363"/>
                    <a:pt x="1686" y="1341"/>
                  </a:cubicBezTo>
                  <a:cubicBezTo>
                    <a:pt x="1674" y="1364"/>
                    <a:pt x="1658" y="1383"/>
                    <a:pt x="1643" y="1403"/>
                  </a:cubicBezTo>
                  <a:close/>
                  <a:moveTo>
                    <a:pt x="1720" y="1391"/>
                  </a:moveTo>
                  <a:cubicBezTo>
                    <a:pt x="1711" y="1401"/>
                    <a:pt x="1701" y="1410"/>
                    <a:pt x="1692" y="1420"/>
                  </a:cubicBezTo>
                  <a:cubicBezTo>
                    <a:pt x="1704" y="1427"/>
                    <a:pt x="1712" y="1438"/>
                    <a:pt x="1722" y="1446"/>
                  </a:cubicBezTo>
                  <a:cubicBezTo>
                    <a:pt x="1731" y="1438"/>
                    <a:pt x="1749" y="1428"/>
                    <a:pt x="1748" y="1417"/>
                  </a:cubicBezTo>
                  <a:cubicBezTo>
                    <a:pt x="1738" y="1417"/>
                    <a:pt x="1734" y="1393"/>
                    <a:pt x="1720" y="1391"/>
                  </a:cubicBezTo>
                  <a:close/>
                  <a:moveTo>
                    <a:pt x="1333" y="1422"/>
                  </a:moveTo>
                  <a:cubicBezTo>
                    <a:pt x="1332" y="1430"/>
                    <a:pt x="1335" y="1434"/>
                    <a:pt x="1335" y="1440"/>
                  </a:cubicBezTo>
                  <a:cubicBezTo>
                    <a:pt x="1329" y="1452"/>
                    <a:pt x="1312" y="1451"/>
                    <a:pt x="1299" y="1444"/>
                  </a:cubicBezTo>
                  <a:cubicBezTo>
                    <a:pt x="1294" y="1456"/>
                    <a:pt x="1281" y="1459"/>
                    <a:pt x="1282" y="1476"/>
                  </a:cubicBezTo>
                  <a:cubicBezTo>
                    <a:pt x="1316" y="1491"/>
                    <a:pt x="1347" y="1463"/>
                    <a:pt x="1365" y="1442"/>
                  </a:cubicBezTo>
                  <a:cubicBezTo>
                    <a:pt x="1367" y="1433"/>
                    <a:pt x="1353" y="1431"/>
                    <a:pt x="1359" y="1424"/>
                  </a:cubicBezTo>
                  <a:cubicBezTo>
                    <a:pt x="1349" y="1421"/>
                    <a:pt x="1345" y="1421"/>
                    <a:pt x="1333" y="1422"/>
                  </a:cubicBezTo>
                  <a:close/>
                  <a:moveTo>
                    <a:pt x="1734" y="1468"/>
                  </a:moveTo>
                  <a:cubicBezTo>
                    <a:pt x="1737" y="1472"/>
                    <a:pt x="1747" y="1480"/>
                    <a:pt x="1752" y="1476"/>
                  </a:cubicBezTo>
                  <a:cubicBezTo>
                    <a:pt x="1760" y="1463"/>
                    <a:pt x="1777" y="1442"/>
                    <a:pt x="1776" y="1420"/>
                  </a:cubicBezTo>
                  <a:cubicBezTo>
                    <a:pt x="1759" y="1434"/>
                    <a:pt x="1740" y="1450"/>
                    <a:pt x="1734" y="1468"/>
                  </a:cubicBezTo>
                  <a:close/>
                  <a:moveTo>
                    <a:pt x="1964" y="1434"/>
                  </a:moveTo>
                  <a:cubicBezTo>
                    <a:pt x="1960" y="1432"/>
                    <a:pt x="1959" y="1428"/>
                    <a:pt x="1956" y="1424"/>
                  </a:cubicBezTo>
                  <a:cubicBezTo>
                    <a:pt x="1952" y="1427"/>
                    <a:pt x="1960" y="1440"/>
                    <a:pt x="1964" y="1434"/>
                  </a:cubicBezTo>
                  <a:close/>
                  <a:moveTo>
                    <a:pt x="1916" y="1438"/>
                  </a:moveTo>
                  <a:cubicBezTo>
                    <a:pt x="1920" y="1447"/>
                    <a:pt x="1921" y="1458"/>
                    <a:pt x="1930" y="1460"/>
                  </a:cubicBezTo>
                  <a:cubicBezTo>
                    <a:pt x="1939" y="1458"/>
                    <a:pt x="1941" y="1449"/>
                    <a:pt x="1950" y="1446"/>
                  </a:cubicBezTo>
                  <a:cubicBezTo>
                    <a:pt x="1946" y="1425"/>
                    <a:pt x="1933" y="1435"/>
                    <a:pt x="1916" y="1438"/>
                  </a:cubicBezTo>
                  <a:close/>
                  <a:moveTo>
                    <a:pt x="1906" y="1472"/>
                  </a:moveTo>
                  <a:cubicBezTo>
                    <a:pt x="1910" y="1458"/>
                    <a:pt x="1900" y="1443"/>
                    <a:pt x="1893" y="1432"/>
                  </a:cubicBezTo>
                  <a:cubicBezTo>
                    <a:pt x="1892" y="1445"/>
                    <a:pt x="1889" y="1471"/>
                    <a:pt x="1906" y="1472"/>
                  </a:cubicBezTo>
                  <a:close/>
                  <a:moveTo>
                    <a:pt x="1825" y="1446"/>
                  </a:moveTo>
                  <a:cubicBezTo>
                    <a:pt x="1827" y="1469"/>
                    <a:pt x="1804" y="1500"/>
                    <a:pt x="1829" y="1514"/>
                  </a:cubicBezTo>
                  <a:cubicBezTo>
                    <a:pt x="1846" y="1495"/>
                    <a:pt x="1833" y="1471"/>
                    <a:pt x="1825" y="1446"/>
                  </a:cubicBezTo>
                  <a:close/>
                  <a:moveTo>
                    <a:pt x="1776" y="1482"/>
                  </a:moveTo>
                  <a:cubicBezTo>
                    <a:pt x="1784" y="1487"/>
                    <a:pt x="1787" y="1488"/>
                    <a:pt x="1799" y="1490"/>
                  </a:cubicBezTo>
                  <a:cubicBezTo>
                    <a:pt x="1802" y="1478"/>
                    <a:pt x="1799" y="1471"/>
                    <a:pt x="1805" y="1458"/>
                  </a:cubicBezTo>
                  <a:cubicBezTo>
                    <a:pt x="1799" y="1457"/>
                    <a:pt x="1799" y="1449"/>
                    <a:pt x="1791" y="1448"/>
                  </a:cubicBezTo>
                  <a:cubicBezTo>
                    <a:pt x="1787" y="1461"/>
                    <a:pt x="1775" y="1465"/>
                    <a:pt x="1776" y="1482"/>
                  </a:cubicBezTo>
                  <a:close/>
                  <a:moveTo>
                    <a:pt x="1284" y="1510"/>
                  </a:moveTo>
                  <a:cubicBezTo>
                    <a:pt x="1332" y="1532"/>
                    <a:pt x="1365" y="1492"/>
                    <a:pt x="1387" y="1464"/>
                  </a:cubicBezTo>
                  <a:cubicBezTo>
                    <a:pt x="1382" y="1458"/>
                    <a:pt x="1390" y="1452"/>
                    <a:pt x="1383" y="1450"/>
                  </a:cubicBezTo>
                  <a:cubicBezTo>
                    <a:pt x="1370" y="1465"/>
                    <a:pt x="1354" y="1477"/>
                    <a:pt x="1339" y="1490"/>
                  </a:cubicBezTo>
                  <a:cubicBezTo>
                    <a:pt x="1310" y="1495"/>
                    <a:pt x="1288" y="1504"/>
                    <a:pt x="1272" y="1494"/>
                  </a:cubicBezTo>
                  <a:cubicBezTo>
                    <a:pt x="1278" y="1497"/>
                    <a:pt x="1279" y="1505"/>
                    <a:pt x="1284" y="1510"/>
                  </a:cubicBezTo>
                  <a:close/>
                  <a:moveTo>
                    <a:pt x="1847" y="1458"/>
                  </a:moveTo>
                  <a:cubicBezTo>
                    <a:pt x="1850" y="1461"/>
                    <a:pt x="1849" y="1469"/>
                    <a:pt x="1853" y="1472"/>
                  </a:cubicBezTo>
                  <a:cubicBezTo>
                    <a:pt x="1864" y="1473"/>
                    <a:pt x="1871" y="1469"/>
                    <a:pt x="1879" y="1466"/>
                  </a:cubicBezTo>
                  <a:cubicBezTo>
                    <a:pt x="1880" y="1458"/>
                    <a:pt x="1875" y="1455"/>
                    <a:pt x="1873" y="1450"/>
                  </a:cubicBezTo>
                  <a:cubicBezTo>
                    <a:pt x="1861" y="1452"/>
                    <a:pt x="1853" y="1449"/>
                    <a:pt x="1847" y="1458"/>
                  </a:cubicBezTo>
                  <a:close/>
                  <a:moveTo>
                    <a:pt x="1379" y="1520"/>
                  </a:moveTo>
                  <a:cubicBezTo>
                    <a:pt x="1373" y="1518"/>
                    <a:pt x="1378" y="1506"/>
                    <a:pt x="1371" y="1506"/>
                  </a:cubicBezTo>
                  <a:cubicBezTo>
                    <a:pt x="1357" y="1515"/>
                    <a:pt x="1366" y="1534"/>
                    <a:pt x="1379" y="1520"/>
                  </a:cubicBezTo>
                  <a:close/>
                  <a:moveTo>
                    <a:pt x="1075" y="2147"/>
                  </a:moveTo>
                  <a:cubicBezTo>
                    <a:pt x="1076" y="2147"/>
                    <a:pt x="1078" y="2147"/>
                    <a:pt x="1077" y="2149"/>
                  </a:cubicBezTo>
                  <a:cubicBezTo>
                    <a:pt x="1065" y="2141"/>
                    <a:pt x="1050" y="2149"/>
                    <a:pt x="1034" y="2151"/>
                  </a:cubicBezTo>
                  <a:cubicBezTo>
                    <a:pt x="1004" y="2154"/>
                    <a:pt x="972" y="2150"/>
                    <a:pt x="946" y="2151"/>
                  </a:cubicBezTo>
                  <a:cubicBezTo>
                    <a:pt x="853" y="2154"/>
                    <a:pt x="802" y="2156"/>
                    <a:pt x="710" y="2158"/>
                  </a:cubicBezTo>
                  <a:cubicBezTo>
                    <a:pt x="652" y="2160"/>
                    <a:pt x="594" y="2159"/>
                    <a:pt x="548" y="2154"/>
                  </a:cubicBezTo>
                  <a:cubicBezTo>
                    <a:pt x="554" y="2168"/>
                    <a:pt x="618" y="2166"/>
                    <a:pt x="601" y="2172"/>
                  </a:cubicBezTo>
                  <a:cubicBezTo>
                    <a:pt x="628" y="2172"/>
                    <a:pt x="658" y="2178"/>
                    <a:pt x="690" y="2182"/>
                  </a:cubicBezTo>
                  <a:cubicBezTo>
                    <a:pt x="681" y="2189"/>
                    <a:pt x="665" y="2179"/>
                    <a:pt x="659" y="2186"/>
                  </a:cubicBezTo>
                  <a:cubicBezTo>
                    <a:pt x="665" y="2187"/>
                    <a:pt x="672" y="2194"/>
                    <a:pt x="679" y="2188"/>
                  </a:cubicBezTo>
                  <a:cubicBezTo>
                    <a:pt x="678" y="2191"/>
                    <a:pt x="679" y="2193"/>
                    <a:pt x="681" y="2194"/>
                  </a:cubicBezTo>
                  <a:cubicBezTo>
                    <a:pt x="737" y="2203"/>
                    <a:pt x="783" y="2199"/>
                    <a:pt x="839" y="2198"/>
                  </a:cubicBezTo>
                  <a:cubicBezTo>
                    <a:pt x="833" y="2202"/>
                    <a:pt x="848" y="2203"/>
                    <a:pt x="851" y="2200"/>
                  </a:cubicBezTo>
                  <a:cubicBezTo>
                    <a:pt x="837" y="2196"/>
                    <a:pt x="874" y="2193"/>
                    <a:pt x="885" y="2190"/>
                  </a:cubicBezTo>
                  <a:cubicBezTo>
                    <a:pt x="885" y="2193"/>
                    <a:pt x="881" y="2195"/>
                    <a:pt x="885" y="2196"/>
                  </a:cubicBezTo>
                  <a:cubicBezTo>
                    <a:pt x="889" y="2190"/>
                    <a:pt x="895" y="2199"/>
                    <a:pt x="903" y="2196"/>
                  </a:cubicBezTo>
                  <a:cubicBezTo>
                    <a:pt x="898" y="2182"/>
                    <a:pt x="933" y="2193"/>
                    <a:pt x="942" y="2186"/>
                  </a:cubicBezTo>
                  <a:cubicBezTo>
                    <a:pt x="940" y="2186"/>
                    <a:pt x="937" y="2187"/>
                    <a:pt x="936" y="2184"/>
                  </a:cubicBezTo>
                  <a:cubicBezTo>
                    <a:pt x="945" y="2187"/>
                    <a:pt x="952" y="2178"/>
                    <a:pt x="954" y="2186"/>
                  </a:cubicBezTo>
                  <a:cubicBezTo>
                    <a:pt x="951" y="2187"/>
                    <a:pt x="944" y="2184"/>
                    <a:pt x="944" y="2188"/>
                  </a:cubicBezTo>
                  <a:cubicBezTo>
                    <a:pt x="954" y="2188"/>
                    <a:pt x="963" y="2187"/>
                    <a:pt x="970" y="2184"/>
                  </a:cubicBezTo>
                  <a:cubicBezTo>
                    <a:pt x="967" y="2184"/>
                    <a:pt x="960" y="2186"/>
                    <a:pt x="962" y="2180"/>
                  </a:cubicBezTo>
                  <a:cubicBezTo>
                    <a:pt x="957" y="2186"/>
                    <a:pt x="949" y="2181"/>
                    <a:pt x="942" y="2176"/>
                  </a:cubicBezTo>
                  <a:cubicBezTo>
                    <a:pt x="991" y="2175"/>
                    <a:pt x="1034" y="2166"/>
                    <a:pt x="1079" y="2162"/>
                  </a:cubicBezTo>
                  <a:cubicBezTo>
                    <a:pt x="1076" y="2161"/>
                    <a:pt x="1069" y="2165"/>
                    <a:pt x="1069" y="2160"/>
                  </a:cubicBezTo>
                  <a:cubicBezTo>
                    <a:pt x="1093" y="2151"/>
                    <a:pt x="1129" y="2154"/>
                    <a:pt x="1145" y="2137"/>
                  </a:cubicBezTo>
                  <a:cubicBezTo>
                    <a:pt x="1148" y="2138"/>
                    <a:pt x="1156" y="2143"/>
                    <a:pt x="1157" y="2141"/>
                  </a:cubicBezTo>
                  <a:cubicBezTo>
                    <a:pt x="1151" y="2137"/>
                    <a:pt x="1148" y="2131"/>
                    <a:pt x="1139" y="2131"/>
                  </a:cubicBezTo>
                  <a:cubicBezTo>
                    <a:pt x="1134" y="2152"/>
                    <a:pt x="1095" y="2147"/>
                    <a:pt x="1075" y="2147"/>
                  </a:cubicBezTo>
                  <a:close/>
                  <a:moveTo>
                    <a:pt x="1133" y="2200"/>
                  </a:moveTo>
                  <a:cubicBezTo>
                    <a:pt x="1116" y="2210"/>
                    <a:pt x="1087" y="2207"/>
                    <a:pt x="1067" y="2214"/>
                  </a:cubicBezTo>
                  <a:cubicBezTo>
                    <a:pt x="1136" y="2230"/>
                    <a:pt x="1199" y="2251"/>
                    <a:pt x="1272" y="2264"/>
                  </a:cubicBezTo>
                  <a:cubicBezTo>
                    <a:pt x="1267" y="2250"/>
                    <a:pt x="1263" y="2235"/>
                    <a:pt x="1260" y="2220"/>
                  </a:cubicBezTo>
                  <a:cubicBezTo>
                    <a:pt x="1222" y="2209"/>
                    <a:pt x="1175" y="2192"/>
                    <a:pt x="1133" y="2200"/>
                  </a:cubicBezTo>
                  <a:close/>
                  <a:moveTo>
                    <a:pt x="609" y="2224"/>
                  </a:moveTo>
                  <a:cubicBezTo>
                    <a:pt x="611" y="2224"/>
                    <a:pt x="614" y="2223"/>
                    <a:pt x="611" y="2222"/>
                  </a:cubicBezTo>
                  <a:cubicBezTo>
                    <a:pt x="581" y="2214"/>
                    <a:pt x="532" y="2215"/>
                    <a:pt x="504" y="2198"/>
                  </a:cubicBezTo>
                  <a:cubicBezTo>
                    <a:pt x="456" y="2207"/>
                    <a:pt x="404" y="2212"/>
                    <a:pt x="359" y="2226"/>
                  </a:cubicBezTo>
                  <a:cubicBezTo>
                    <a:pt x="361" y="2238"/>
                    <a:pt x="349" y="2249"/>
                    <a:pt x="347" y="2264"/>
                  </a:cubicBezTo>
                  <a:cubicBezTo>
                    <a:pt x="435" y="2254"/>
                    <a:pt x="525" y="2238"/>
                    <a:pt x="609" y="2224"/>
                  </a:cubicBezTo>
                  <a:close/>
                  <a:moveTo>
                    <a:pt x="772" y="2220"/>
                  </a:moveTo>
                  <a:cubicBezTo>
                    <a:pt x="772" y="2228"/>
                    <a:pt x="772" y="2236"/>
                    <a:pt x="772" y="2244"/>
                  </a:cubicBezTo>
                  <a:cubicBezTo>
                    <a:pt x="787" y="2254"/>
                    <a:pt x="808" y="2248"/>
                    <a:pt x="825" y="2256"/>
                  </a:cubicBezTo>
                  <a:cubicBezTo>
                    <a:pt x="826" y="2240"/>
                    <a:pt x="824" y="2227"/>
                    <a:pt x="819" y="2218"/>
                  </a:cubicBezTo>
                  <a:cubicBezTo>
                    <a:pt x="812" y="2220"/>
                    <a:pt x="784" y="2220"/>
                    <a:pt x="772" y="2220"/>
                  </a:cubicBezTo>
                  <a:close/>
                  <a:moveTo>
                    <a:pt x="841" y="2256"/>
                  </a:moveTo>
                  <a:cubicBezTo>
                    <a:pt x="858" y="2256"/>
                    <a:pt x="873" y="2259"/>
                    <a:pt x="887" y="2254"/>
                  </a:cubicBezTo>
                  <a:cubicBezTo>
                    <a:pt x="886" y="2240"/>
                    <a:pt x="890" y="2232"/>
                    <a:pt x="887" y="2220"/>
                  </a:cubicBezTo>
                  <a:cubicBezTo>
                    <a:pt x="867" y="2219"/>
                    <a:pt x="866" y="2218"/>
                    <a:pt x="843" y="2218"/>
                  </a:cubicBezTo>
                  <a:cubicBezTo>
                    <a:pt x="839" y="2231"/>
                    <a:pt x="843" y="2241"/>
                    <a:pt x="841" y="2256"/>
                  </a:cubicBezTo>
                  <a:close/>
                  <a:moveTo>
                    <a:pt x="754" y="2273"/>
                  </a:moveTo>
                  <a:cubicBezTo>
                    <a:pt x="754" y="2291"/>
                    <a:pt x="760" y="2312"/>
                    <a:pt x="768" y="2327"/>
                  </a:cubicBezTo>
                  <a:cubicBezTo>
                    <a:pt x="805" y="2345"/>
                    <a:pt x="878" y="2349"/>
                    <a:pt x="909" y="2321"/>
                  </a:cubicBezTo>
                  <a:cubicBezTo>
                    <a:pt x="907" y="2306"/>
                    <a:pt x="914" y="2285"/>
                    <a:pt x="907" y="2270"/>
                  </a:cubicBezTo>
                  <a:cubicBezTo>
                    <a:pt x="858" y="2279"/>
                    <a:pt x="799" y="2275"/>
                    <a:pt x="754" y="2273"/>
                  </a:cubicBezTo>
                  <a:close/>
                  <a:moveTo>
                    <a:pt x="696" y="2299"/>
                  </a:moveTo>
                  <a:cubicBezTo>
                    <a:pt x="693" y="2297"/>
                    <a:pt x="699" y="2289"/>
                    <a:pt x="694" y="2283"/>
                  </a:cubicBezTo>
                  <a:cubicBezTo>
                    <a:pt x="688" y="2282"/>
                    <a:pt x="687" y="2287"/>
                    <a:pt x="681" y="2285"/>
                  </a:cubicBezTo>
                  <a:cubicBezTo>
                    <a:pt x="681" y="2291"/>
                    <a:pt x="681" y="2296"/>
                    <a:pt x="681" y="2301"/>
                  </a:cubicBezTo>
                  <a:cubicBezTo>
                    <a:pt x="688" y="2301"/>
                    <a:pt x="695" y="2301"/>
                    <a:pt x="696" y="2299"/>
                  </a:cubicBezTo>
                  <a:close/>
                  <a:moveTo>
                    <a:pt x="714" y="2295"/>
                  </a:moveTo>
                  <a:cubicBezTo>
                    <a:pt x="714" y="2299"/>
                    <a:pt x="714" y="2302"/>
                    <a:pt x="714" y="2305"/>
                  </a:cubicBezTo>
                  <a:cubicBezTo>
                    <a:pt x="722" y="2302"/>
                    <a:pt x="732" y="2302"/>
                    <a:pt x="736" y="2295"/>
                  </a:cubicBezTo>
                  <a:cubicBezTo>
                    <a:pt x="732" y="2294"/>
                    <a:pt x="724" y="2294"/>
                    <a:pt x="714" y="2295"/>
                  </a:cubicBezTo>
                  <a:close/>
                  <a:moveTo>
                    <a:pt x="686" y="2337"/>
                  </a:moveTo>
                  <a:cubicBezTo>
                    <a:pt x="697" y="2334"/>
                    <a:pt x="693" y="2329"/>
                    <a:pt x="696" y="2319"/>
                  </a:cubicBezTo>
                  <a:cubicBezTo>
                    <a:pt x="688" y="2320"/>
                    <a:pt x="687" y="2313"/>
                    <a:pt x="677" y="2315"/>
                  </a:cubicBezTo>
                  <a:cubicBezTo>
                    <a:pt x="676" y="2327"/>
                    <a:pt x="679" y="2334"/>
                    <a:pt x="686" y="2337"/>
                  </a:cubicBezTo>
                  <a:close/>
                  <a:moveTo>
                    <a:pt x="863" y="2432"/>
                  </a:moveTo>
                  <a:cubicBezTo>
                    <a:pt x="865" y="2399"/>
                    <a:pt x="875" y="2387"/>
                    <a:pt x="867" y="2355"/>
                  </a:cubicBezTo>
                  <a:cubicBezTo>
                    <a:pt x="838" y="2358"/>
                    <a:pt x="816" y="2359"/>
                    <a:pt x="786" y="2351"/>
                  </a:cubicBezTo>
                  <a:cubicBezTo>
                    <a:pt x="786" y="2383"/>
                    <a:pt x="788" y="2402"/>
                    <a:pt x="784" y="2438"/>
                  </a:cubicBezTo>
                  <a:cubicBezTo>
                    <a:pt x="815" y="2446"/>
                    <a:pt x="834" y="2446"/>
                    <a:pt x="863" y="2432"/>
                  </a:cubicBezTo>
                  <a:close/>
                  <a:moveTo>
                    <a:pt x="776" y="2482"/>
                  </a:moveTo>
                  <a:cubicBezTo>
                    <a:pt x="804" y="2492"/>
                    <a:pt x="870" y="2495"/>
                    <a:pt x="869" y="2452"/>
                  </a:cubicBezTo>
                  <a:cubicBezTo>
                    <a:pt x="836" y="2462"/>
                    <a:pt x="808" y="2466"/>
                    <a:pt x="776" y="2452"/>
                  </a:cubicBezTo>
                  <a:cubicBezTo>
                    <a:pt x="776" y="2462"/>
                    <a:pt x="776" y="2472"/>
                    <a:pt x="776" y="2482"/>
                  </a:cubicBezTo>
                  <a:close/>
                  <a:moveTo>
                    <a:pt x="40" y="2516"/>
                  </a:moveTo>
                  <a:cubicBezTo>
                    <a:pt x="48" y="2514"/>
                    <a:pt x="55" y="2521"/>
                    <a:pt x="62" y="2516"/>
                  </a:cubicBezTo>
                  <a:cubicBezTo>
                    <a:pt x="59" y="2509"/>
                    <a:pt x="56" y="2502"/>
                    <a:pt x="48" y="2500"/>
                  </a:cubicBezTo>
                  <a:cubicBezTo>
                    <a:pt x="45" y="2505"/>
                    <a:pt x="42" y="2510"/>
                    <a:pt x="40" y="2516"/>
                  </a:cubicBezTo>
                  <a:close/>
                  <a:moveTo>
                    <a:pt x="805" y="2504"/>
                  </a:moveTo>
                  <a:cubicBezTo>
                    <a:pt x="807" y="2526"/>
                    <a:pt x="835" y="2518"/>
                    <a:pt x="833" y="2504"/>
                  </a:cubicBezTo>
                  <a:cubicBezTo>
                    <a:pt x="823" y="2501"/>
                    <a:pt x="818" y="2504"/>
                    <a:pt x="805" y="2504"/>
                  </a:cubicBezTo>
                  <a:close/>
                  <a:moveTo>
                    <a:pt x="1518" y="2521"/>
                  </a:moveTo>
                  <a:cubicBezTo>
                    <a:pt x="1510" y="2524"/>
                    <a:pt x="1503" y="2516"/>
                    <a:pt x="1494" y="2518"/>
                  </a:cubicBezTo>
                  <a:cubicBezTo>
                    <a:pt x="1474" y="2546"/>
                    <a:pt x="1416" y="2536"/>
                    <a:pt x="1383" y="2551"/>
                  </a:cubicBezTo>
                  <a:cubicBezTo>
                    <a:pt x="1382" y="2543"/>
                    <a:pt x="1378" y="2551"/>
                    <a:pt x="1373" y="2547"/>
                  </a:cubicBezTo>
                  <a:cubicBezTo>
                    <a:pt x="1392" y="2588"/>
                    <a:pt x="1401" y="2625"/>
                    <a:pt x="1420" y="2658"/>
                  </a:cubicBezTo>
                  <a:cubicBezTo>
                    <a:pt x="1464" y="2663"/>
                    <a:pt x="1517" y="2673"/>
                    <a:pt x="1539" y="2639"/>
                  </a:cubicBezTo>
                  <a:cubicBezTo>
                    <a:pt x="1544" y="2637"/>
                    <a:pt x="1546" y="2636"/>
                    <a:pt x="1551" y="2639"/>
                  </a:cubicBezTo>
                  <a:cubicBezTo>
                    <a:pt x="1562" y="2603"/>
                    <a:pt x="1537" y="2557"/>
                    <a:pt x="1518" y="2521"/>
                  </a:cubicBezTo>
                  <a:close/>
                  <a:moveTo>
                    <a:pt x="1597" y="2541"/>
                  </a:moveTo>
                  <a:cubicBezTo>
                    <a:pt x="1603" y="2542"/>
                    <a:pt x="1603" y="2537"/>
                    <a:pt x="1609" y="2537"/>
                  </a:cubicBezTo>
                  <a:cubicBezTo>
                    <a:pt x="1606" y="2528"/>
                    <a:pt x="1603" y="2519"/>
                    <a:pt x="1593" y="2518"/>
                  </a:cubicBezTo>
                  <a:cubicBezTo>
                    <a:pt x="1591" y="2522"/>
                    <a:pt x="1594" y="2536"/>
                    <a:pt x="1597" y="2541"/>
                  </a:cubicBezTo>
                  <a:close/>
                  <a:moveTo>
                    <a:pt x="24" y="2565"/>
                  </a:moveTo>
                  <a:cubicBezTo>
                    <a:pt x="33" y="2565"/>
                    <a:pt x="42" y="2564"/>
                    <a:pt x="48" y="2567"/>
                  </a:cubicBezTo>
                  <a:cubicBezTo>
                    <a:pt x="47" y="2552"/>
                    <a:pt x="55" y="2546"/>
                    <a:pt x="56" y="2533"/>
                  </a:cubicBezTo>
                  <a:cubicBezTo>
                    <a:pt x="49" y="2531"/>
                    <a:pt x="41" y="2530"/>
                    <a:pt x="34" y="2527"/>
                  </a:cubicBezTo>
                  <a:cubicBezTo>
                    <a:pt x="32" y="2540"/>
                    <a:pt x="22" y="2555"/>
                    <a:pt x="24" y="2565"/>
                  </a:cubicBezTo>
                  <a:close/>
                  <a:moveTo>
                    <a:pt x="117" y="2535"/>
                  </a:moveTo>
                  <a:cubicBezTo>
                    <a:pt x="105" y="2564"/>
                    <a:pt x="98" y="2598"/>
                    <a:pt x="87" y="2629"/>
                  </a:cubicBezTo>
                  <a:cubicBezTo>
                    <a:pt x="106" y="2651"/>
                    <a:pt x="140" y="2657"/>
                    <a:pt x="177" y="2660"/>
                  </a:cubicBezTo>
                  <a:cubicBezTo>
                    <a:pt x="187" y="2656"/>
                    <a:pt x="190" y="2651"/>
                    <a:pt x="200" y="2656"/>
                  </a:cubicBezTo>
                  <a:cubicBezTo>
                    <a:pt x="215" y="2627"/>
                    <a:pt x="229" y="2599"/>
                    <a:pt x="234" y="2561"/>
                  </a:cubicBezTo>
                  <a:cubicBezTo>
                    <a:pt x="196" y="2563"/>
                    <a:pt x="156" y="2549"/>
                    <a:pt x="117" y="2535"/>
                  </a:cubicBezTo>
                  <a:close/>
                  <a:moveTo>
                    <a:pt x="1603" y="2557"/>
                  </a:moveTo>
                  <a:cubicBezTo>
                    <a:pt x="1602" y="2563"/>
                    <a:pt x="1605" y="2564"/>
                    <a:pt x="1605" y="2569"/>
                  </a:cubicBezTo>
                  <a:cubicBezTo>
                    <a:pt x="1612" y="2570"/>
                    <a:pt x="1613" y="2566"/>
                    <a:pt x="1621" y="2567"/>
                  </a:cubicBezTo>
                  <a:cubicBezTo>
                    <a:pt x="1622" y="2561"/>
                    <a:pt x="1617" y="2560"/>
                    <a:pt x="1619" y="2553"/>
                  </a:cubicBezTo>
                  <a:cubicBezTo>
                    <a:pt x="1611" y="2552"/>
                    <a:pt x="1607" y="2555"/>
                    <a:pt x="1603" y="2557"/>
                  </a:cubicBezTo>
                  <a:close/>
                  <a:moveTo>
                    <a:pt x="1559" y="2567"/>
                  </a:moveTo>
                  <a:cubicBezTo>
                    <a:pt x="1563" y="2568"/>
                    <a:pt x="1565" y="2572"/>
                    <a:pt x="1565" y="2577"/>
                  </a:cubicBezTo>
                  <a:cubicBezTo>
                    <a:pt x="1575" y="2577"/>
                    <a:pt x="1580" y="2572"/>
                    <a:pt x="1591" y="2573"/>
                  </a:cubicBezTo>
                  <a:cubicBezTo>
                    <a:pt x="1591" y="2567"/>
                    <a:pt x="1591" y="2563"/>
                    <a:pt x="1587" y="2561"/>
                  </a:cubicBezTo>
                  <a:cubicBezTo>
                    <a:pt x="1581" y="2561"/>
                    <a:pt x="1565" y="2562"/>
                    <a:pt x="1559" y="2567"/>
                  </a:cubicBezTo>
                  <a:close/>
                  <a:moveTo>
                    <a:pt x="89" y="2575"/>
                  </a:moveTo>
                  <a:cubicBezTo>
                    <a:pt x="77" y="2571"/>
                    <a:pt x="77" y="2568"/>
                    <a:pt x="62" y="2567"/>
                  </a:cubicBezTo>
                  <a:cubicBezTo>
                    <a:pt x="68" y="2571"/>
                    <a:pt x="85" y="2582"/>
                    <a:pt x="89" y="2575"/>
                  </a:cubicBezTo>
                  <a:close/>
                  <a:moveTo>
                    <a:pt x="16" y="2605"/>
                  </a:moveTo>
                  <a:cubicBezTo>
                    <a:pt x="33" y="2605"/>
                    <a:pt x="38" y="2594"/>
                    <a:pt x="42" y="2581"/>
                  </a:cubicBezTo>
                  <a:cubicBezTo>
                    <a:pt x="32" y="2581"/>
                    <a:pt x="27" y="2578"/>
                    <a:pt x="18" y="2577"/>
                  </a:cubicBezTo>
                  <a:cubicBezTo>
                    <a:pt x="19" y="2588"/>
                    <a:pt x="14" y="2593"/>
                    <a:pt x="16" y="2605"/>
                  </a:cubicBezTo>
                  <a:close/>
                  <a:moveTo>
                    <a:pt x="1617" y="2583"/>
                  </a:moveTo>
                  <a:cubicBezTo>
                    <a:pt x="1615" y="2592"/>
                    <a:pt x="1620" y="2594"/>
                    <a:pt x="1625" y="2597"/>
                  </a:cubicBezTo>
                  <a:cubicBezTo>
                    <a:pt x="1624" y="2591"/>
                    <a:pt x="1631" y="2583"/>
                    <a:pt x="1623" y="2581"/>
                  </a:cubicBezTo>
                  <a:cubicBezTo>
                    <a:pt x="1622" y="2583"/>
                    <a:pt x="1620" y="2583"/>
                    <a:pt x="1617" y="2583"/>
                  </a:cubicBezTo>
                  <a:close/>
                  <a:moveTo>
                    <a:pt x="52" y="2756"/>
                  </a:moveTo>
                  <a:cubicBezTo>
                    <a:pt x="79" y="2761"/>
                    <a:pt x="105" y="2780"/>
                    <a:pt x="131" y="2775"/>
                  </a:cubicBezTo>
                  <a:cubicBezTo>
                    <a:pt x="140" y="2742"/>
                    <a:pt x="160" y="2713"/>
                    <a:pt x="175" y="2676"/>
                  </a:cubicBezTo>
                  <a:cubicBezTo>
                    <a:pt x="141" y="2674"/>
                    <a:pt x="115" y="2671"/>
                    <a:pt x="89" y="2656"/>
                  </a:cubicBezTo>
                  <a:cubicBezTo>
                    <a:pt x="80" y="2693"/>
                    <a:pt x="68" y="2726"/>
                    <a:pt x="52" y="2756"/>
                  </a:cubicBezTo>
                  <a:close/>
                  <a:moveTo>
                    <a:pt x="1450" y="2684"/>
                  </a:moveTo>
                  <a:cubicBezTo>
                    <a:pt x="1469" y="2716"/>
                    <a:pt x="1480" y="2756"/>
                    <a:pt x="1500" y="2787"/>
                  </a:cubicBezTo>
                  <a:cubicBezTo>
                    <a:pt x="1523" y="2775"/>
                    <a:pt x="1565" y="2782"/>
                    <a:pt x="1583" y="2765"/>
                  </a:cubicBezTo>
                  <a:cubicBezTo>
                    <a:pt x="1569" y="2732"/>
                    <a:pt x="1560" y="2692"/>
                    <a:pt x="1541" y="2662"/>
                  </a:cubicBezTo>
                  <a:cubicBezTo>
                    <a:pt x="1517" y="2689"/>
                    <a:pt x="1486" y="2678"/>
                    <a:pt x="1450" y="2684"/>
                  </a:cubicBezTo>
                  <a:close/>
                  <a:moveTo>
                    <a:pt x="48" y="2827"/>
                  </a:moveTo>
                  <a:cubicBezTo>
                    <a:pt x="54" y="2824"/>
                    <a:pt x="60" y="2821"/>
                    <a:pt x="66" y="2827"/>
                  </a:cubicBezTo>
                  <a:cubicBezTo>
                    <a:pt x="66" y="2831"/>
                    <a:pt x="63" y="2831"/>
                    <a:pt x="64" y="2835"/>
                  </a:cubicBezTo>
                  <a:cubicBezTo>
                    <a:pt x="73" y="2840"/>
                    <a:pt x="85" y="2843"/>
                    <a:pt x="97" y="2845"/>
                  </a:cubicBezTo>
                  <a:cubicBezTo>
                    <a:pt x="108" y="2829"/>
                    <a:pt x="118" y="2813"/>
                    <a:pt x="125" y="2793"/>
                  </a:cubicBezTo>
                  <a:cubicBezTo>
                    <a:pt x="102" y="2793"/>
                    <a:pt x="69" y="2779"/>
                    <a:pt x="44" y="2775"/>
                  </a:cubicBezTo>
                  <a:cubicBezTo>
                    <a:pt x="40" y="2793"/>
                    <a:pt x="28" y="2823"/>
                    <a:pt x="48" y="2827"/>
                  </a:cubicBezTo>
                  <a:close/>
                  <a:moveTo>
                    <a:pt x="1593" y="2785"/>
                  </a:moveTo>
                  <a:cubicBezTo>
                    <a:pt x="1567" y="2797"/>
                    <a:pt x="1537" y="2793"/>
                    <a:pt x="1510" y="2803"/>
                  </a:cubicBezTo>
                  <a:cubicBezTo>
                    <a:pt x="1519" y="2824"/>
                    <a:pt x="1526" y="2848"/>
                    <a:pt x="1539" y="2865"/>
                  </a:cubicBezTo>
                  <a:cubicBezTo>
                    <a:pt x="1565" y="2858"/>
                    <a:pt x="1596" y="2857"/>
                    <a:pt x="1609" y="2839"/>
                  </a:cubicBezTo>
                  <a:cubicBezTo>
                    <a:pt x="1607" y="2818"/>
                    <a:pt x="1601" y="2801"/>
                    <a:pt x="1593" y="2785"/>
                  </a:cubicBezTo>
                  <a:close/>
                  <a:moveTo>
                    <a:pt x="44" y="2882"/>
                  </a:moveTo>
                  <a:cubicBezTo>
                    <a:pt x="50" y="2882"/>
                    <a:pt x="49" y="2889"/>
                    <a:pt x="58" y="2886"/>
                  </a:cubicBezTo>
                  <a:cubicBezTo>
                    <a:pt x="64" y="2878"/>
                    <a:pt x="68" y="2867"/>
                    <a:pt x="72" y="2857"/>
                  </a:cubicBezTo>
                  <a:cubicBezTo>
                    <a:pt x="64" y="2852"/>
                    <a:pt x="62" y="2855"/>
                    <a:pt x="56" y="2849"/>
                  </a:cubicBezTo>
                  <a:cubicBezTo>
                    <a:pt x="52" y="2860"/>
                    <a:pt x="44" y="2868"/>
                    <a:pt x="44" y="2882"/>
                  </a:cubicBezTo>
                  <a:close/>
                  <a:moveTo>
                    <a:pt x="1575" y="2877"/>
                  </a:moveTo>
                  <a:cubicBezTo>
                    <a:pt x="1575" y="2888"/>
                    <a:pt x="1583" y="2900"/>
                    <a:pt x="1591" y="2908"/>
                  </a:cubicBezTo>
                  <a:cubicBezTo>
                    <a:pt x="1595" y="2898"/>
                    <a:pt x="1603" y="2882"/>
                    <a:pt x="1595" y="2871"/>
                  </a:cubicBezTo>
                  <a:cubicBezTo>
                    <a:pt x="1589" y="2873"/>
                    <a:pt x="1583" y="2875"/>
                    <a:pt x="1575" y="28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26" name="Freeform 19"/>
            <p:cNvSpPr>
              <a:spLocks noEditPoints="1"/>
            </p:cNvSpPr>
            <p:nvPr/>
          </p:nvSpPr>
          <p:spPr bwMode="auto">
            <a:xfrm>
              <a:off x="5805488" y="2727325"/>
              <a:ext cx="119063" cy="109538"/>
            </a:xfrm>
            <a:custGeom>
              <a:avLst/>
              <a:gdLst>
                <a:gd name="T0" fmla="*/ 43 w 183"/>
                <a:gd name="T1" fmla="*/ 9 h 168"/>
                <a:gd name="T2" fmla="*/ 53 w 183"/>
                <a:gd name="T3" fmla="*/ 27 h 168"/>
                <a:gd name="T4" fmla="*/ 122 w 183"/>
                <a:gd name="T5" fmla="*/ 81 h 168"/>
                <a:gd name="T6" fmla="*/ 150 w 183"/>
                <a:gd name="T7" fmla="*/ 99 h 168"/>
                <a:gd name="T8" fmla="*/ 154 w 183"/>
                <a:gd name="T9" fmla="*/ 109 h 168"/>
                <a:gd name="T10" fmla="*/ 182 w 183"/>
                <a:gd name="T11" fmla="*/ 134 h 168"/>
                <a:gd name="T12" fmla="*/ 162 w 183"/>
                <a:gd name="T13" fmla="*/ 164 h 168"/>
                <a:gd name="T14" fmla="*/ 112 w 183"/>
                <a:gd name="T15" fmla="*/ 132 h 168"/>
                <a:gd name="T16" fmla="*/ 53 w 183"/>
                <a:gd name="T17" fmla="*/ 89 h 168"/>
                <a:gd name="T18" fmla="*/ 1 w 183"/>
                <a:gd name="T19" fmla="*/ 37 h 168"/>
                <a:gd name="T20" fmla="*/ 43 w 183"/>
                <a:gd name="T21" fmla="*/ 9 h 168"/>
                <a:gd name="T22" fmla="*/ 118 w 183"/>
                <a:gd name="T23" fmla="*/ 101 h 168"/>
                <a:gd name="T24" fmla="*/ 33 w 183"/>
                <a:gd name="T25" fmla="*/ 31 h 168"/>
                <a:gd name="T26" fmla="*/ 21 w 183"/>
                <a:gd name="T27" fmla="*/ 33 h 168"/>
                <a:gd name="T28" fmla="*/ 19 w 183"/>
                <a:gd name="T29" fmla="*/ 39 h 168"/>
                <a:gd name="T30" fmla="*/ 156 w 183"/>
                <a:gd name="T31" fmla="*/ 142 h 168"/>
                <a:gd name="T32" fmla="*/ 118 w 183"/>
                <a:gd name="T33" fmla="*/ 10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" h="168">
                  <a:moveTo>
                    <a:pt x="43" y="9"/>
                  </a:moveTo>
                  <a:cubicBezTo>
                    <a:pt x="42" y="20"/>
                    <a:pt x="53" y="18"/>
                    <a:pt x="53" y="27"/>
                  </a:cubicBezTo>
                  <a:cubicBezTo>
                    <a:pt x="73" y="35"/>
                    <a:pt x="103" y="65"/>
                    <a:pt x="122" y="81"/>
                  </a:cubicBezTo>
                  <a:cubicBezTo>
                    <a:pt x="131" y="88"/>
                    <a:pt x="142" y="92"/>
                    <a:pt x="150" y="99"/>
                  </a:cubicBezTo>
                  <a:cubicBezTo>
                    <a:pt x="153" y="101"/>
                    <a:pt x="151" y="105"/>
                    <a:pt x="154" y="109"/>
                  </a:cubicBezTo>
                  <a:cubicBezTo>
                    <a:pt x="165" y="119"/>
                    <a:pt x="181" y="123"/>
                    <a:pt x="182" y="134"/>
                  </a:cubicBezTo>
                  <a:cubicBezTo>
                    <a:pt x="183" y="144"/>
                    <a:pt x="171" y="163"/>
                    <a:pt x="162" y="164"/>
                  </a:cubicBezTo>
                  <a:cubicBezTo>
                    <a:pt x="140" y="168"/>
                    <a:pt x="127" y="142"/>
                    <a:pt x="112" y="132"/>
                  </a:cubicBezTo>
                  <a:cubicBezTo>
                    <a:pt x="94" y="124"/>
                    <a:pt x="76" y="108"/>
                    <a:pt x="53" y="89"/>
                  </a:cubicBezTo>
                  <a:cubicBezTo>
                    <a:pt x="36" y="75"/>
                    <a:pt x="3" y="59"/>
                    <a:pt x="1" y="37"/>
                  </a:cubicBezTo>
                  <a:cubicBezTo>
                    <a:pt x="0" y="20"/>
                    <a:pt x="15" y="0"/>
                    <a:pt x="43" y="9"/>
                  </a:cubicBezTo>
                  <a:close/>
                  <a:moveTo>
                    <a:pt x="118" y="101"/>
                  </a:moveTo>
                  <a:cubicBezTo>
                    <a:pt x="91" y="76"/>
                    <a:pt x="65" y="49"/>
                    <a:pt x="33" y="31"/>
                  </a:cubicBezTo>
                  <a:cubicBezTo>
                    <a:pt x="30" y="37"/>
                    <a:pt x="23" y="29"/>
                    <a:pt x="21" y="33"/>
                  </a:cubicBezTo>
                  <a:cubicBezTo>
                    <a:pt x="21" y="36"/>
                    <a:pt x="20" y="38"/>
                    <a:pt x="19" y="39"/>
                  </a:cubicBezTo>
                  <a:cubicBezTo>
                    <a:pt x="58" y="80"/>
                    <a:pt x="106" y="113"/>
                    <a:pt x="156" y="142"/>
                  </a:cubicBezTo>
                  <a:cubicBezTo>
                    <a:pt x="151" y="119"/>
                    <a:pt x="133" y="114"/>
                    <a:pt x="118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rot="1550427">
            <a:off x="9340019" y="4852551"/>
            <a:ext cx="1208160" cy="1132650"/>
            <a:chOff x="5370513" y="4511675"/>
            <a:chExt cx="1371600" cy="1285875"/>
          </a:xfrm>
        </p:grpSpPr>
        <p:sp>
          <p:nvSpPr>
            <p:cNvPr id="28" name="Freeform 226"/>
            <p:cNvSpPr/>
            <p:nvPr/>
          </p:nvSpPr>
          <p:spPr bwMode="auto">
            <a:xfrm>
              <a:off x="5507038" y="5324475"/>
              <a:ext cx="22225" cy="31750"/>
            </a:xfrm>
            <a:custGeom>
              <a:avLst/>
              <a:gdLst>
                <a:gd name="T0" fmla="*/ 36 w 36"/>
                <a:gd name="T1" fmla="*/ 6 h 49"/>
                <a:gd name="T2" fmla="*/ 0 w 36"/>
                <a:gd name="T3" fmla="*/ 49 h 49"/>
                <a:gd name="T4" fmla="*/ 36 w 36"/>
                <a:gd name="T5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9">
                  <a:moveTo>
                    <a:pt x="36" y="6"/>
                  </a:moveTo>
                  <a:cubicBezTo>
                    <a:pt x="31" y="27"/>
                    <a:pt x="22" y="44"/>
                    <a:pt x="0" y="49"/>
                  </a:cubicBezTo>
                  <a:cubicBezTo>
                    <a:pt x="2" y="35"/>
                    <a:pt x="14" y="0"/>
                    <a:pt x="3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29" name="Freeform 227"/>
            <p:cNvSpPr/>
            <p:nvPr/>
          </p:nvSpPr>
          <p:spPr bwMode="auto">
            <a:xfrm>
              <a:off x="5554663" y="5335588"/>
              <a:ext cx="31750" cy="44450"/>
            </a:xfrm>
            <a:custGeom>
              <a:avLst/>
              <a:gdLst>
                <a:gd name="T0" fmla="*/ 28 w 50"/>
                <a:gd name="T1" fmla="*/ 0 h 67"/>
                <a:gd name="T2" fmla="*/ 35 w 50"/>
                <a:gd name="T3" fmla="*/ 64 h 67"/>
                <a:gd name="T4" fmla="*/ 30 w 50"/>
                <a:gd name="T5" fmla="*/ 67 h 67"/>
                <a:gd name="T6" fmla="*/ 28 w 50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67">
                  <a:moveTo>
                    <a:pt x="28" y="0"/>
                  </a:moveTo>
                  <a:cubicBezTo>
                    <a:pt x="50" y="12"/>
                    <a:pt x="38" y="48"/>
                    <a:pt x="35" y="64"/>
                  </a:cubicBezTo>
                  <a:cubicBezTo>
                    <a:pt x="32" y="64"/>
                    <a:pt x="30" y="65"/>
                    <a:pt x="30" y="67"/>
                  </a:cubicBezTo>
                  <a:cubicBezTo>
                    <a:pt x="2" y="59"/>
                    <a:pt x="0" y="11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30" name="Freeform 228"/>
            <p:cNvSpPr>
              <a:spLocks noEditPoints="1"/>
            </p:cNvSpPr>
            <p:nvPr/>
          </p:nvSpPr>
          <p:spPr bwMode="auto">
            <a:xfrm>
              <a:off x="5370513" y="4511675"/>
              <a:ext cx="1371600" cy="1285875"/>
            </a:xfrm>
            <a:custGeom>
              <a:avLst/>
              <a:gdLst>
                <a:gd name="T0" fmla="*/ 1393 w 2123"/>
                <a:gd name="T1" fmla="*/ 1747 h 1991"/>
                <a:gd name="T2" fmla="*/ 977 w 2123"/>
                <a:gd name="T3" fmla="*/ 1625 h 1991"/>
                <a:gd name="T4" fmla="*/ 412 w 2123"/>
                <a:gd name="T5" fmla="*/ 1618 h 1991"/>
                <a:gd name="T6" fmla="*/ 28 w 2123"/>
                <a:gd name="T7" fmla="*/ 1843 h 1991"/>
                <a:gd name="T8" fmla="*/ 152 w 2123"/>
                <a:gd name="T9" fmla="*/ 859 h 1991"/>
                <a:gd name="T10" fmla="*/ 469 w 2123"/>
                <a:gd name="T11" fmla="*/ 41 h 1991"/>
                <a:gd name="T12" fmla="*/ 1760 w 2123"/>
                <a:gd name="T13" fmla="*/ 57 h 1991"/>
                <a:gd name="T14" fmla="*/ 2051 w 2123"/>
                <a:gd name="T15" fmla="*/ 1263 h 1991"/>
                <a:gd name="T16" fmla="*/ 2109 w 2123"/>
                <a:gd name="T17" fmla="*/ 1809 h 1991"/>
                <a:gd name="T18" fmla="*/ 1908 w 2123"/>
                <a:gd name="T19" fmla="*/ 640 h 1991"/>
                <a:gd name="T20" fmla="*/ 1789 w 2123"/>
                <a:gd name="T21" fmla="*/ 843 h 1991"/>
                <a:gd name="T22" fmla="*/ 1889 w 2123"/>
                <a:gd name="T23" fmla="*/ 1919 h 1991"/>
                <a:gd name="T24" fmla="*/ 440 w 2123"/>
                <a:gd name="T25" fmla="*/ 821 h 1991"/>
                <a:gd name="T26" fmla="*/ 1662 w 2123"/>
                <a:gd name="T27" fmla="*/ 346 h 1991"/>
                <a:gd name="T28" fmla="*/ 1605 w 2123"/>
                <a:gd name="T29" fmla="*/ 489 h 1991"/>
                <a:gd name="T30" fmla="*/ 1686 w 2123"/>
                <a:gd name="T31" fmla="*/ 955 h 1991"/>
                <a:gd name="T32" fmla="*/ 1760 w 2123"/>
                <a:gd name="T33" fmla="*/ 1186 h 1991"/>
                <a:gd name="T34" fmla="*/ 1381 w 2123"/>
                <a:gd name="T35" fmla="*/ 1308 h 1991"/>
                <a:gd name="T36" fmla="*/ 1822 w 2123"/>
                <a:gd name="T37" fmla="*/ 1525 h 1991"/>
                <a:gd name="T38" fmla="*/ 211 w 2123"/>
                <a:gd name="T39" fmla="*/ 804 h 1991"/>
                <a:gd name="T40" fmla="*/ 309 w 2123"/>
                <a:gd name="T41" fmla="*/ 60 h 1991"/>
                <a:gd name="T42" fmla="*/ 1197 w 2123"/>
                <a:gd name="T43" fmla="*/ 184 h 1991"/>
                <a:gd name="T44" fmla="*/ 1397 w 2123"/>
                <a:gd name="T45" fmla="*/ 415 h 1991"/>
                <a:gd name="T46" fmla="*/ 495 w 2123"/>
                <a:gd name="T47" fmla="*/ 275 h 1991"/>
                <a:gd name="T48" fmla="*/ 1111 w 2123"/>
                <a:gd name="T49" fmla="*/ 513 h 1991"/>
                <a:gd name="T50" fmla="*/ 569 w 2123"/>
                <a:gd name="T51" fmla="*/ 449 h 1991"/>
                <a:gd name="T52" fmla="*/ 1409 w 2123"/>
                <a:gd name="T53" fmla="*/ 547 h 1991"/>
                <a:gd name="T54" fmla="*/ 1281 w 2123"/>
                <a:gd name="T55" fmla="*/ 645 h 1991"/>
                <a:gd name="T56" fmla="*/ 1133 w 2123"/>
                <a:gd name="T57" fmla="*/ 597 h 1991"/>
                <a:gd name="T58" fmla="*/ 1596 w 2123"/>
                <a:gd name="T59" fmla="*/ 511 h 1991"/>
                <a:gd name="T60" fmla="*/ 1109 w 2123"/>
                <a:gd name="T61" fmla="*/ 535 h 1991"/>
                <a:gd name="T62" fmla="*/ 677 w 2123"/>
                <a:gd name="T63" fmla="*/ 625 h 1991"/>
                <a:gd name="T64" fmla="*/ 758 w 2123"/>
                <a:gd name="T65" fmla="*/ 900 h 1991"/>
                <a:gd name="T66" fmla="*/ 1369 w 2123"/>
                <a:gd name="T67" fmla="*/ 664 h 1991"/>
                <a:gd name="T68" fmla="*/ 937 w 2123"/>
                <a:gd name="T69" fmla="*/ 1055 h 1991"/>
                <a:gd name="T70" fmla="*/ 894 w 2123"/>
                <a:gd name="T71" fmla="*/ 828 h 1991"/>
                <a:gd name="T72" fmla="*/ 221 w 2123"/>
                <a:gd name="T73" fmla="*/ 867 h 1991"/>
                <a:gd name="T74" fmla="*/ 428 w 2123"/>
                <a:gd name="T75" fmla="*/ 1427 h 1991"/>
                <a:gd name="T76" fmla="*/ 1042 w 2123"/>
                <a:gd name="T77" fmla="*/ 955 h 1991"/>
                <a:gd name="T78" fmla="*/ 569 w 2123"/>
                <a:gd name="T79" fmla="*/ 929 h 1991"/>
                <a:gd name="T80" fmla="*/ 901 w 2123"/>
                <a:gd name="T81" fmla="*/ 1031 h 1991"/>
                <a:gd name="T82" fmla="*/ 870 w 2123"/>
                <a:gd name="T83" fmla="*/ 1139 h 1991"/>
                <a:gd name="T84" fmla="*/ 1364 w 2123"/>
                <a:gd name="T85" fmla="*/ 1210 h 1991"/>
                <a:gd name="T86" fmla="*/ 1524 w 2123"/>
                <a:gd name="T87" fmla="*/ 1215 h 1991"/>
                <a:gd name="T88" fmla="*/ 868 w 2123"/>
                <a:gd name="T89" fmla="*/ 1349 h 1991"/>
                <a:gd name="T90" fmla="*/ 1092 w 2123"/>
                <a:gd name="T91" fmla="*/ 1205 h 1991"/>
                <a:gd name="T92" fmla="*/ 1092 w 2123"/>
                <a:gd name="T93" fmla="*/ 1205 h 1991"/>
                <a:gd name="T94" fmla="*/ 1238 w 2123"/>
                <a:gd name="T95" fmla="*/ 1303 h 1991"/>
                <a:gd name="T96" fmla="*/ 827 w 2123"/>
                <a:gd name="T97" fmla="*/ 1256 h 1991"/>
                <a:gd name="T98" fmla="*/ 584 w 2123"/>
                <a:gd name="T99" fmla="*/ 1320 h 1991"/>
                <a:gd name="T100" fmla="*/ 667 w 2123"/>
                <a:gd name="T101" fmla="*/ 1547 h 1991"/>
                <a:gd name="T102" fmla="*/ 1073 w 2123"/>
                <a:gd name="T103" fmla="*/ 1475 h 1991"/>
                <a:gd name="T104" fmla="*/ 71 w 2123"/>
                <a:gd name="T105" fmla="*/ 1611 h 1991"/>
                <a:gd name="T106" fmla="*/ 85 w 2123"/>
                <a:gd name="T107" fmla="*/ 1356 h 1991"/>
                <a:gd name="T108" fmla="*/ 405 w 2123"/>
                <a:gd name="T109" fmla="*/ 1456 h 1991"/>
                <a:gd name="T110" fmla="*/ 1378 w 2123"/>
                <a:gd name="T111" fmla="*/ 1492 h 1991"/>
                <a:gd name="T112" fmla="*/ 650 w 2123"/>
                <a:gd name="T113" fmla="*/ 1559 h 1991"/>
                <a:gd name="T114" fmla="*/ 507 w 2123"/>
                <a:gd name="T115" fmla="*/ 1451 h 1991"/>
                <a:gd name="T116" fmla="*/ 1419 w 2123"/>
                <a:gd name="T117" fmla="*/ 1602 h 1991"/>
                <a:gd name="T118" fmla="*/ 431 w 2123"/>
                <a:gd name="T119" fmla="*/ 1549 h 1991"/>
                <a:gd name="T120" fmla="*/ 822 w 2123"/>
                <a:gd name="T121" fmla="*/ 1561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23" h="1991">
                  <a:moveTo>
                    <a:pt x="2063" y="1878"/>
                  </a:moveTo>
                  <a:cubicBezTo>
                    <a:pt x="2087" y="1908"/>
                    <a:pt x="2074" y="1931"/>
                    <a:pt x="2032" y="1945"/>
                  </a:cubicBezTo>
                  <a:cubicBezTo>
                    <a:pt x="1973" y="1965"/>
                    <a:pt x="1887" y="1991"/>
                    <a:pt x="1825" y="1964"/>
                  </a:cubicBezTo>
                  <a:cubicBezTo>
                    <a:pt x="1826" y="1953"/>
                    <a:pt x="1822" y="1948"/>
                    <a:pt x="1822" y="1938"/>
                  </a:cubicBezTo>
                  <a:cubicBezTo>
                    <a:pt x="1761" y="1948"/>
                    <a:pt x="1728" y="1923"/>
                    <a:pt x="1681" y="1895"/>
                  </a:cubicBezTo>
                  <a:cubicBezTo>
                    <a:pt x="1605" y="1850"/>
                    <a:pt x="1514" y="1819"/>
                    <a:pt x="1438" y="1773"/>
                  </a:cubicBezTo>
                  <a:cubicBezTo>
                    <a:pt x="1422" y="1764"/>
                    <a:pt x="1407" y="1753"/>
                    <a:pt x="1393" y="1747"/>
                  </a:cubicBezTo>
                  <a:cubicBezTo>
                    <a:pt x="1376" y="1740"/>
                    <a:pt x="1353" y="1739"/>
                    <a:pt x="1340" y="1728"/>
                  </a:cubicBezTo>
                  <a:cubicBezTo>
                    <a:pt x="1333" y="1722"/>
                    <a:pt x="1317" y="1698"/>
                    <a:pt x="1316" y="1695"/>
                  </a:cubicBezTo>
                  <a:cubicBezTo>
                    <a:pt x="1313" y="1686"/>
                    <a:pt x="1318" y="1677"/>
                    <a:pt x="1316" y="1668"/>
                  </a:cubicBezTo>
                  <a:cubicBezTo>
                    <a:pt x="1313" y="1649"/>
                    <a:pt x="1299" y="1636"/>
                    <a:pt x="1297" y="1618"/>
                  </a:cubicBezTo>
                  <a:cubicBezTo>
                    <a:pt x="1239" y="1622"/>
                    <a:pt x="1167" y="1627"/>
                    <a:pt x="1097" y="1625"/>
                  </a:cubicBezTo>
                  <a:cubicBezTo>
                    <a:pt x="1097" y="1651"/>
                    <a:pt x="1085" y="1694"/>
                    <a:pt x="1071" y="1719"/>
                  </a:cubicBezTo>
                  <a:cubicBezTo>
                    <a:pt x="1017" y="1728"/>
                    <a:pt x="997" y="1666"/>
                    <a:pt x="977" y="1625"/>
                  </a:cubicBezTo>
                  <a:cubicBezTo>
                    <a:pt x="941" y="1628"/>
                    <a:pt x="893" y="1629"/>
                    <a:pt x="844" y="1625"/>
                  </a:cubicBezTo>
                  <a:cubicBezTo>
                    <a:pt x="792" y="1621"/>
                    <a:pt x="721" y="1637"/>
                    <a:pt x="670" y="1630"/>
                  </a:cubicBezTo>
                  <a:cubicBezTo>
                    <a:pt x="654" y="1668"/>
                    <a:pt x="647" y="1704"/>
                    <a:pt x="629" y="1735"/>
                  </a:cubicBezTo>
                  <a:cubicBezTo>
                    <a:pt x="581" y="1759"/>
                    <a:pt x="558" y="1720"/>
                    <a:pt x="543" y="1690"/>
                  </a:cubicBezTo>
                  <a:cubicBezTo>
                    <a:pt x="525" y="1707"/>
                    <a:pt x="495" y="1741"/>
                    <a:pt x="469" y="1733"/>
                  </a:cubicBezTo>
                  <a:cubicBezTo>
                    <a:pt x="451" y="1727"/>
                    <a:pt x="438" y="1678"/>
                    <a:pt x="431" y="1654"/>
                  </a:cubicBezTo>
                  <a:cubicBezTo>
                    <a:pt x="427" y="1640"/>
                    <a:pt x="427" y="1621"/>
                    <a:pt x="412" y="1618"/>
                  </a:cubicBezTo>
                  <a:cubicBezTo>
                    <a:pt x="391" y="1714"/>
                    <a:pt x="425" y="1846"/>
                    <a:pt x="352" y="1900"/>
                  </a:cubicBezTo>
                  <a:cubicBezTo>
                    <a:pt x="355" y="1919"/>
                    <a:pt x="371" y="1925"/>
                    <a:pt x="369" y="1943"/>
                  </a:cubicBezTo>
                  <a:cubicBezTo>
                    <a:pt x="350" y="1970"/>
                    <a:pt x="317" y="1965"/>
                    <a:pt x="278" y="1967"/>
                  </a:cubicBezTo>
                  <a:cubicBezTo>
                    <a:pt x="232" y="1969"/>
                    <a:pt x="155" y="1969"/>
                    <a:pt x="99" y="1960"/>
                  </a:cubicBezTo>
                  <a:cubicBezTo>
                    <a:pt x="70" y="1954"/>
                    <a:pt x="36" y="1951"/>
                    <a:pt x="23" y="1938"/>
                  </a:cubicBezTo>
                  <a:cubicBezTo>
                    <a:pt x="25" y="1910"/>
                    <a:pt x="38" y="1891"/>
                    <a:pt x="51" y="1866"/>
                  </a:cubicBezTo>
                  <a:cubicBezTo>
                    <a:pt x="49" y="1853"/>
                    <a:pt x="35" y="1851"/>
                    <a:pt x="28" y="1843"/>
                  </a:cubicBezTo>
                  <a:cubicBezTo>
                    <a:pt x="22" y="1785"/>
                    <a:pt x="38" y="1708"/>
                    <a:pt x="47" y="1640"/>
                  </a:cubicBezTo>
                  <a:cubicBezTo>
                    <a:pt x="54" y="1580"/>
                    <a:pt x="52" y="1516"/>
                    <a:pt x="59" y="1463"/>
                  </a:cubicBezTo>
                  <a:cubicBezTo>
                    <a:pt x="62" y="1432"/>
                    <a:pt x="74" y="1384"/>
                    <a:pt x="59" y="1353"/>
                  </a:cubicBezTo>
                  <a:cubicBezTo>
                    <a:pt x="58" y="1343"/>
                    <a:pt x="63" y="1345"/>
                    <a:pt x="68" y="1337"/>
                  </a:cubicBezTo>
                  <a:cubicBezTo>
                    <a:pt x="52" y="1314"/>
                    <a:pt x="36" y="1286"/>
                    <a:pt x="25" y="1256"/>
                  </a:cubicBezTo>
                  <a:cubicBezTo>
                    <a:pt x="15" y="1227"/>
                    <a:pt x="2" y="1189"/>
                    <a:pt x="1" y="1160"/>
                  </a:cubicBezTo>
                  <a:cubicBezTo>
                    <a:pt x="0" y="1032"/>
                    <a:pt x="60" y="916"/>
                    <a:pt x="152" y="859"/>
                  </a:cubicBezTo>
                  <a:cubicBezTo>
                    <a:pt x="162" y="786"/>
                    <a:pt x="172" y="725"/>
                    <a:pt x="180" y="652"/>
                  </a:cubicBezTo>
                  <a:cubicBezTo>
                    <a:pt x="184" y="621"/>
                    <a:pt x="193" y="592"/>
                    <a:pt x="197" y="561"/>
                  </a:cubicBezTo>
                  <a:cubicBezTo>
                    <a:pt x="201" y="530"/>
                    <a:pt x="199" y="499"/>
                    <a:pt x="204" y="468"/>
                  </a:cubicBezTo>
                  <a:cubicBezTo>
                    <a:pt x="215" y="400"/>
                    <a:pt x="230" y="309"/>
                    <a:pt x="245" y="234"/>
                  </a:cubicBezTo>
                  <a:cubicBezTo>
                    <a:pt x="258" y="163"/>
                    <a:pt x="262" y="89"/>
                    <a:pt x="307" y="36"/>
                  </a:cubicBezTo>
                  <a:cubicBezTo>
                    <a:pt x="322" y="35"/>
                    <a:pt x="329" y="33"/>
                    <a:pt x="338" y="22"/>
                  </a:cubicBezTo>
                  <a:cubicBezTo>
                    <a:pt x="389" y="13"/>
                    <a:pt x="432" y="23"/>
                    <a:pt x="469" y="41"/>
                  </a:cubicBezTo>
                  <a:cubicBezTo>
                    <a:pt x="474" y="50"/>
                    <a:pt x="479" y="57"/>
                    <a:pt x="488" y="62"/>
                  </a:cubicBezTo>
                  <a:cubicBezTo>
                    <a:pt x="502" y="111"/>
                    <a:pt x="511" y="144"/>
                    <a:pt x="500" y="182"/>
                  </a:cubicBezTo>
                  <a:cubicBezTo>
                    <a:pt x="592" y="167"/>
                    <a:pt x="745" y="169"/>
                    <a:pt x="872" y="170"/>
                  </a:cubicBezTo>
                  <a:cubicBezTo>
                    <a:pt x="1014" y="170"/>
                    <a:pt x="1167" y="167"/>
                    <a:pt x="1314" y="165"/>
                  </a:cubicBezTo>
                  <a:cubicBezTo>
                    <a:pt x="1370" y="164"/>
                    <a:pt x="1431" y="172"/>
                    <a:pt x="1481" y="160"/>
                  </a:cubicBezTo>
                  <a:cubicBezTo>
                    <a:pt x="1501" y="115"/>
                    <a:pt x="1504" y="45"/>
                    <a:pt x="1560" y="29"/>
                  </a:cubicBezTo>
                  <a:cubicBezTo>
                    <a:pt x="1616" y="32"/>
                    <a:pt x="1719" y="0"/>
                    <a:pt x="1760" y="57"/>
                  </a:cubicBezTo>
                  <a:cubicBezTo>
                    <a:pt x="1777" y="81"/>
                    <a:pt x="1789" y="130"/>
                    <a:pt x="1798" y="165"/>
                  </a:cubicBezTo>
                  <a:cubicBezTo>
                    <a:pt x="1809" y="202"/>
                    <a:pt x="1820" y="241"/>
                    <a:pt x="1829" y="277"/>
                  </a:cubicBezTo>
                  <a:cubicBezTo>
                    <a:pt x="1840" y="318"/>
                    <a:pt x="1843" y="356"/>
                    <a:pt x="1851" y="394"/>
                  </a:cubicBezTo>
                  <a:cubicBezTo>
                    <a:pt x="1874" y="504"/>
                    <a:pt x="1917" y="606"/>
                    <a:pt x="1942" y="728"/>
                  </a:cubicBezTo>
                  <a:cubicBezTo>
                    <a:pt x="1968" y="859"/>
                    <a:pt x="1998" y="964"/>
                    <a:pt x="2023" y="1096"/>
                  </a:cubicBezTo>
                  <a:cubicBezTo>
                    <a:pt x="2031" y="1138"/>
                    <a:pt x="2037" y="1178"/>
                    <a:pt x="2047" y="1222"/>
                  </a:cubicBezTo>
                  <a:cubicBezTo>
                    <a:pt x="2051" y="1242"/>
                    <a:pt x="2049" y="1237"/>
                    <a:pt x="2051" y="1263"/>
                  </a:cubicBezTo>
                  <a:cubicBezTo>
                    <a:pt x="2053" y="1276"/>
                    <a:pt x="2055" y="1290"/>
                    <a:pt x="2061" y="1298"/>
                  </a:cubicBezTo>
                  <a:cubicBezTo>
                    <a:pt x="2068" y="1363"/>
                    <a:pt x="2078" y="1425"/>
                    <a:pt x="2090" y="1489"/>
                  </a:cubicBezTo>
                  <a:cubicBezTo>
                    <a:pt x="2097" y="1533"/>
                    <a:pt x="2110" y="1578"/>
                    <a:pt x="2111" y="1618"/>
                  </a:cubicBezTo>
                  <a:cubicBezTo>
                    <a:pt x="2111" y="1625"/>
                    <a:pt x="2108" y="1631"/>
                    <a:pt x="2109" y="1637"/>
                  </a:cubicBezTo>
                  <a:cubicBezTo>
                    <a:pt x="2112" y="1667"/>
                    <a:pt x="2123" y="1699"/>
                    <a:pt x="2123" y="1728"/>
                  </a:cubicBezTo>
                  <a:cubicBezTo>
                    <a:pt x="2123" y="1754"/>
                    <a:pt x="2112" y="1780"/>
                    <a:pt x="2113" y="1809"/>
                  </a:cubicBezTo>
                  <a:cubicBezTo>
                    <a:pt x="2111" y="1811"/>
                    <a:pt x="2109" y="1812"/>
                    <a:pt x="2109" y="1809"/>
                  </a:cubicBezTo>
                  <a:cubicBezTo>
                    <a:pt x="2099" y="1799"/>
                    <a:pt x="2112" y="1815"/>
                    <a:pt x="2106" y="1821"/>
                  </a:cubicBezTo>
                  <a:cubicBezTo>
                    <a:pt x="2095" y="1843"/>
                    <a:pt x="2086" y="1868"/>
                    <a:pt x="2063" y="1878"/>
                  </a:cubicBezTo>
                  <a:close/>
                  <a:moveTo>
                    <a:pt x="2097" y="1804"/>
                  </a:moveTo>
                  <a:cubicBezTo>
                    <a:pt x="2118" y="1738"/>
                    <a:pt x="2098" y="1667"/>
                    <a:pt x="2092" y="1606"/>
                  </a:cubicBezTo>
                  <a:cubicBezTo>
                    <a:pt x="2080" y="1490"/>
                    <a:pt x="2060" y="1390"/>
                    <a:pt x="2042" y="1279"/>
                  </a:cubicBezTo>
                  <a:cubicBezTo>
                    <a:pt x="2013" y="1105"/>
                    <a:pt x="1973" y="919"/>
                    <a:pt x="1930" y="745"/>
                  </a:cubicBezTo>
                  <a:cubicBezTo>
                    <a:pt x="1921" y="709"/>
                    <a:pt x="1918" y="673"/>
                    <a:pt x="1908" y="640"/>
                  </a:cubicBezTo>
                  <a:cubicBezTo>
                    <a:pt x="1888" y="573"/>
                    <a:pt x="1863" y="510"/>
                    <a:pt x="1846" y="439"/>
                  </a:cubicBezTo>
                  <a:cubicBezTo>
                    <a:pt x="1830" y="371"/>
                    <a:pt x="1821" y="310"/>
                    <a:pt x="1803" y="241"/>
                  </a:cubicBezTo>
                  <a:cubicBezTo>
                    <a:pt x="1789" y="189"/>
                    <a:pt x="1764" y="80"/>
                    <a:pt x="1732" y="55"/>
                  </a:cubicBezTo>
                  <a:cubicBezTo>
                    <a:pt x="1702" y="32"/>
                    <a:pt x="1640" y="39"/>
                    <a:pt x="1600" y="43"/>
                  </a:cubicBezTo>
                  <a:cubicBezTo>
                    <a:pt x="1656" y="123"/>
                    <a:pt x="1661" y="249"/>
                    <a:pt x="1686" y="368"/>
                  </a:cubicBezTo>
                  <a:cubicBezTo>
                    <a:pt x="1703" y="446"/>
                    <a:pt x="1733" y="525"/>
                    <a:pt x="1748" y="604"/>
                  </a:cubicBezTo>
                  <a:cubicBezTo>
                    <a:pt x="1763" y="682"/>
                    <a:pt x="1774" y="763"/>
                    <a:pt x="1789" y="843"/>
                  </a:cubicBezTo>
                  <a:cubicBezTo>
                    <a:pt x="1832" y="1076"/>
                    <a:pt x="1879" y="1301"/>
                    <a:pt x="1915" y="1516"/>
                  </a:cubicBezTo>
                  <a:cubicBezTo>
                    <a:pt x="1919" y="1535"/>
                    <a:pt x="1929" y="1555"/>
                    <a:pt x="1932" y="1573"/>
                  </a:cubicBezTo>
                  <a:cubicBezTo>
                    <a:pt x="1935" y="1593"/>
                    <a:pt x="1933" y="1618"/>
                    <a:pt x="1934" y="1640"/>
                  </a:cubicBezTo>
                  <a:cubicBezTo>
                    <a:pt x="1937" y="1686"/>
                    <a:pt x="1944" y="1749"/>
                    <a:pt x="1939" y="1790"/>
                  </a:cubicBezTo>
                  <a:cubicBezTo>
                    <a:pt x="1938" y="1804"/>
                    <a:pt x="1928" y="1817"/>
                    <a:pt x="1925" y="1833"/>
                  </a:cubicBezTo>
                  <a:cubicBezTo>
                    <a:pt x="1919" y="1861"/>
                    <a:pt x="1921" y="1874"/>
                    <a:pt x="1906" y="1895"/>
                  </a:cubicBezTo>
                  <a:cubicBezTo>
                    <a:pt x="1900" y="1904"/>
                    <a:pt x="1884" y="1910"/>
                    <a:pt x="1889" y="1919"/>
                  </a:cubicBezTo>
                  <a:cubicBezTo>
                    <a:pt x="1980" y="1900"/>
                    <a:pt x="2070" y="1886"/>
                    <a:pt x="2097" y="1804"/>
                  </a:cubicBezTo>
                  <a:close/>
                  <a:moveTo>
                    <a:pt x="474" y="263"/>
                  </a:moveTo>
                  <a:cubicBezTo>
                    <a:pt x="464" y="240"/>
                    <a:pt x="478" y="213"/>
                    <a:pt x="479" y="179"/>
                  </a:cubicBezTo>
                  <a:cubicBezTo>
                    <a:pt x="479" y="146"/>
                    <a:pt x="487" y="90"/>
                    <a:pt x="462" y="62"/>
                  </a:cubicBezTo>
                  <a:cubicBezTo>
                    <a:pt x="441" y="39"/>
                    <a:pt x="358" y="33"/>
                    <a:pt x="335" y="50"/>
                  </a:cubicBezTo>
                  <a:cubicBezTo>
                    <a:pt x="270" y="283"/>
                    <a:pt x="274" y="553"/>
                    <a:pt x="230" y="802"/>
                  </a:cubicBezTo>
                  <a:cubicBezTo>
                    <a:pt x="305" y="800"/>
                    <a:pt x="380" y="792"/>
                    <a:pt x="440" y="821"/>
                  </a:cubicBezTo>
                  <a:cubicBezTo>
                    <a:pt x="451" y="621"/>
                    <a:pt x="459" y="426"/>
                    <a:pt x="474" y="263"/>
                  </a:cubicBezTo>
                  <a:close/>
                  <a:moveTo>
                    <a:pt x="1794" y="1924"/>
                  </a:moveTo>
                  <a:cubicBezTo>
                    <a:pt x="1856" y="1920"/>
                    <a:pt x="1888" y="1894"/>
                    <a:pt x="1908" y="1845"/>
                  </a:cubicBezTo>
                  <a:cubicBezTo>
                    <a:pt x="1938" y="1688"/>
                    <a:pt x="1908" y="1517"/>
                    <a:pt x="1875" y="1372"/>
                  </a:cubicBezTo>
                  <a:cubicBezTo>
                    <a:pt x="1836" y="1205"/>
                    <a:pt x="1807" y="1027"/>
                    <a:pt x="1775" y="859"/>
                  </a:cubicBezTo>
                  <a:cubicBezTo>
                    <a:pt x="1757" y="772"/>
                    <a:pt x="1746" y="684"/>
                    <a:pt x="1729" y="602"/>
                  </a:cubicBezTo>
                  <a:cubicBezTo>
                    <a:pt x="1712" y="516"/>
                    <a:pt x="1681" y="437"/>
                    <a:pt x="1662" y="346"/>
                  </a:cubicBezTo>
                  <a:cubicBezTo>
                    <a:pt x="1654" y="305"/>
                    <a:pt x="1645" y="258"/>
                    <a:pt x="1636" y="210"/>
                  </a:cubicBezTo>
                  <a:cubicBezTo>
                    <a:pt x="1622" y="139"/>
                    <a:pt x="1625" y="64"/>
                    <a:pt x="1567" y="50"/>
                  </a:cubicBezTo>
                  <a:cubicBezTo>
                    <a:pt x="1527" y="67"/>
                    <a:pt x="1509" y="110"/>
                    <a:pt x="1512" y="158"/>
                  </a:cubicBezTo>
                  <a:cubicBezTo>
                    <a:pt x="1545" y="141"/>
                    <a:pt x="1592" y="191"/>
                    <a:pt x="1591" y="220"/>
                  </a:cubicBezTo>
                  <a:cubicBezTo>
                    <a:pt x="1589" y="255"/>
                    <a:pt x="1544" y="249"/>
                    <a:pt x="1500" y="248"/>
                  </a:cubicBezTo>
                  <a:cubicBezTo>
                    <a:pt x="1476" y="320"/>
                    <a:pt x="1502" y="430"/>
                    <a:pt x="1471" y="499"/>
                  </a:cubicBezTo>
                  <a:cubicBezTo>
                    <a:pt x="1513" y="497"/>
                    <a:pt x="1563" y="479"/>
                    <a:pt x="1605" y="489"/>
                  </a:cubicBezTo>
                  <a:cubicBezTo>
                    <a:pt x="1634" y="519"/>
                    <a:pt x="1626" y="565"/>
                    <a:pt x="1586" y="578"/>
                  </a:cubicBezTo>
                  <a:cubicBezTo>
                    <a:pt x="1571" y="582"/>
                    <a:pt x="1559" y="577"/>
                    <a:pt x="1548" y="590"/>
                  </a:cubicBezTo>
                  <a:cubicBezTo>
                    <a:pt x="1522" y="586"/>
                    <a:pt x="1509" y="588"/>
                    <a:pt x="1488" y="590"/>
                  </a:cubicBezTo>
                  <a:cubicBezTo>
                    <a:pt x="1488" y="619"/>
                    <a:pt x="1473" y="651"/>
                    <a:pt x="1455" y="676"/>
                  </a:cubicBezTo>
                  <a:cubicBezTo>
                    <a:pt x="1437" y="748"/>
                    <a:pt x="1451" y="796"/>
                    <a:pt x="1438" y="862"/>
                  </a:cubicBezTo>
                  <a:cubicBezTo>
                    <a:pt x="1512" y="865"/>
                    <a:pt x="1595" y="871"/>
                    <a:pt x="1667" y="855"/>
                  </a:cubicBezTo>
                  <a:cubicBezTo>
                    <a:pt x="1692" y="875"/>
                    <a:pt x="1716" y="928"/>
                    <a:pt x="1686" y="955"/>
                  </a:cubicBezTo>
                  <a:cubicBezTo>
                    <a:pt x="1602" y="962"/>
                    <a:pt x="1489" y="954"/>
                    <a:pt x="1419" y="955"/>
                  </a:cubicBezTo>
                  <a:cubicBezTo>
                    <a:pt x="1410" y="995"/>
                    <a:pt x="1406" y="1036"/>
                    <a:pt x="1402" y="1079"/>
                  </a:cubicBezTo>
                  <a:cubicBezTo>
                    <a:pt x="1398" y="1121"/>
                    <a:pt x="1391" y="1166"/>
                    <a:pt x="1393" y="1205"/>
                  </a:cubicBezTo>
                  <a:cubicBezTo>
                    <a:pt x="1404" y="1157"/>
                    <a:pt x="1413" y="1088"/>
                    <a:pt x="1464" y="1096"/>
                  </a:cubicBezTo>
                  <a:cubicBezTo>
                    <a:pt x="1506" y="1102"/>
                    <a:pt x="1534" y="1169"/>
                    <a:pt x="1538" y="1201"/>
                  </a:cubicBezTo>
                  <a:cubicBezTo>
                    <a:pt x="1578" y="1184"/>
                    <a:pt x="1647" y="1197"/>
                    <a:pt x="1701" y="1186"/>
                  </a:cubicBezTo>
                  <a:cubicBezTo>
                    <a:pt x="1728" y="1181"/>
                    <a:pt x="1745" y="1166"/>
                    <a:pt x="1760" y="1186"/>
                  </a:cubicBezTo>
                  <a:cubicBezTo>
                    <a:pt x="1763" y="1215"/>
                    <a:pt x="1784" y="1272"/>
                    <a:pt x="1746" y="1282"/>
                  </a:cubicBezTo>
                  <a:cubicBezTo>
                    <a:pt x="1736" y="1284"/>
                    <a:pt x="1718" y="1279"/>
                    <a:pt x="1708" y="1279"/>
                  </a:cubicBezTo>
                  <a:cubicBezTo>
                    <a:pt x="1653" y="1282"/>
                    <a:pt x="1595" y="1290"/>
                    <a:pt x="1545" y="1294"/>
                  </a:cubicBezTo>
                  <a:cubicBezTo>
                    <a:pt x="1542" y="1317"/>
                    <a:pt x="1526" y="1328"/>
                    <a:pt x="1522" y="1351"/>
                  </a:cubicBezTo>
                  <a:cubicBezTo>
                    <a:pt x="1502" y="1365"/>
                    <a:pt x="1499" y="1398"/>
                    <a:pt x="1471" y="1396"/>
                  </a:cubicBezTo>
                  <a:cubicBezTo>
                    <a:pt x="1448" y="1395"/>
                    <a:pt x="1422" y="1336"/>
                    <a:pt x="1417" y="1310"/>
                  </a:cubicBezTo>
                  <a:cubicBezTo>
                    <a:pt x="1403" y="1307"/>
                    <a:pt x="1395" y="1306"/>
                    <a:pt x="1381" y="1308"/>
                  </a:cubicBezTo>
                  <a:cubicBezTo>
                    <a:pt x="1376" y="1344"/>
                    <a:pt x="1365" y="1395"/>
                    <a:pt x="1362" y="1437"/>
                  </a:cubicBezTo>
                  <a:cubicBezTo>
                    <a:pt x="1371" y="1435"/>
                    <a:pt x="1375" y="1440"/>
                    <a:pt x="1378" y="1444"/>
                  </a:cubicBezTo>
                  <a:cubicBezTo>
                    <a:pt x="1384" y="1477"/>
                    <a:pt x="1403" y="1495"/>
                    <a:pt x="1407" y="1530"/>
                  </a:cubicBezTo>
                  <a:cubicBezTo>
                    <a:pt x="1503" y="1514"/>
                    <a:pt x="1615" y="1522"/>
                    <a:pt x="1717" y="1509"/>
                  </a:cubicBezTo>
                  <a:cubicBezTo>
                    <a:pt x="1741" y="1505"/>
                    <a:pt x="1775" y="1495"/>
                    <a:pt x="1791" y="1499"/>
                  </a:cubicBezTo>
                  <a:cubicBezTo>
                    <a:pt x="1802" y="1501"/>
                    <a:pt x="1802" y="1508"/>
                    <a:pt x="1808" y="1513"/>
                  </a:cubicBezTo>
                  <a:cubicBezTo>
                    <a:pt x="1816" y="1520"/>
                    <a:pt x="1820" y="1520"/>
                    <a:pt x="1822" y="1525"/>
                  </a:cubicBezTo>
                  <a:cubicBezTo>
                    <a:pt x="1832" y="1548"/>
                    <a:pt x="1820" y="1584"/>
                    <a:pt x="1801" y="1594"/>
                  </a:cubicBezTo>
                  <a:cubicBezTo>
                    <a:pt x="1655" y="1590"/>
                    <a:pt x="1556" y="1614"/>
                    <a:pt x="1419" y="1621"/>
                  </a:cubicBezTo>
                  <a:cubicBezTo>
                    <a:pt x="1417" y="1665"/>
                    <a:pt x="1395" y="1691"/>
                    <a:pt x="1376" y="1719"/>
                  </a:cubicBezTo>
                  <a:cubicBezTo>
                    <a:pt x="1510" y="1792"/>
                    <a:pt x="1652" y="1858"/>
                    <a:pt x="1794" y="1924"/>
                  </a:cubicBezTo>
                  <a:close/>
                  <a:moveTo>
                    <a:pt x="230" y="442"/>
                  </a:moveTo>
                  <a:cubicBezTo>
                    <a:pt x="213" y="572"/>
                    <a:pt x="193" y="713"/>
                    <a:pt x="173" y="843"/>
                  </a:cubicBezTo>
                  <a:cubicBezTo>
                    <a:pt x="185" y="830"/>
                    <a:pt x="205" y="818"/>
                    <a:pt x="211" y="804"/>
                  </a:cubicBezTo>
                  <a:cubicBezTo>
                    <a:pt x="219" y="788"/>
                    <a:pt x="220" y="759"/>
                    <a:pt x="223" y="738"/>
                  </a:cubicBezTo>
                  <a:cubicBezTo>
                    <a:pt x="227" y="716"/>
                    <a:pt x="231" y="691"/>
                    <a:pt x="233" y="671"/>
                  </a:cubicBezTo>
                  <a:cubicBezTo>
                    <a:pt x="238" y="624"/>
                    <a:pt x="236" y="571"/>
                    <a:pt x="240" y="530"/>
                  </a:cubicBezTo>
                  <a:cubicBezTo>
                    <a:pt x="242" y="505"/>
                    <a:pt x="251" y="481"/>
                    <a:pt x="254" y="456"/>
                  </a:cubicBezTo>
                  <a:cubicBezTo>
                    <a:pt x="257" y="435"/>
                    <a:pt x="255" y="412"/>
                    <a:pt x="257" y="389"/>
                  </a:cubicBezTo>
                  <a:cubicBezTo>
                    <a:pt x="260" y="334"/>
                    <a:pt x="273" y="277"/>
                    <a:pt x="281" y="222"/>
                  </a:cubicBezTo>
                  <a:cubicBezTo>
                    <a:pt x="288" y="168"/>
                    <a:pt x="299" y="105"/>
                    <a:pt x="309" y="60"/>
                  </a:cubicBezTo>
                  <a:cubicBezTo>
                    <a:pt x="257" y="172"/>
                    <a:pt x="249" y="302"/>
                    <a:pt x="230" y="442"/>
                  </a:cubicBezTo>
                  <a:close/>
                  <a:moveTo>
                    <a:pt x="784" y="248"/>
                  </a:moveTo>
                  <a:cubicBezTo>
                    <a:pt x="885" y="246"/>
                    <a:pt x="1065" y="247"/>
                    <a:pt x="1183" y="248"/>
                  </a:cubicBezTo>
                  <a:cubicBezTo>
                    <a:pt x="1267" y="249"/>
                    <a:pt x="1390" y="245"/>
                    <a:pt x="1479" y="234"/>
                  </a:cubicBezTo>
                  <a:cubicBezTo>
                    <a:pt x="1509" y="230"/>
                    <a:pt x="1577" y="233"/>
                    <a:pt x="1557" y="198"/>
                  </a:cubicBezTo>
                  <a:cubicBezTo>
                    <a:pt x="1510" y="176"/>
                    <a:pt x="1455" y="186"/>
                    <a:pt x="1393" y="186"/>
                  </a:cubicBezTo>
                  <a:cubicBezTo>
                    <a:pt x="1327" y="186"/>
                    <a:pt x="1268" y="182"/>
                    <a:pt x="1197" y="184"/>
                  </a:cubicBezTo>
                  <a:cubicBezTo>
                    <a:pt x="1154" y="185"/>
                    <a:pt x="1101" y="183"/>
                    <a:pt x="1047" y="184"/>
                  </a:cubicBezTo>
                  <a:cubicBezTo>
                    <a:pt x="973" y="185"/>
                    <a:pt x="891" y="191"/>
                    <a:pt x="810" y="189"/>
                  </a:cubicBezTo>
                  <a:cubicBezTo>
                    <a:pt x="712" y="186"/>
                    <a:pt x="627" y="188"/>
                    <a:pt x="550" y="198"/>
                  </a:cubicBezTo>
                  <a:cubicBezTo>
                    <a:pt x="531" y="201"/>
                    <a:pt x="512" y="205"/>
                    <a:pt x="498" y="215"/>
                  </a:cubicBezTo>
                  <a:cubicBezTo>
                    <a:pt x="496" y="232"/>
                    <a:pt x="498" y="238"/>
                    <a:pt x="495" y="258"/>
                  </a:cubicBezTo>
                  <a:cubicBezTo>
                    <a:pt x="593" y="260"/>
                    <a:pt x="690" y="250"/>
                    <a:pt x="784" y="248"/>
                  </a:cubicBezTo>
                  <a:close/>
                  <a:moveTo>
                    <a:pt x="1397" y="415"/>
                  </a:moveTo>
                  <a:cubicBezTo>
                    <a:pt x="1401" y="415"/>
                    <a:pt x="1408" y="424"/>
                    <a:pt x="1419" y="425"/>
                  </a:cubicBezTo>
                  <a:cubicBezTo>
                    <a:pt x="1424" y="425"/>
                    <a:pt x="1429" y="422"/>
                    <a:pt x="1433" y="423"/>
                  </a:cubicBezTo>
                  <a:cubicBezTo>
                    <a:pt x="1449" y="425"/>
                    <a:pt x="1451" y="458"/>
                    <a:pt x="1462" y="466"/>
                  </a:cubicBezTo>
                  <a:cubicBezTo>
                    <a:pt x="1462" y="467"/>
                    <a:pt x="1464" y="468"/>
                    <a:pt x="1464" y="466"/>
                  </a:cubicBezTo>
                  <a:cubicBezTo>
                    <a:pt x="1468" y="398"/>
                    <a:pt x="1472" y="311"/>
                    <a:pt x="1474" y="253"/>
                  </a:cubicBezTo>
                  <a:cubicBezTo>
                    <a:pt x="1270" y="271"/>
                    <a:pt x="1070" y="260"/>
                    <a:pt x="868" y="265"/>
                  </a:cubicBezTo>
                  <a:cubicBezTo>
                    <a:pt x="739" y="269"/>
                    <a:pt x="621" y="271"/>
                    <a:pt x="495" y="275"/>
                  </a:cubicBezTo>
                  <a:cubicBezTo>
                    <a:pt x="484" y="361"/>
                    <a:pt x="483" y="463"/>
                    <a:pt x="474" y="542"/>
                  </a:cubicBezTo>
                  <a:cubicBezTo>
                    <a:pt x="492" y="543"/>
                    <a:pt x="505" y="539"/>
                    <a:pt x="519" y="532"/>
                  </a:cubicBezTo>
                  <a:cubicBezTo>
                    <a:pt x="521" y="500"/>
                    <a:pt x="521" y="479"/>
                    <a:pt x="529" y="456"/>
                  </a:cubicBezTo>
                  <a:cubicBezTo>
                    <a:pt x="549" y="443"/>
                    <a:pt x="559" y="419"/>
                    <a:pt x="581" y="408"/>
                  </a:cubicBezTo>
                  <a:cubicBezTo>
                    <a:pt x="649" y="416"/>
                    <a:pt x="651" y="488"/>
                    <a:pt x="677" y="537"/>
                  </a:cubicBezTo>
                  <a:cubicBezTo>
                    <a:pt x="703" y="520"/>
                    <a:pt x="749" y="526"/>
                    <a:pt x="786" y="525"/>
                  </a:cubicBezTo>
                  <a:cubicBezTo>
                    <a:pt x="877" y="524"/>
                    <a:pt x="1004" y="525"/>
                    <a:pt x="1111" y="513"/>
                  </a:cubicBezTo>
                  <a:cubicBezTo>
                    <a:pt x="1110" y="459"/>
                    <a:pt x="1152" y="427"/>
                    <a:pt x="1209" y="444"/>
                  </a:cubicBezTo>
                  <a:cubicBezTo>
                    <a:pt x="1216" y="458"/>
                    <a:pt x="1226" y="469"/>
                    <a:pt x="1235" y="482"/>
                  </a:cubicBezTo>
                  <a:cubicBezTo>
                    <a:pt x="1228" y="420"/>
                    <a:pt x="1326" y="410"/>
                    <a:pt x="1352" y="456"/>
                  </a:cubicBezTo>
                  <a:cubicBezTo>
                    <a:pt x="1355" y="431"/>
                    <a:pt x="1377" y="415"/>
                    <a:pt x="1397" y="415"/>
                  </a:cubicBezTo>
                  <a:close/>
                  <a:moveTo>
                    <a:pt x="658" y="547"/>
                  </a:moveTo>
                  <a:cubicBezTo>
                    <a:pt x="653" y="516"/>
                    <a:pt x="627" y="433"/>
                    <a:pt x="600" y="432"/>
                  </a:cubicBezTo>
                  <a:cubicBezTo>
                    <a:pt x="588" y="432"/>
                    <a:pt x="580" y="448"/>
                    <a:pt x="569" y="449"/>
                  </a:cubicBezTo>
                  <a:cubicBezTo>
                    <a:pt x="522" y="523"/>
                    <a:pt x="547" y="644"/>
                    <a:pt x="603" y="697"/>
                  </a:cubicBezTo>
                  <a:cubicBezTo>
                    <a:pt x="647" y="675"/>
                    <a:pt x="667" y="606"/>
                    <a:pt x="658" y="547"/>
                  </a:cubicBezTo>
                  <a:close/>
                  <a:moveTo>
                    <a:pt x="1429" y="446"/>
                  </a:moveTo>
                  <a:cubicBezTo>
                    <a:pt x="1399" y="421"/>
                    <a:pt x="1361" y="447"/>
                    <a:pt x="1366" y="487"/>
                  </a:cubicBezTo>
                  <a:cubicBezTo>
                    <a:pt x="1357" y="484"/>
                    <a:pt x="1360" y="494"/>
                    <a:pt x="1357" y="497"/>
                  </a:cubicBezTo>
                  <a:cubicBezTo>
                    <a:pt x="1357" y="554"/>
                    <a:pt x="1361" y="636"/>
                    <a:pt x="1405" y="671"/>
                  </a:cubicBezTo>
                  <a:cubicBezTo>
                    <a:pt x="1411" y="627"/>
                    <a:pt x="1414" y="587"/>
                    <a:pt x="1409" y="547"/>
                  </a:cubicBezTo>
                  <a:cubicBezTo>
                    <a:pt x="1405" y="509"/>
                    <a:pt x="1383" y="473"/>
                    <a:pt x="1395" y="442"/>
                  </a:cubicBezTo>
                  <a:cubicBezTo>
                    <a:pt x="1407" y="450"/>
                    <a:pt x="1411" y="467"/>
                    <a:pt x="1414" y="482"/>
                  </a:cubicBezTo>
                  <a:cubicBezTo>
                    <a:pt x="1424" y="540"/>
                    <a:pt x="1436" y="609"/>
                    <a:pt x="1424" y="676"/>
                  </a:cubicBezTo>
                  <a:cubicBezTo>
                    <a:pt x="1487" y="629"/>
                    <a:pt x="1470" y="505"/>
                    <a:pt x="1429" y="446"/>
                  </a:cubicBezTo>
                  <a:close/>
                  <a:moveTo>
                    <a:pt x="1247" y="499"/>
                  </a:moveTo>
                  <a:cubicBezTo>
                    <a:pt x="1246" y="522"/>
                    <a:pt x="1250" y="569"/>
                    <a:pt x="1259" y="599"/>
                  </a:cubicBezTo>
                  <a:cubicBezTo>
                    <a:pt x="1264" y="615"/>
                    <a:pt x="1275" y="629"/>
                    <a:pt x="1281" y="645"/>
                  </a:cubicBezTo>
                  <a:cubicBezTo>
                    <a:pt x="1288" y="666"/>
                    <a:pt x="1292" y="685"/>
                    <a:pt x="1302" y="690"/>
                  </a:cubicBezTo>
                  <a:cubicBezTo>
                    <a:pt x="1340" y="708"/>
                    <a:pt x="1343" y="660"/>
                    <a:pt x="1366" y="652"/>
                  </a:cubicBezTo>
                  <a:cubicBezTo>
                    <a:pt x="1338" y="600"/>
                    <a:pt x="1327" y="524"/>
                    <a:pt x="1345" y="466"/>
                  </a:cubicBezTo>
                  <a:cubicBezTo>
                    <a:pt x="1295" y="428"/>
                    <a:pt x="1249" y="440"/>
                    <a:pt x="1247" y="499"/>
                  </a:cubicBezTo>
                  <a:close/>
                  <a:moveTo>
                    <a:pt x="1197" y="461"/>
                  </a:moveTo>
                  <a:cubicBezTo>
                    <a:pt x="1180" y="455"/>
                    <a:pt x="1145" y="471"/>
                    <a:pt x="1137" y="487"/>
                  </a:cubicBezTo>
                  <a:cubicBezTo>
                    <a:pt x="1128" y="507"/>
                    <a:pt x="1126" y="563"/>
                    <a:pt x="1133" y="597"/>
                  </a:cubicBezTo>
                  <a:cubicBezTo>
                    <a:pt x="1141" y="641"/>
                    <a:pt x="1163" y="686"/>
                    <a:pt x="1187" y="704"/>
                  </a:cubicBezTo>
                  <a:cubicBezTo>
                    <a:pt x="1223" y="691"/>
                    <a:pt x="1233" y="653"/>
                    <a:pt x="1250" y="621"/>
                  </a:cubicBezTo>
                  <a:cubicBezTo>
                    <a:pt x="1236" y="572"/>
                    <a:pt x="1229" y="533"/>
                    <a:pt x="1233" y="487"/>
                  </a:cubicBezTo>
                  <a:cubicBezTo>
                    <a:pt x="1216" y="483"/>
                    <a:pt x="1213" y="466"/>
                    <a:pt x="1197" y="461"/>
                  </a:cubicBezTo>
                  <a:close/>
                  <a:moveTo>
                    <a:pt x="1479" y="513"/>
                  </a:moveTo>
                  <a:cubicBezTo>
                    <a:pt x="1482" y="538"/>
                    <a:pt x="1489" y="556"/>
                    <a:pt x="1491" y="571"/>
                  </a:cubicBezTo>
                  <a:cubicBezTo>
                    <a:pt x="1540" y="567"/>
                    <a:pt x="1610" y="563"/>
                    <a:pt x="1596" y="511"/>
                  </a:cubicBezTo>
                  <a:cubicBezTo>
                    <a:pt x="1556" y="503"/>
                    <a:pt x="1516" y="519"/>
                    <a:pt x="1479" y="513"/>
                  </a:cubicBezTo>
                  <a:close/>
                  <a:moveTo>
                    <a:pt x="908" y="544"/>
                  </a:moveTo>
                  <a:cubicBezTo>
                    <a:pt x="886" y="546"/>
                    <a:pt x="862" y="550"/>
                    <a:pt x="841" y="549"/>
                  </a:cubicBezTo>
                  <a:cubicBezTo>
                    <a:pt x="787" y="547"/>
                    <a:pt x="731" y="535"/>
                    <a:pt x="677" y="549"/>
                  </a:cubicBezTo>
                  <a:cubicBezTo>
                    <a:pt x="680" y="568"/>
                    <a:pt x="678" y="589"/>
                    <a:pt x="681" y="609"/>
                  </a:cubicBezTo>
                  <a:cubicBezTo>
                    <a:pt x="828" y="599"/>
                    <a:pt x="961" y="611"/>
                    <a:pt x="1111" y="590"/>
                  </a:cubicBezTo>
                  <a:cubicBezTo>
                    <a:pt x="1110" y="575"/>
                    <a:pt x="1113" y="553"/>
                    <a:pt x="1109" y="535"/>
                  </a:cubicBezTo>
                  <a:cubicBezTo>
                    <a:pt x="1041" y="537"/>
                    <a:pt x="969" y="541"/>
                    <a:pt x="908" y="544"/>
                  </a:cubicBezTo>
                  <a:close/>
                  <a:moveTo>
                    <a:pt x="474" y="563"/>
                  </a:moveTo>
                  <a:cubicBezTo>
                    <a:pt x="476" y="577"/>
                    <a:pt x="471" y="585"/>
                    <a:pt x="471" y="597"/>
                  </a:cubicBezTo>
                  <a:cubicBezTo>
                    <a:pt x="489" y="604"/>
                    <a:pt x="509" y="597"/>
                    <a:pt x="534" y="604"/>
                  </a:cubicBezTo>
                  <a:cubicBezTo>
                    <a:pt x="534" y="583"/>
                    <a:pt x="517" y="580"/>
                    <a:pt x="514" y="563"/>
                  </a:cubicBezTo>
                  <a:cubicBezTo>
                    <a:pt x="499" y="559"/>
                    <a:pt x="487" y="565"/>
                    <a:pt x="474" y="563"/>
                  </a:cubicBezTo>
                  <a:close/>
                  <a:moveTo>
                    <a:pt x="677" y="625"/>
                  </a:moveTo>
                  <a:cubicBezTo>
                    <a:pt x="664" y="651"/>
                    <a:pt x="655" y="696"/>
                    <a:pt x="631" y="711"/>
                  </a:cubicBezTo>
                  <a:cubicBezTo>
                    <a:pt x="595" y="735"/>
                    <a:pt x="575" y="703"/>
                    <a:pt x="560" y="676"/>
                  </a:cubicBezTo>
                  <a:cubicBezTo>
                    <a:pt x="548" y="655"/>
                    <a:pt x="548" y="636"/>
                    <a:pt x="534" y="621"/>
                  </a:cubicBezTo>
                  <a:cubicBezTo>
                    <a:pt x="511" y="626"/>
                    <a:pt x="501" y="614"/>
                    <a:pt x="471" y="618"/>
                  </a:cubicBezTo>
                  <a:cubicBezTo>
                    <a:pt x="473" y="692"/>
                    <a:pt x="461" y="749"/>
                    <a:pt x="457" y="833"/>
                  </a:cubicBezTo>
                  <a:cubicBezTo>
                    <a:pt x="502" y="847"/>
                    <a:pt x="523" y="885"/>
                    <a:pt x="557" y="909"/>
                  </a:cubicBezTo>
                  <a:cubicBezTo>
                    <a:pt x="614" y="889"/>
                    <a:pt x="689" y="915"/>
                    <a:pt x="758" y="900"/>
                  </a:cubicBezTo>
                  <a:cubicBezTo>
                    <a:pt x="770" y="828"/>
                    <a:pt x="802" y="741"/>
                    <a:pt x="870" y="781"/>
                  </a:cubicBezTo>
                  <a:cubicBezTo>
                    <a:pt x="887" y="790"/>
                    <a:pt x="897" y="800"/>
                    <a:pt x="903" y="814"/>
                  </a:cubicBezTo>
                  <a:cubicBezTo>
                    <a:pt x="916" y="797"/>
                    <a:pt x="920" y="777"/>
                    <a:pt x="937" y="769"/>
                  </a:cubicBezTo>
                  <a:cubicBezTo>
                    <a:pt x="998" y="737"/>
                    <a:pt x="1012" y="834"/>
                    <a:pt x="1028" y="876"/>
                  </a:cubicBezTo>
                  <a:cubicBezTo>
                    <a:pt x="1167" y="866"/>
                    <a:pt x="1288" y="855"/>
                    <a:pt x="1414" y="862"/>
                  </a:cubicBezTo>
                  <a:cubicBezTo>
                    <a:pt x="1426" y="812"/>
                    <a:pt x="1420" y="757"/>
                    <a:pt x="1429" y="709"/>
                  </a:cubicBezTo>
                  <a:cubicBezTo>
                    <a:pt x="1395" y="707"/>
                    <a:pt x="1387" y="680"/>
                    <a:pt x="1369" y="664"/>
                  </a:cubicBezTo>
                  <a:cubicBezTo>
                    <a:pt x="1360" y="680"/>
                    <a:pt x="1356" y="696"/>
                    <a:pt x="1343" y="704"/>
                  </a:cubicBezTo>
                  <a:cubicBezTo>
                    <a:pt x="1298" y="732"/>
                    <a:pt x="1267" y="685"/>
                    <a:pt x="1257" y="647"/>
                  </a:cubicBezTo>
                  <a:cubicBezTo>
                    <a:pt x="1250" y="676"/>
                    <a:pt x="1217" y="723"/>
                    <a:pt x="1192" y="726"/>
                  </a:cubicBezTo>
                  <a:cubicBezTo>
                    <a:pt x="1147" y="730"/>
                    <a:pt x="1133" y="648"/>
                    <a:pt x="1118" y="614"/>
                  </a:cubicBezTo>
                  <a:cubicBezTo>
                    <a:pt x="972" y="621"/>
                    <a:pt x="841" y="620"/>
                    <a:pt x="677" y="625"/>
                  </a:cubicBezTo>
                  <a:close/>
                  <a:moveTo>
                    <a:pt x="946" y="788"/>
                  </a:moveTo>
                  <a:cubicBezTo>
                    <a:pt x="879" y="843"/>
                    <a:pt x="884" y="990"/>
                    <a:pt x="937" y="1055"/>
                  </a:cubicBezTo>
                  <a:cubicBezTo>
                    <a:pt x="967" y="1092"/>
                    <a:pt x="990" y="1061"/>
                    <a:pt x="1006" y="1026"/>
                  </a:cubicBezTo>
                  <a:cubicBezTo>
                    <a:pt x="1043" y="948"/>
                    <a:pt x="1005" y="856"/>
                    <a:pt x="977" y="785"/>
                  </a:cubicBezTo>
                  <a:cubicBezTo>
                    <a:pt x="966" y="785"/>
                    <a:pt x="956" y="786"/>
                    <a:pt x="946" y="788"/>
                  </a:cubicBezTo>
                  <a:close/>
                  <a:moveTo>
                    <a:pt x="775" y="907"/>
                  </a:moveTo>
                  <a:cubicBezTo>
                    <a:pt x="762" y="976"/>
                    <a:pt x="807" y="1036"/>
                    <a:pt x="839" y="1069"/>
                  </a:cubicBezTo>
                  <a:cubicBezTo>
                    <a:pt x="873" y="1064"/>
                    <a:pt x="885" y="1036"/>
                    <a:pt x="892" y="1003"/>
                  </a:cubicBezTo>
                  <a:cubicBezTo>
                    <a:pt x="874" y="948"/>
                    <a:pt x="874" y="875"/>
                    <a:pt x="894" y="828"/>
                  </a:cubicBezTo>
                  <a:cubicBezTo>
                    <a:pt x="878" y="810"/>
                    <a:pt x="859" y="795"/>
                    <a:pt x="827" y="793"/>
                  </a:cubicBezTo>
                  <a:cubicBezTo>
                    <a:pt x="800" y="813"/>
                    <a:pt x="783" y="860"/>
                    <a:pt x="775" y="907"/>
                  </a:cubicBezTo>
                  <a:close/>
                  <a:moveTo>
                    <a:pt x="500" y="914"/>
                  </a:moveTo>
                  <a:cubicBezTo>
                    <a:pt x="483" y="899"/>
                    <a:pt x="448" y="873"/>
                    <a:pt x="428" y="867"/>
                  </a:cubicBezTo>
                  <a:cubicBezTo>
                    <a:pt x="415" y="862"/>
                    <a:pt x="399" y="864"/>
                    <a:pt x="383" y="862"/>
                  </a:cubicBezTo>
                  <a:cubicBezTo>
                    <a:pt x="362" y="858"/>
                    <a:pt x="341" y="849"/>
                    <a:pt x="323" y="847"/>
                  </a:cubicBezTo>
                  <a:cubicBezTo>
                    <a:pt x="292" y="845"/>
                    <a:pt x="251" y="854"/>
                    <a:pt x="221" y="867"/>
                  </a:cubicBezTo>
                  <a:cubicBezTo>
                    <a:pt x="144" y="898"/>
                    <a:pt x="101" y="949"/>
                    <a:pt x="59" y="1005"/>
                  </a:cubicBezTo>
                  <a:cubicBezTo>
                    <a:pt x="37" y="1051"/>
                    <a:pt x="27" y="1107"/>
                    <a:pt x="37" y="1170"/>
                  </a:cubicBezTo>
                  <a:cubicBezTo>
                    <a:pt x="44" y="1216"/>
                    <a:pt x="68" y="1280"/>
                    <a:pt x="87" y="1313"/>
                  </a:cubicBezTo>
                  <a:cubicBezTo>
                    <a:pt x="118" y="1364"/>
                    <a:pt x="189" y="1419"/>
                    <a:pt x="259" y="1439"/>
                  </a:cubicBezTo>
                  <a:cubicBezTo>
                    <a:pt x="303" y="1452"/>
                    <a:pt x="349" y="1446"/>
                    <a:pt x="395" y="1439"/>
                  </a:cubicBezTo>
                  <a:cubicBezTo>
                    <a:pt x="403" y="1439"/>
                    <a:pt x="400" y="1427"/>
                    <a:pt x="409" y="1427"/>
                  </a:cubicBezTo>
                  <a:cubicBezTo>
                    <a:pt x="418" y="1420"/>
                    <a:pt x="420" y="1433"/>
                    <a:pt x="428" y="1427"/>
                  </a:cubicBezTo>
                  <a:cubicBezTo>
                    <a:pt x="581" y="1381"/>
                    <a:pt x="666" y="1135"/>
                    <a:pt x="572" y="995"/>
                  </a:cubicBezTo>
                  <a:cubicBezTo>
                    <a:pt x="564" y="991"/>
                    <a:pt x="554" y="993"/>
                    <a:pt x="550" y="991"/>
                  </a:cubicBezTo>
                  <a:cubicBezTo>
                    <a:pt x="549" y="981"/>
                    <a:pt x="564" y="981"/>
                    <a:pt x="557" y="974"/>
                  </a:cubicBezTo>
                  <a:cubicBezTo>
                    <a:pt x="541" y="953"/>
                    <a:pt x="521" y="932"/>
                    <a:pt x="500" y="914"/>
                  </a:cubicBezTo>
                  <a:close/>
                  <a:moveTo>
                    <a:pt x="1216" y="881"/>
                  </a:moveTo>
                  <a:cubicBezTo>
                    <a:pt x="1159" y="885"/>
                    <a:pt x="1096" y="896"/>
                    <a:pt x="1035" y="895"/>
                  </a:cubicBezTo>
                  <a:cubicBezTo>
                    <a:pt x="1039" y="913"/>
                    <a:pt x="1042" y="932"/>
                    <a:pt x="1042" y="955"/>
                  </a:cubicBezTo>
                  <a:cubicBezTo>
                    <a:pt x="1156" y="940"/>
                    <a:pt x="1274" y="937"/>
                    <a:pt x="1400" y="936"/>
                  </a:cubicBezTo>
                  <a:cubicBezTo>
                    <a:pt x="1408" y="934"/>
                    <a:pt x="1404" y="919"/>
                    <a:pt x="1417" y="921"/>
                  </a:cubicBezTo>
                  <a:cubicBezTo>
                    <a:pt x="1426" y="922"/>
                    <a:pt x="1421" y="938"/>
                    <a:pt x="1431" y="938"/>
                  </a:cubicBezTo>
                  <a:cubicBezTo>
                    <a:pt x="1504" y="933"/>
                    <a:pt x="1599" y="944"/>
                    <a:pt x="1667" y="933"/>
                  </a:cubicBezTo>
                  <a:cubicBezTo>
                    <a:pt x="1678" y="921"/>
                    <a:pt x="1678" y="897"/>
                    <a:pt x="1665" y="883"/>
                  </a:cubicBezTo>
                  <a:cubicBezTo>
                    <a:pt x="1515" y="894"/>
                    <a:pt x="1373" y="870"/>
                    <a:pt x="1216" y="881"/>
                  </a:cubicBezTo>
                  <a:close/>
                  <a:moveTo>
                    <a:pt x="569" y="929"/>
                  </a:moveTo>
                  <a:cubicBezTo>
                    <a:pt x="584" y="940"/>
                    <a:pt x="584" y="960"/>
                    <a:pt x="600" y="969"/>
                  </a:cubicBezTo>
                  <a:cubicBezTo>
                    <a:pt x="628" y="985"/>
                    <a:pt x="718" y="966"/>
                    <a:pt x="755" y="967"/>
                  </a:cubicBezTo>
                  <a:cubicBezTo>
                    <a:pt x="756" y="952"/>
                    <a:pt x="751" y="942"/>
                    <a:pt x="753" y="926"/>
                  </a:cubicBezTo>
                  <a:cubicBezTo>
                    <a:pt x="691" y="928"/>
                    <a:pt x="627" y="918"/>
                    <a:pt x="569" y="929"/>
                  </a:cubicBezTo>
                  <a:close/>
                  <a:moveTo>
                    <a:pt x="1042" y="974"/>
                  </a:moveTo>
                  <a:cubicBezTo>
                    <a:pt x="1035" y="1014"/>
                    <a:pt x="1020" y="1062"/>
                    <a:pt x="992" y="1086"/>
                  </a:cubicBezTo>
                  <a:cubicBezTo>
                    <a:pt x="951" y="1122"/>
                    <a:pt x="923" y="1058"/>
                    <a:pt x="901" y="1031"/>
                  </a:cubicBezTo>
                  <a:cubicBezTo>
                    <a:pt x="893" y="1068"/>
                    <a:pt x="866" y="1096"/>
                    <a:pt x="825" y="1091"/>
                  </a:cubicBezTo>
                  <a:cubicBezTo>
                    <a:pt x="799" y="1062"/>
                    <a:pt x="782" y="1026"/>
                    <a:pt x="765" y="988"/>
                  </a:cubicBezTo>
                  <a:cubicBezTo>
                    <a:pt x="723" y="991"/>
                    <a:pt x="669" y="992"/>
                    <a:pt x="619" y="993"/>
                  </a:cubicBezTo>
                  <a:cubicBezTo>
                    <a:pt x="645" y="1061"/>
                    <a:pt x="653" y="1164"/>
                    <a:pt x="619" y="1246"/>
                  </a:cubicBezTo>
                  <a:cubicBezTo>
                    <a:pt x="682" y="1220"/>
                    <a:pt x="771" y="1245"/>
                    <a:pt x="832" y="1229"/>
                  </a:cubicBezTo>
                  <a:cubicBezTo>
                    <a:pt x="830" y="1218"/>
                    <a:pt x="836" y="1213"/>
                    <a:pt x="832" y="1205"/>
                  </a:cubicBezTo>
                  <a:cubicBezTo>
                    <a:pt x="839" y="1177"/>
                    <a:pt x="857" y="1160"/>
                    <a:pt x="870" y="1139"/>
                  </a:cubicBezTo>
                  <a:cubicBezTo>
                    <a:pt x="878" y="1125"/>
                    <a:pt x="878" y="1111"/>
                    <a:pt x="889" y="1108"/>
                  </a:cubicBezTo>
                  <a:cubicBezTo>
                    <a:pt x="918" y="1098"/>
                    <a:pt x="940" y="1153"/>
                    <a:pt x="965" y="1165"/>
                  </a:cubicBezTo>
                  <a:cubicBezTo>
                    <a:pt x="972" y="1153"/>
                    <a:pt x="975" y="1123"/>
                    <a:pt x="992" y="1117"/>
                  </a:cubicBezTo>
                  <a:cubicBezTo>
                    <a:pt x="1043" y="1099"/>
                    <a:pt x="1074" y="1169"/>
                    <a:pt x="1099" y="1186"/>
                  </a:cubicBezTo>
                  <a:cubicBezTo>
                    <a:pt x="1111" y="1121"/>
                    <a:pt x="1180" y="1079"/>
                    <a:pt x="1211" y="1143"/>
                  </a:cubicBezTo>
                  <a:cubicBezTo>
                    <a:pt x="1224" y="1169"/>
                    <a:pt x="1224" y="1202"/>
                    <a:pt x="1233" y="1224"/>
                  </a:cubicBezTo>
                  <a:cubicBezTo>
                    <a:pt x="1282" y="1216"/>
                    <a:pt x="1317" y="1221"/>
                    <a:pt x="1364" y="1210"/>
                  </a:cubicBezTo>
                  <a:cubicBezTo>
                    <a:pt x="1382" y="1122"/>
                    <a:pt x="1385" y="1050"/>
                    <a:pt x="1397" y="955"/>
                  </a:cubicBezTo>
                  <a:cubicBezTo>
                    <a:pt x="1248" y="956"/>
                    <a:pt x="1166" y="960"/>
                    <a:pt x="1042" y="974"/>
                  </a:cubicBezTo>
                  <a:close/>
                  <a:moveTo>
                    <a:pt x="1524" y="1215"/>
                  </a:moveTo>
                  <a:cubicBezTo>
                    <a:pt x="1519" y="1175"/>
                    <a:pt x="1492" y="1131"/>
                    <a:pt x="1467" y="1117"/>
                  </a:cubicBezTo>
                  <a:cubicBezTo>
                    <a:pt x="1439" y="1124"/>
                    <a:pt x="1422" y="1152"/>
                    <a:pt x="1417" y="1184"/>
                  </a:cubicBezTo>
                  <a:cubicBezTo>
                    <a:pt x="1406" y="1245"/>
                    <a:pt x="1439" y="1344"/>
                    <a:pt x="1471" y="1370"/>
                  </a:cubicBezTo>
                  <a:cubicBezTo>
                    <a:pt x="1514" y="1340"/>
                    <a:pt x="1532" y="1279"/>
                    <a:pt x="1524" y="1215"/>
                  </a:cubicBezTo>
                  <a:close/>
                  <a:moveTo>
                    <a:pt x="1209" y="1191"/>
                  </a:moveTo>
                  <a:cubicBezTo>
                    <a:pt x="1204" y="1173"/>
                    <a:pt x="1180" y="1123"/>
                    <a:pt x="1166" y="1129"/>
                  </a:cubicBezTo>
                  <a:cubicBezTo>
                    <a:pt x="1097" y="1160"/>
                    <a:pt x="1100" y="1272"/>
                    <a:pt x="1130" y="1332"/>
                  </a:cubicBezTo>
                  <a:cubicBezTo>
                    <a:pt x="1142" y="1354"/>
                    <a:pt x="1154" y="1388"/>
                    <a:pt x="1183" y="1384"/>
                  </a:cubicBezTo>
                  <a:cubicBezTo>
                    <a:pt x="1229" y="1358"/>
                    <a:pt x="1224" y="1246"/>
                    <a:pt x="1209" y="1191"/>
                  </a:cubicBezTo>
                  <a:close/>
                  <a:moveTo>
                    <a:pt x="851" y="1220"/>
                  </a:moveTo>
                  <a:cubicBezTo>
                    <a:pt x="846" y="1259"/>
                    <a:pt x="864" y="1341"/>
                    <a:pt x="868" y="1349"/>
                  </a:cubicBezTo>
                  <a:cubicBezTo>
                    <a:pt x="873" y="1360"/>
                    <a:pt x="877" y="1374"/>
                    <a:pt x="882" y="1382"/>
                  </a:cubicBezTo>
                  <a:cubicBezTo>
                    <a:pt x="913" y="1431"/>
                    <a:pt x="951" y="1352"/>
                    <a:pt x="954" y="1322"/>
                  </a:cubicBezTo>
                  <a:cubicBezTo>
                    <a:pt x="955" y="1308"/>
                    <a:pt x="947" y="1282"/>
                    <a:pt x="946" y="1267"/>
                  </a:cubicBezTo>
                  <a:cubicBezTo>
                    <a:pt x="946" y="1234"/>
                    <a:pt x="958" y="1193"/>
                    <a:pt x="956" y="1184"/>
                  </a:cubicBezTo>
                  <a:cubicBezTo>
                    <a:pt x="951" y="1163"/>
                    <a:pt x="918" y="1145"/>
                    <a:pt x="901" y="1134"/>
                  </a:cubicBezTo>
                  <a:cubicBezTo>
                    <a:pt x="884" y="1148"/>
                    <a:pt x="856" y="1182"/>
                    <a:pt x="851" y="1220"/>
                  </a:cubicBezTo>
                  <a:close/>
                  <a:moveTo>
                    <a:pt x="1092" y="1205"/>
                  </a:moveTo>
                  <a:cubicBezTo>
                    <a:pt x="1066" y="1182"/>
                    <a:pt x="1049" y="1139"/>
                    <a:pt x="1006" y="1141"/>
                  </a:cubicBezTo>
                  <a:cubicBezTo>
                    <a:pt x="1005" y="1160"/>
                    <a:pt x="986" y="1166"/>
                    <a:pt x="977" y="1182"/>
                  </a:cubicBezTo>
                  <a:cubicBezTo>
                    <a:pt x="953" y="1228"/>
                    <a:pt x="969" y="1321"/>
                    <a:pt x="994" y="1363"/>
                  </a:cubicBezTo>
                  <a:cubicBezTo>
                    <a:pt x="1016" y="1398"/>
                    <a:pt x="1033" y="1433"/>
                    <a:pt x="1068" y="1403"/>
                  </a:cubicBezTo>
                  <a:cubicBezTo>
                    <a:pt x="1086" y="1389"/>
                    <a:pt x="1094" y="1363"/>
                    <a:pt x="1097" y="1337"/>
                  </a:cubicBezTo>
                  <a:cubicBezTo>
                    <a:pt x="1097" y="1330"/>
                    <a:pt x="1106" y="1331"/>
                    <a:pt x="1109" y="1327"/>
                  </a:cubicBezTo>
                  <a:cubicBezTo>
                    <a:pt x="1090" y="1294"/>
                    <a:pt x="1084" y="1241"/>
                    <a:pt x="1092" y="1205"/>
                  </a:cubicBezTo>
                  <a:close/>
                  <a:moveTo>
                    <a:pt x="1543" y="1213"/>
                  </a:moveTo>
                  <a:cubicBezTo>
                    <a:pt x="1546" y="1232"/>
                    <a:pt x="1544" y="1256"/>
                    <a:pt x="1545" y="1277"/>
                  </a:cubicBezTo>
                  <a:cubicBezTo>
                    <a:pt x="1612" y="1261"/>
                    <a:pt x="1672" y="1261"/>
                    <a:pt x="1739" y="1258"/>
                  </a:cubicBezTo>
                  <a:cubicBezTo>
                    <a:pt x="1754" y="1246"/>
                    <a:pt x="1749" y="1213"/>
                    <a:pt x="1736" y="1203"/>
                  </a:cubicBezTo>
                  <a:cubicBezTo>
                    <a:pt x="1674" y="1201"/>
                    <a:pt x="1601" y="1221"/>
                    <a:pt x="1543" y="1213"/>
                  </a:cubicBezTo>
                  <a:close/>
                  <a:moveTo>
                    <a:pt x="1233" y="1244"/>
                  </a:moveTo>
                  <a:cubicBezTo>
                    <a:pt x="1237" y="1263"/>
                    <a:pt x="1238" y="1276"/>
                    <a:pt x="1238" y="1303"/>
                  </a:cubicBezTo>
                  <a:cubicBezTo>
                    <a:pt x="1304" y="1285"/>
                    <a:pt x="1347" y="1304"/>
                    <a:pt x="1407" y="1282"/>
                  </a:cubicBezTo>
                  <a:cubicBezTo>
                    <a:pt x="1404" y="1262"/>
                    <a:pt x="1399" y="1245"/>
                    <a:pt x="1395" y="1227"/>
                  </a:cubicBezTo>
                  <a:cubicBezTo>
                    <a:pt x="1349" y="1236"/>
                    <a:pt x="1294" y="1241"/>
                    <a:pt x="1233" y="1244"/>
                  </a:cubicBezTo>
                  <a:close/>
                  <a:moveTo>
                    <a:pt x="617" y="1263"/>
                  </a:moveTo>
                  <a:cubicBezTo>
                    <a:pt x="613" y="1275"/>
                    <a:pt x="601" y="1291"/>
                    <a:pt x="603" y="1301"/>
                  </a:cubicBezTo>
                  <a:cubicBezTo>
                    <a:pt x="678" y="1300"/>
                    <a:pt x="749" y="1302"/>
                    <a:pt x="834" y="1291"/>
                  </a:cubicBezTo>
                  <a:cubicBezTo>
                    <a:pt x="832" y="1276"/>
                    <a:pt x="836" y="1266"/>
                    <a:pt x="827" y="1256"/>
                  </a:cubicBezTo>
                  <a:cubicBezTo>
                    <a:pt x="760" y="1257"/>
                    <a:pt x="677" y="1251"/>
                    <a:pt x="617" y="1263"/>
                  </a:cubicBezTo>
                  <a:close/>
                  <a:moveTo>
                    <a:pt x="1028" y="1435"/>
                  </a:moveTo>
                  <a:cubicBezTo>
                    <a:pt x="1001" y="1414"/>
                    <a:pt x="984" y="1384"/>
                    <a:pt x="968" y="1353"/>
                  </a:cubicBezTo>
                  <a:cubicBezTo>
                    <a:pt x="950" y="1398"/>
                    <a:pt x="904" y="1465"/>
                    <a:pt x="872" y="1406"/>
                  </a:cubicBezTo>
                  <a:cubicBezTo>
                    <a:pt x="858" y="1379"/>
                    <a:pt x="847" y="1346"/>
                    <a:pt x="841" y="1315"/>
                  </a:cubicBezTo>
                  <a:cubicBezTo>
                    <a:pt x="805" y="1306"/>
                    <a:pt x="761" y="1321"/>
                    <a:pt x="715" y="1322"/>
                  </a:cubicBezTo>
                  <a:cubicBezTo>
                    <a:pt x="668" y="1324"/>
                    <a:pt x="627" y="1320"/>
                    <a:pt x="584" y="1320"/>
                  </a:cubicBezTo>
                  <a:cubicBezTo>
                    <a:pt x="545" y="1378"/>
                    <a:pt x="500" y="1430"/>
                    <a:pt x="421" y="1449"/>
                  </a:cubicBezTo>
                  <a:cubicBezTo>
                    <a:pt x="423" y="1473"/>
                    <a:pt x="418" y="1505"/>
                    <a:pt x="414" y="1530"/>
                  </a:cubicBezTo>
                  <a:cubicBezTo>
                    <a:pt x="424" y="1528"/>
                    <a:pt x="431" y="1525"/>
                    <a:pt x="440" y="1523"/>
                  </a:cubicBezTo>
                  <a:cubicBezTo>
                    <a:pt x="446" y="1494"/>
                    <a:pt x="469" y="1422"/>
                    <a:pt x="517" y="1430"/>
                  </a:cubicBezTo>
                  <a:cubicBezTo>
                    <a:pt x="531" y="1432"/>
                    <a:pt x="534" y="1444"/>
                    <a:pt x="550" y="1449"/>
                  </a:cubicBezTo>
                  <a:cubicBezTo>
                    <a:pt x="570" y="1435"/>
                    <a:pt x="588" y="1421"/>
                    <a:pt x="617" y="1423"/>
                  </a:cubicBezTo>
                  <a:cubicBezTo>
                    <a:pt x="640" y="1457"/>
                    <a:pt x="660" y="1492"/>
                    <a:pt x="667" y="1547"/>
                  </a:cubicBezTo>
                  <a:cubicBezTo>
                    <a:pt x="782" y="1530"/>
                    <a:pt x="858" y="1544"/>
                    <a:pt x="963" y="1528"/>
                  </a:cubicBezTo>
                  <a:cubicBezTo>
                    <a:pt x="967" y="1479"/>
                    <a:pt x="984" y="1428"/>
                    <a:pt x="1028" y="1435"/>
                  </a:cubicBezTo>
                  <a:close/>
                  <a:moveTo>
                    <a:pt x="1238" y="1318"/>
                  </a:moveTo>
                  <a:cubicBezTo>
                    <a:pt x="1230" y="1355"/>
                    <a:pt x="1215" y="1411"/>
                    <a:pt x="1185" y="1420"/>
                  </a:cubicBezTo>
                  <a:cubicBezTo>
                    <a:pt x="1146" y="1433"/>
                    <a:pt x="1138" y="1364"/>
                    <a:pt x="1116" y="1349"/>
                  </a:cubicBezTo>
                  <a:cubicBezTo>
                    <a:pt x="1106" y="1393"/>
                    <a:pt x="1081" y="1434"/>
                    <a:pt x="1044" y="1444"/>
                  </a:cubicBezTo>
                  <a:cubicBezTo>
                    <a:pt x="1046" y="1460"/>
                    <a:pt x="1065" y="1462"/>
                    <a:pt x="1073" y="1475"/>
                  </a:cubicBezTo>
                  <a:cubicBezTo>
                    <a:pt x="1085" y="1494"/>
                    <a:pt x="1083" y="1522"/>
                    <a:pt x="1094" y="1544"/>
                  </a:cubicBezTo>
                  <a:cubicBezTo>
                    <a:pt x="1171" y="1539"/>
                    <a:pt x="1227" y="1557"/>
                    <a:pt x="1278" y="1528"/>
                  </a:cubicBezTo>
                  <a:cubicBezTo>
                    <a:pt x="1285" y="1525"/>
                    <a:pt x="1289" y="1542"/>
                    <a:pt x="1290" y="1530"/>
                  </a:cubicBezTo>
                  <a:cubicBezTo>
                    <a:pt x="1301" y="1486"/>
                    <a:pt x="1300" y="1432"/>
                    <a:pt x="1345" y="1423"/>
                  </a:cubicBezTo>
                  <a:cubicBezTo>
                    <a:pt x="1348" y="1379"/>
                    <a:pt x="1351" y="1348"/>
                    <a:pt x="1359" y="1313"/>
                  </a:cubicBezTo>
                  <a:cubicBezTo>
                    <a:pt x="1325" y="1315"/>
                    <a:pt x="1276" y="1319"/>
                    <a:pt x="1238" y="1318"/>
                  </a:cubicBezTo>
                  <a:close/>
                  <a:moveTo>
                    <a:pt x="71" y="1611"/>
                  </a:moveTo>
                  <a:cubicBezTo>
                    <a:pt x="68" y="1685"/>
                    <a:pt x="43" y="1747"/>
                    <a:pt x="47" y="1809"/>
                  </a:cubicBezTo>
                  <a:cubicBezTo>
                    <a:pt x="48" y="1835"/>
                    <a:pt x="61" y="1850"/>
                    <a:pt x="85" y="1859"/>
                  </a:cubicBezTo>
                  <a:cubicBezTo>
                    <a:pt x="106" y="1849"/>
                    <a:pt x="108" y="1825"/>
                    <a:pt x="111" y="1802"/>
                  </a:cubicBezTo>
                  <a:cubicBezTo>
                    <a:pt x="115" y="1778"/>
                    <a:pt x="123" y="1752"/>
                    <a:pt x="125" y="1728"/>
                  </a:cubicBezTo>
                  <a:cubicBezTo>
                    <a:pt x="130" y="1688"/>
                    <a:pt x="128" y="1648"/>
                    <a:pt x="133" y="1614"/>
                  </a:cubicBezTo>
                  <a:cubicBezTo>
                    <a:pt x="141" y="1549"/>
                    <a:pt x="161" y="1480"/>
                    <a:pt x="154" y="1411"/>
                  </a:cubicBezTo>
                  <a:cubicBezTo>
                    <a:pt x="132" y="1391"/>
                    <a:pt x="104" y="1378"/>
                    <a:pt x="85" y="1356"/>
                  </a:cubicBezTo>
                  <a:cubicBezTo>
                    <a:pt x="76" y="1434"/>
                    <a:pt x="73" y="1519"/>
                    <a:pt x="71" y="1611"/>
                  </a:cubicBezTo>
                  <a:close/>
                  <a:moveTo>
                    <a:pt x="168" y="1509"/>
                  </a:moveTo>
                  <a:cubicBezTo>
                    <a:pt x="166" y="1529"/>
                    <a:pt x="162" y="1551"/>
                    <a:pt x="159" y="1573"/>
                  </a:cubicBezTo>
                  <a:cubicBezTo>
                    <a:pt x="152" y="1617"/>
                    <a:pt x="156" y="1664"/>
                    <a:pt x="149" y="1709"/>
                  </a:cubicBezTo>
                  <a:cubicBezTo>
                    <a:pt x="141" y="1764"/>
                    <a:pt x="123" y="1816"/>
                    <a:pt x="137" y="1869"/>
                  </a:cubicBezTo>
                  <a:cubicBezTo>
                    <a:pt x="207" y="1885"/>
                    <a:pt x="309" y="1913"/>
                    <a:pt x="364" y="1864"/>
                  </a:cubicBezTo>
                  <a:cubicBezTo>
                    <a:pt x="401" y="1732"/>
                    <a:pt x="383" y="1600"/>
                    <a:pt x="405" y="1456"/>
                  </a:cubicBezTo>
                  <a:cubicBezTo>
                    <a:pt x="323" y="1482"/>
                    <a:pt x="230" y="1453"/>
                    <a:pt x="180" y="1423"/>
                  </a:cubicBezTo>
                  <a:cubicBezTo>
                    <a:pt x="176" y="1442"/>
                    <a:pt x="172" y="1477"/>
                    <a:pt x="168" y="1509"/>
                  </a:cubicBezTo>
                  <a:close/>
                  <a:moveTo>
                    <a:pt x="1362" y="1692"/>
                  </a:moveTo>
                  <a:cubicBezTo>
                    <a:pt x="1375" y="1676"/>
                    <a:pt x="1403" y="1652"/>
                    <a:pt x="1397" y="1623"/>
                  </a:cubicBezTo>
                  <a:cubicBezTo>
                    <a:pt x="1396" y="1617"/>
                    <a:pt x="1388" y="1613"/>
                    <a:pt x="1388" y="1609"/>
                  </a:cubicBezTo>
                  <a:cubicBezTo>
                    <a:pt x="1388" y="1609"/>
                    <a:pt x="1398" y="1598"/>
                    <a:pt x="1397" y="1599"/>
                  </a:cubicBezTo>
                  <a:cubicBezTo>
                    <a:pt x="1403" y="1581"/>
                    <a:pt x="1391" y="1523"/>
                    <a:pt x="1378" y="1492"/>
                  </a:cubicBezTo>
                  <a:cubicBezTo>
                    <a:pt x="1369" y="1469"/>
                    <a:pt x="1353" y="1451"/>
                    <a:pt x="1338" y="1444"/>
                  </a:cubicBezTo>
                  <a:cubicBezTo>
                    <a:pt x="1296" y="1518"/>
                    <a:pt x="1299" y="1642"/>
                    <a:pt x="1362" y="1692"/>
                  </a:cubicBezTo>
                  <a:close/>
                  <a:moveTo>
                    <a:pt x="650" y="1559"/>
                  </a:moveTo>
                  <a:cubicBezTo>
                    <a:pt x="649" y="1541"/>
                    <a:pt x="627" y="1441"/>
                    <a:pt x="600" y="1446"/>
                  </a:cubicBezTo>
                  <a:cubicBezTo>
                    <a:pt x="508" y="1465"/>
                    <a:pt x="522" y="1668"/>
                    <a:pt x="586" y="1716"/>
                  </a:cubicBezTo>
                  <a:cubicBezTo>
                    <a:pt x="595" y="1710"/>
                    <a:pt x="605" y="1713"/>
                    <a:pt x="617" y="1707"/>
                  </a:cubicBezTo>
                  <a:cubicBezTo>
                    <a:pt x="638" y="1668"/>
                    <a:pt x="655" y="1623"/>
                    <a:pt x="650" y="1559"/>
                  </a:cubicBezTo>
                  <a:close/>
                  <a:moveTo>
                    <a:pt x="507" y="1451"/>
                  </a:moveTo>
                  <a:cubicBezTo>
                    <a:pt x="461" y="1469"/>
                    <a:pt x="444" y="1572"/>
                    <a:pt x="445" y="1640"/>
                  </a:cubicBezTo>
                  <a:cubicBezTo>
                    <a:pt x="457" y="1660"/>
                    <a:pt x="463" y="1685"/>
                    <a:pt x="476" y="1704"/>
                  </a:cubicBezTo>
                  <a:cubicBezTo>
                    <a:pt x="501" y="1699"/>
                    <a:pt x="531" y="1690"/>
                    <a:pt x="534" y="1666"/>
                  </a:cubicBezTo>
                  <a:cubicBezTo>
                    <a:pt x="535" y="1652"/>
                    <a:pt x="520" y="1634"/>
                    <a:pt x="517" y="1618"/>
                  </a:cubicBezTo>
                  <a:cubicBezTo>
                    <a:pt x="505" y="1564"/>
                    <a:pt x="521" y="1510"/>
                    <a:pt x="541" y="1466"/>
                  </a:cubicBezTo>
                  <a:cubicBezTo>
                    <a:pt x="524" y="1472"/>
                    <a:pt x="522" y="1446"/>
                    <a:pt x="507" y="1451"/>
                  </a:cubicBezTo>
                  <a:close/>
                  <a:moveTo>
                    <a:pt x="1032" y="1461"/>
                  </a:moveTo>
                  <a:cubicBezTo>
                    <a:pt x="1020" y="1459"/>
                    <a:pt x="1006" y="1476"/>
                    <a:pt x="994" y="1482"/>
                  </a:cubicBezTo>
                  <a:cubicBezTo>
                    <a:pt x="967" y="1553"/>
                    <a:pt x="985" y="1655"/>
                    <a:pt x="1051" y="1695"/>
                  </a:cubicBezTo>
                  <a:cubicBezTo>
                    <a:pt x="1099" y="1619"/>
                    <a:pt x="1080" y="1507"/>
                    <a:pt x="1032" y="1461"/>
                  </a:cubicBezTo>
                  <a:close/>
                  <a:moveTo>
                    <a:pt x="1610" y="1535"/>
                  </a:moveTo>
                  <a:cubicBezTo>
                    <a:pt x="1540" y="1538"/>
                    <a:pt x="1472" y="1540"/>
                    <a:pt x="1412" y="1551"/>
                  </a:cubicBezTo>
                  <a:cubicBezTo>
                    <a:pt x="1413" y="1569"/>
                    <a:pt x="1411" y="1591"/>
                    <a:pt x="1419" y="1602"/>
                  </a:cubicBezTo>
                  <a:cubicBezTo>
                    <a:pt x="1482" y="1596"/>
                    <a:pt x="1546" y="1587"/>
                    <a:pt x="1622" y="1580"/>
                  </a:cubicBezTo>
                  <a:cubicBezTo>
                    <a:pt x="1689" y="1574"/>
                    <a:pt x="1763" y="1587"/>
                    <a:pt x="1803" y="1556"/>
                  </a:cubicBezTo>
                  <a:cubicBezTo>
                    <a:pt x="1804" y="1541"/>
                    <a:pt x="1798" y="1533"/>
                    <a:pt x="1794" y="1523"/>
                  </a:cubicBezTo>
                  <a:cubicBezTo>
                    <a:pt x="1730" y="1526"/>
                    <a:pt x="1668" y="1532"/>
                    <a:pt x="1610" y="1535"/>
                  </a:cubicBezTo>
                  <a:close/>
                  <a:moveTo>
                    <a:pt x="409" y="1599"/>
                  </a:moveTo>
                  <a:cubicBezTo>
                    <a:pt x="414" y="1596"/>
                    <a:pt x="423" y="1599"/>
                    <a:pt x="426" y="1594"/>
                  </a:cubicBezTo>
                  <a:cubicBezTo>
                    <a:pt x="424" y="1585"/>
                    <a:pt x="429" y="1563"/>
                    <a:pt x="431" y="1549"/>
                  </a:cubicBezTo>
                  <a:cubicBezTo>
                    <a:pt x="401" y="1537"/>
                    <a:pt x="415" y="1580"/>
                    <a:pt x="409" y="1599"/>
                  </a:cubicBezTo>
                  <a:close/>
                  <a:moveTo>
                    <a:pt x="822" y="1561"/>
                  </a:moveTo>
                  <a:cubicBezTo>
                    <a:pt x="770" y="1561"/>
                    <a:pt x="719" y="1554"/>
                    <a:pt x="670" y="1566"/>
                  </a:cubicBezTo>
                  <a:cubicBezTo>
                    <a:pt x="669" y="1590"/>
                    <a:pt x="672" y="1595"/>
                    <a:pt x="670" y="1614"/>
                  </a:cubicBezTo>
                  <a:cubicBezTo>
                    <a:pt x="773" y="1598"/>
                    <a:pt x="864" y="1618"/>
                    <a:pt x="970" y="1602"/>
                  </a:cubicBezTo>
                  <a:cubicBezTo>
                    <a:pt x="967" y="1588"/>
                    <a:pt x="960" y="1568"/>
                    <a:pt x="963" y="1556"/>
                  </a:cubicBezTo>
                  <a:cubicBezTo>
                    <a:pt x="921" y="1546"/>
                    <a:pt x="871" y="1561"/>
                    <a:pt x="822" y="1561"/>
                  </a:cubicBezTo>
                  <a:close/>
                  <a:moveTo>
                    <a:pt x="1099" y="1563"/>
                  </a:moveTo>
                  <a:cubicBezTo>
                    <a:pt x="1099" y="1579"/>
                    <a:pt x="1099" y="1594"/>
                    <a:pt x="1099" y="1609"/>
                  </a:cubicBezTo>
                  <a:cubicBezTo>
                    <a:pt x="1177" y="1598"/>
                    <a:pt x="1224" y="1609"/>
                    <a:pt x="1292" y="1594"/>
                  </a:cubicBezTo>
                  <a:cubicBezTo>
                    <a:pt x="1288" y="1579"/>
                    <a:pt x="1297" y="1566"/>
                    <a:pt x="1288" y="1554"/>
                  </a:cubicBezTo>
                  <a:cubicBezTo>
                    <a:pt x="1242" y="1571"/>
                    <a:pt x="1153" y="1565"/>
                    <a:pt x="1099" y="15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31" name="Freeform 229"/>
            <p:cNvSpPr>
              <a:spLocks noEditPoints="1"/>
            </p:cNvSpPr>
            <p:nvPr/>
          </p:nvSpPr>
          <p:spPr bwMode="auto">
            <a:xfrm>
              <a:off x="5426075" y="5075238"/>
              <a:ext cx="290513" cy="327025"/>
            </a:xfrm>
            <a:custGeom>
              <a:avLst/>
              <a:gdLst>
                <a:gd name="T0" fmla="*/ 438 w 450"/>
                <a:gd name="T1" fmla="*/ 328 h 506"/>
                <a:gd name="T2" fmla="*/ 235 w 450"/>
                <a:gd name="T3" fmla="*/ 497 h 506"/>
                <a:gd name="T4" fmla="*/ 75 w 450"/>
                <a:gd name="T5" fmla="*/ 425 h 506"/>
                <a:gd name="T6" fmla="*/ 78 w 450"/>
                <a:gd name="T7" fmla="*/ 82 h 506"/>
                <a:gd name="T8" fmla="*/ 235 w 450"/>
                <a:gd name="T9" fmla="*/ 56 h 506"/>
                <a:gd name="T10" fmla="*/ 247 w 450"/>
                <a:gd name="T11" fmla="*/ 163 h 506"/>
                <a:gd name="T12" fmla="*/ 276 w 450"/>
                <a:gd name="T13" fmla="*/ 270 h 506"/>
                <a:gd name="T14" fmla="*/ 388 w 450"/>
                <a:gd name="T15" fmla="*/ 397 h 506"/>
                <a:gd name="T16" fmla="*/ 357 w 450"/>
                <a:gd name="T17" fmla="*/ 318 h 506"/>
                <a:gd name="T18" fmla="*/ 414 w 450"/>
                <a:gd name="T19" fmla="*/ 244 h 506"/>
                <a:gd name="T20" fmla="*/ 350 w 450"/>
                <a:gd name="T21" fmla="*/ 237 h 506"/>
                <a:gd name="T22" fmla="*/ 395 w 450"/>
                <a:gd name="T23" fmla="*/ 158 h 506"/>
                <a:gd name="T24" fmla="*/ 388 w 450"/>
                <a:gd name="T25" fmla="*/ 144 h 506"/>
                <a:gd name="T26" fmla="*/ 295 w 450"/>
                <a:gd name="T27" fmla="*/ 134 h 506"/>
                <a:gd name="T28" fmla="*/ 235 w 450"/>
                <a:gd name="T29" fmla="*/ 56 h 506"/>
                <a:gd name="T30" fmla="*/ 140 w 450"/>
                <a:gd name="T31" fmla="*/ 82 h 506"/>
                <a:gd name="T32" fmla="*/ 209 w 450"/>
                <a:gd name="T33" fmla="*/ 63 h 506"/>
                <a:gd name="T34" fmla="*/ 230 w 450"/>
                <a:gd name="T35" fmla="*/ 478 h 506"/>
                <a:gd name="T36" fmla="*/ 302 w 450"/>
                <a:gd name="T37" fmla="*/ 414 h 506"/>
                <a:gd name="T38" fmla="*/ 316 w 450"/>
                <a:gd name="T39" fmla="*/ 390 h 506"/>
                <a:gd name="T40" fmla="*/ 185 w 450"/>
                <a:gd name="T41" fmla="*/ 280 h 506"/>
                <a:gd name="T42" fmla="*/ 202 w 450"/>
                <a:gd name="T43" fmla="*/ 170 h 506"/>
                <a:gd name="T44" fmla="*/ 116 w 450"/>
                <a:gd name="T45" fmla="*/ 91 h 506"/>
                <a:gd name="T46" fmla="*/ 125 w 450"/>
                <a:gd name="T47" fmla="*/ 175 h 506"/>
                <a:gd name="T48" fmla="*/ 35 w 450"/>
                <a:gd name="T49" fmla="*/ 218 h 506"/>
                <a:gd name="T50" fmla="*/ 30 w 450"/>
                <a:gd name="T51" fmla="*/ 249 h 506"/>
                <a:gd name="T52" fmla="*/ 111 w 450"/>
                <a:gd name="T53" fmla="*/ 320 h 506"/>
                <a:gd name="T54" fmla="*/ 63 w 450"/>
                <a:gd name="T55" fmla="*/ 371 h 506"/>
                <a:gd name="T56" fmla="*/ 185 w 450"/>
                <a:gd name="T57" fmla="*/ 139 h 506"/>
                <a:gd name="T58" fmla="*/ 223 w 450"/>
                <a:gd name="T59" fmla="*/ 96 h 506"/>
                <a:gd name="T60" fmla="*/ 223 w 450"/>
                <a:gd name="T61" fmla="*/ 215 h 506"/>
                <a:gd name="T62" fmla="*/ 223 w 450"/>
                <a:gd name="T63" fmla="*/ 215 h 506"/>
                <a:gd name="T64" fmla="*/ 247 w 450"/>
                <a:gd name="T65" fmla="*/ 242 h 506"/>
                <a:gd name="T66" fmla="*/ 304 w 450"/>
                <a:gd name="T67" fmla="*/ 342 h 506"/>
                <a:gd name="T68" fmla="*/ 259 w 450"/>
                <a:gd name="T69" fmla="*/ 297 h 506"/>
                <a:gd name="T70" fmla="*/ 350 w 450"/>
                <a:gd name="T71" fmla="*/ 404 h 506"/>
                <a:gd name="T72" fmla="*/ 371 w 450"/>
                <a:gd name="T73" fmla="*/ 402 h 506"/>
                <a:gd name="T74" fmla="*/ 350 w 450"/>
                <a:gd name="T75" fmla="*/ 40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0" h="506">
                  <a:moveTo>
                    <a:pt x="316" y="46"/>
                  </a:moveTo>
                  <a:cubicBezTo>
                    <a:pt x="405" y="87"/>
                    <a:pt x="450" y="203"/>
                    <a:pt x="438" y="328"/>
                  </a:cubicBezTo>
                  <a:cubicBezTo>
                    <a:pt x="435" y="364"/>
                    <a:pt x="413" y="405"/>
                    <a:pt x="395" y="428"/>
                  </a:cubicBezTo>
                  <a:cubicBezTo>
                    <a:pt x="365" y="466"/>
                    <a:pt x="297" y="506"/>
                    <a:pt x="235" y="497"/>
                  </a:cubicBezTo>
                  <a:cubicBezTo>
                    <a:pt x="216" y="494"/>
                    <a:pt x="189" y="485"/>
                    <a:pt x="166" y="478"/>
                  </a:cubicBezTo>
                  <a:cubicBezTo>
                    <a:pt x="127" y="467"/>
                    <a:pt x="101" y="447"/>
                    <a:pt x="75" y="425"/>
                  </a:cubicBezTo>
                  <a:cubicBezTo>
                    <a:pt x="60" y="401"/>
                    <a:pt x="43" y="378"/>
                    <a:pt x="25" y="356"/>
                  </a:cubicBezTo>
                  <a:cubicBezTo>
                    <a:pt x="0" y="249"/>
                    <a:pt x="16" y="145"/>
                    <a:pt x="78" y="82"/>
                  </a:cubicBezTo>
                  <a:cubicBezTo>
                    <a:pt x="137" y="40"/>
                    <a:pt x="234" y="0"/>
                    <a:pt x="316" y="46"/>
                  </a:cubicBezTo>
                  <a:close/>
                  <a:moveTo>
                    <a:pt x="235" y="56"/>
                  </a:moveTo>
                  <a:cubicBezTo>
                    <a:pt x="237" y="99"/>
                    <a:pt x="266" y="122"/>
                    <a:pt x="285" y="153"/>
                  </a:cubicBezTo>
                  <a:cubicBezTo>
                    <a:pt x="277" y="166"/>
                    <a:pt x="268" y="163"/>
                    <a:pt x="247" y="163"/>
                  </a:cubicBezTo>
                  <a:cubicBezTo>
                    <a:pt x="245" y="185"/>
                    <a:pt x="241" y="197"/>
                    <a:pt x="247" y="218"/>
                  </a:cubicBezTo>
                  <a:cubicBezTo>
                    <a:pt x="264" y="231"/>
                    <a:pt x="280" y="248"/>
                    <a:pt x="276" y="270"/>
                  </a:cubicBezTo>
                  <a:cubicBezTo>
                    <a:pt x="294" y="311"/>
                    <a:pt x="334" y="332"/>
                    <a:pt x="359" y="366"/>
                  </a:cubicBezTo>
                  <a:cubicBezTo>
                    <a:pt x="372" y="331"/>
                    <a:pt x="400" y="368"/>
                    <a:pt x="388" y="397"/>
                  </a:cubicBezTo>
                  <a:cubicBezTo>
                    <a:pt x="403" y="388"/>
                    <a:pt x="404" y="364"/>
                    <a:pt x="414" y="349"/>
                  </a:cubicBezTo>
                  <a:cubicBezTo>
                    <a:pt x="398" y="336"/>
                    <a:pt x="367" y="337"/>
                    <a:pt x="357" y="318"/>
                  </a:cubicBezTo>
                  <a:cubicBezTo>
                    <a:pt x="379" y="320"/>
                    <a:pt x="400" y="324"/>
                    <a:pt x="419" y="330"/>
                  </a:cubicBezTo>
                  <a:cubicBezTo>
                    <a:pt x="416" y="296"/>
                    <a:pt x="420" y="280"/>
                    <a:pt x="414" y="244"/>
                  </a:cubicBezTo>
                  <a:cubicBezTo>
                    <a:pt x="406" y="262"/>
                    <a:pt x="366" y="257"/>
                    <a:pt x="350" y="249"/>
                  </a:cubicBezTo>
                  <a:cubicBezTo>
                    <a:pt x="350" y="245"/>
                    <a:pt x="350" y="241"/>
                    <a:pt x="350" y="237"/>
                  </a:cubicBezTo>
                  <a:cubicBezTo>
                    <a:pt x="373" y="229"/>
                    <a:pt x="398" y="214"/>
                    <a:pt x="416" y="232"/>
                  </a:cubicBezTo>
                  <a:cubicBezTo>
                    <a:pt x="415" y="209"/>
                    <a:pt x="405" y="179"/>
                    <a:pt x="395" y="158"/>
                  </a:cubicBezTo>
                  <a:cubicBezTo>
                    <a:pt x="374" y="168"/>
                    <a:pt x="351" y="188"/>
                    <a:pt x="328" y="189"/>
                  </a:cubicBezTo>
                  <a:cubicBezTo>
                    <a:pt x="337" y="163"/>
                    <a:pt x="367" y="158"/>
                    <a:pt x="388" y="144"/>
                  </a:cubicBezTo>
                  <a:cubicBezTo>
                    <a:pt x="371" y="122"/>
                    <a:pt x="362" y="92"/>
                    <a:pt x="331" y="84"/>
                  </a:cubicBezTo>
                  <a:cubicBezTo>
                    <a:pt x="318" y="100"/>
                    <a:pt x="318" y="129"/>
                    <a:pt x="295" y="134"/>
                  </a:cubicBezTo>
                  <a:cubicBezTo>
                    <a:pt x="288" y="116"/>
                    <a:pt x="310" y="93"/>
                    <a:pt x="316" y="72"/>
                  </a:cubicBezTo>
                  <a:cubicBezTo>
                    <a:pt x="290" y="59"/>
                    <a:pt x="273" y="51"/>
                    <a:pt x="235" y="56"/>
                  </a:cubicBezTo>
                  <a:close/>
                  <a:moveTo>
                    <a:pt x="209" y="63"/>
                  </a:moveTo>
                  <a:cubicBezTo>
                    <a:pt x="187" y="61"/>
                    <a:pt x="159" y="74"/>
                    <a:pt x="140" y="82"/>
                  </a:cubicBezTo>
                  <a:cubicBezTo>
                    <a:pt x="145" y="102"/>
                    <a:pt x="158" y="114"/>
                    <a:pt x="168" y="130"/>
                  </a:cubicBezTo>
                  <a:cubicBezTo>
                    <a:pt x="187" y="108"/>
                    <a:pt x="209" y="92"/>
                    <a:pt x="209" y="63"/>
                  </a:cubicBezTo>
                  <a:close/>
                  <a:moveTo>
                    <a:pt x="109" y="430"/>
                  </a:moveTo>
                  <a:cubicBezTo>
                    <a:pt x="142" y="456"/>
                    <a:pt x="190" y="457"/>
                    <a:pt x="230" y="478"/>
                  </a:cubicBezTo>
                  <a:cubicBezTo>
                    <a:pt x="276" y="476"/>
                    <a:pt x="323" y="467"/>
                    <a:pt x="357" y="437"/>
                  </a:cubicBezTo>
                  <a:cubicBezTo>
                    <a:pt x="352" y="411"/>
                    <a:pt x="321" y="425"/>
                    <a:pt x="302" y="414"/>
                  </a:cubicBezTo>
                  <a:cubicBezTo>
                    <a:pt x="301" y="410"/>
                    <a:pt x="298" y="408"/>
                    <a:pt x="297" y="404"/>
                  </a:cubicBezTo>
                  <a:cubicBezTo>
                    <a:pt x="299" y="395"/>
                    <a:pt x="312" y="396"/>
                    <a:pt x="316" y="390"/>
                  </a:cubicBezTo>
                  <a:cubicBezTo>
                    <a:pt x="295" y="356"/>
                    <a:pt x="261" y="334"/>
                    <a:pt x="235" y="304"/>
                  </a:cubicBezTo>
                  <a:cubicBezTo>
                    <a:pt x="213" y="301"/>
                    <a:pt x="198" y="292"/>
                    <a:pt x="185" y="280"/>
                  </a:cubicBezTo>
                  <a:cubicBezTo>
                    <a:pt x="173" y="257"/>
                    <a:pt x="179" y="231"/>
                    <a:pt x="204" y="227"/>
                  </a:cubicBezTo>
                  <a:cubicBezTo>
                    <a:pt x="201" y="207"/>
                    <a:pt x="203" y="186"/>
                    <a:pt x="202" y="170"/>
                  </a:cubicBezTo>
                  <a:cubicBezTo>
                    <a:pt x="190" y="158"/>
                    <a:pt x="167" y="163"/>
                    <a:pt x="159" y="153"/>
                  </a:cubicBezTo>
                  <a:cubicBezTo>
                    <a:pt x="159" y="118"/>
                    <a:pt x="126" y="116"/>
                    <a:pt x="116" y="91"/>
                  </a:cubicBezTo>
                  <a:cubicBezTo>
                    <a:pt x="106" y="108"/>
                    <a:pt x="83" y="111"/>
                    <a:pt x="75" y="130"/>
                  </a:cubicBezTo>
                  <a:cubicBezTo>
                    <a:pt x="91" y="146"/>
                    <a:pt x="113" y="155"/>
                    <a:pt x="125" y="175"/>
                  </a:cubicBezTo>
                  <a:cubicBezTo>
                    <a:pt x="96" y="174"/>
                    <a:pt x="91" y="149"/>
                    <a:pt x="61" y="149"/>
                  </a:cubicBezTo>
                  <a:cubicBezTo>
                    <a:pt x="46" y="165"/>
                    <a:pt x="39" y="191"/>
                    <a:pt x="35" y="218"/>
                  </a:cubicBezTo>
                  <a:cubicBezTo>
                    <a:pt x="53" y="218"/>
                    <a:pt x="83" y="205"/>
                    <a:pt x="94" y="225"/>
                  </a:cubicBezTo>
                  <a:cubicBezTo>
                    <a:pt x="88" y="248"/>
                    <a:pt x="45" y="249"/>
                    <a:pt x="30" y="249"/>
                  </a:cubicBezTo>
                  <a:cubicBezTo>
                    <a:pt x="20" y="297"/>
                    <a:pt x="42" y="343"/>
                    <a:pt x="59" y="366"/>
                  </a:cubicBezTo>
                  <a:cubicBezTo>
                    <a:pt x="69" y="344"/>
                    <a:pt x="93" y="335"/>
                    <a:pt x="111" y="320"/>
                  </a:cubicBezTo>
                  <a:cubicBezTo>
                    <a:pt x="112" y="325"/>
                    <a:pt x="120" y="322"/>
                    <a:pt x="118" y="330"/>
                  </a:cubicBezTo>
                  <a:cubicBezTo>
                    <a:pt x="107" y="351"/>
                    <a:pt x="84" y="359"/>
                    <a:pt x="63" y="371"/>
                  </a:cubicBezTo>
                  <a:cubicBezTo>
                    <a:pt x="77" y="392"/>
                    <a:pt x="89" y="415"/>
                    <a:pt x="109" y="430"/>
                  </a:cubicBezTo>
                  <a:close/>
                  <a:moveTo>
                    <a:pt x="185" y="139"/>
                  </a:moveTo>
                  <a:cubicBezTo>
                    <a:pt x="208" y="152"/>
                    <a:pt x="226" y="150"/>
                    <a:pt x="252" y="141"/>
                  </a:cubicBezTo>
                  <a:cubicBezTo>
                    <a:pt x="242" y="126"/>
                    <a:pt x="236" y="108"/>
                    <a:pt x="223" y="96"/>
                  </a:cubicBezTo>
                  <a:cubicBezTo>
                    <a:pt x="215" y="115"/>
                    <a:pt x="195" y="122"/>
                    <a:pt x="185" y="139"/>
                  </a:cubicBezTo>
                  <a:close/>
                  <a:moveTo>
                    <a:pt x="223" y="215"/>
                  </a:moveTo>
                  <a:cubicBezTo>
                    <a:pt x="228" y="199"/>
                    <a:pt x="230" y="180"/>
                    <a:pt x="223" y="165"/>
                  </a:cubicBezTo>
                  <a:cubicBezTo>
                    <a:pt x="222" y="188"/>
                    <a:pt x="216" y="197"/>
                    <a:pt x="223" y="215"/>
                  </a:cubicBezTo>
                  <a:close/>
                  <a:moveTo>
                    <a:pt x="204" y="270"/>
                  </a:moveTo>
                  <a:cubicBezTo>
                    <a:pt x="227" y="299"/>
                    <a:pt x="272" y="275"/>
                    <a:pt x="247" y="242"/>
                  </a:cubicBezTo>
                  <a:cubicBezTo>
                    <a:pt x="232" y="244"/>
                    <a:pt x="197" y="235"/>
                    <a:pt x="204" y="270"/>
                  </a:cubicBezTo>
                  <a:close/>
                  <a:moveTo>
                    <a:pt x="304" y="342"/>
                  </a:moveTo>
                  <a:cubicBezTo>
                    <a:pt x="317" y="356"/>
                    <a:pt x="321" y="385"/>
                    <a:pt x="347" y="383"/>
                  </a:cubicBezTo>
                  <a:cubicBezTo>
                    <a:pt x="321" y="351"/>
                    <a:pt x="293" y="321"/>
                    <a:pt x="259" y="297"/>
                  </a:cubicBezTo>
                  <a:cubicBezTo>
                    <a:pt x="267" y="317"/>
                    <a:pt x="289" y="325"/>
                    <a:pt x="304" y="342"/>
                  </a:cubicBezTo>
                  <a:close/>
                  <a:moveTo>
                    <a:pt x="350" y="404"/>
                  </a:moveTo>
                  <a:cubicBezTo>
                    <a:pt x="358" y="403"/>
                    <a:pt x="361" y="408"/>
                    <a:pt x="369" y="409"/>
                  </a:cubicBezTo>
                  <a:cubicBezTo>
                    <a:pt x="369" y="405"/>
                    <a:pt x="370" y="404"/>
                    <a:pt x="371" y="402"/>
                  </a:cubicBezTo>
                  <a:cubicBezTo>
                    <a:pt x="365" y="399"/>
                    <a:pt x="354" y="399"/>
                    <a:pt x="350" y="394"/>
                  </a:cubicBezTo>
                  <a:cubicBezTo>
                    <a:pt x="350" y="398"/>
                    <a:pt x="350" y="401"/>
                    <a:pt x="350" y="4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7873365" y="1879070"/>
            <a:ext cx="4035425" cy="3852862"/>
            <a:chOff x="6670675" y="1785938"/>
            <a:chExt cx="4035425" cy="3852862"/>
          </a:xfrm>
        </p:grpSpPr>
        <p:sp>
          <p:nvSpPr>
            <p:cNvPr id="16" name="Freeform 5"/>
            <p:cNvSpPr/>
            <p:nvPr/>
          </p:nvSpPr>
          <p:spPr bwMode="auto">
            <a:xfrm>
              <a:off x="6670675" y="1785938"/>
              <a:ext cx="2690813" cy="2508250"/>
            </a:xfrm>
            <a:custGeom>
              <a:avLst/>
              <a:gdLst>
                <a:gd name="T0" fmla="*/ 5931 w 11863"/>
                <a:gd name="T1" fmla="*/ 5839 h 11062"/>
                <a:gd name="T2" fmla="*/ 5983 w 11863"/>
                <a:gd name="T3" fmla="*/ 5837 h 11062"/>
                <a:gd name="T4" fmla="*/ 6285 w 11863"/>
                <a:gd name="T5" fmla="*/ 5418 h 11062"/>
                <a:gd name="T6" fmla="*/ 6648 w 11863"/>
                <a:gd name="T7" fmla="*/ 5055 h 11062"/>
                <a:gd name="T8" fmla="*/ 7069 w 11863"/>
                <a:gd name="T9" fmla="*/ 4753 h 11062"/>
                <a:gd name="T10" fmla="*/ 7535 w 11863"/>
                <a:gd name="T11" fmla="*/ 4523 h 11062"/>
                <a:gd name="T12" fmla="*/ 8042 w 11863"/>
                <a:gd name="T13" fmla="*/ 4372 h 11062"/>
                <a:gd name="T14" fmla="*/ 8580 w 11863"/>
                <a:gd name="T15" fmla="*/ 4307 h 11062"/>
                <a:gd name="T16" fmla="*/ 9081 w 11863"/>
                <a:gd name="T17" fmla="*/ 4329 h 11062"/>
                <a:gd name="T18" fmla="*/ 9548 w 11863"/>
                <a:gd name="T19" fmla="*/ 4423 h 11062"/>
                <a:gd name="T20" fmla="*/ 9988 w 11863"/>
                <a:gd name="T21" fmla="*/ 4583 h 11062"/>
                <a:gd name="T22" fmla="*/ 10394 w 11863"/>
                <a:gd name="T23" fmla="*/ 4804 h 11062"/>
                <a:gd name="T24" fmla="*/ 10762 w 11863"/>
                <a:gd name="T25" fmla="*/ 5079 h 11062"/>
                <a:gd name="T26" fmla="*/ 11085 w 11863"/>
                <a:gd name="T27" fmla="*/ 5405 h 11062"/>
                <a:gd name="T28" fmla="*/ 11304 w 11863"/>
                <a:gd name="T29" fmla="*/ 5690 h 11062"/>
                <a:gd name="T30" fmla="*/ 11416 w 11863"/>
                <a:gd name="T31" fmla="*/ 5867 h 11062"/>
                <a:gd name="T32" fmla="*/ 11516 w 11863"/>
                <a:gd name="T33" fmla="*/ 6053 h 11062"/>
                <a:gd name="T34" fmla="*/ 11604 w 11863"/>
                <a:gd name="T35" fmla="*/ 6245 h 11062"/>
                <a:gd name="T36" fmla="*/ 11680 w 11863"/>
                <a:gd name="T37" fmla="*/ 6444 h 11062"/>
                <a:gd name="T38" fmla="*/ 11742 w 11863"/>
                <a:gd name="T39" fmla="*/ 6650 h 11062"/>
                <a:gd name="T40" fmla="*/ 11790 w 11863"/>
                <a:gd name="T41" fmla="*/ 6860 h 11062"/>
                <a:gd name="T42" fmla="*/ 11827 w 11863"/>
                <a:gd name="T43" fmla="*/ 6573 h 11062"/>
                <a:gd name="T44" fmla="*/ 11852 w 11863"/>
                <a:gd name="T45" fmla="*/ 6282 h 11062"/>
                <a:gd name="T46" fmla="*/ 11862 w 11863"/>
                <a:gd name="T47" fmla="*/ 5987 h 11062"/>
                <a:gd name="T48" fmla="*/ 11807 w 11863"/>
                <a:gd name="T49" fmla="*/ 5119 h 11062"/>
                <a:gd name="T50" fmla="*/ 11593 w 11863"/>
                <a:gd name="T51" fmla="*/ 4157 h 11062"/>
                <a:gd name="T52" fmla="*/ 11229 w 11863"/>
                <a:gd name="T53" fmla="*/ 3260 h 11062"/>
                <a:gd name="T54" fmla="*/ 10730 w 11863"/>
                <a:gd name="T55" fmla="*/ 2443 h 11062"/>
                <a:gd name="T56" fmla="*/ 10108 w 11863"/>
                <a:gd name="T57" fmla="*/ 1719 h 11062"/>
                <a:gd name="T58" fmla="*/ 9380 w 11863"/>
                <a:gd name="T59" fmla="*/ 1105 h 11062"/>
                <a:gd name="T60" fmla="*/ 8731 w 11863"/>
                <a:gd name="T61" fmla="*/ 701 h 11062"/>
                <a:gd name="T62" fmla="*/ 8305 w 11863"/>
                <a:gd name="T63" fmla="*/ 493 h 11062"/>
                <a:gd name="T64" fmla="*/ 7860 w 11863"/>
                <a:gd name="T65" fmla="*/ 320 h 11062"/>
                <a:gd name="T66" fmla="*/ 7399 w 11863"/>
                <a:gd name="T67" fmla="*/ 182 h 11062"/>
                <a:gd name="T68" fmla="*/ 6922 w 11863"/>
                <a:gd name="T69" fmla="*/ 82 h 11062"/>
                <a:gd name="T70" fmla="*/ 6433 w 11863"/>
                <a:gd name="T71" fmla="*/ 21 h 11062"/>
                <a:gd name="T72" fmla="*/ 5931 w 11863"/>
                <a:gd name="T73" fmla="*/ 0 h 11062"/>
                <a:gd name="T74" fmla="*/ 4450 w 11863"/>
                <a:gd name="T75" fmla="*/ 187 h 11062"/>
                <a:gd name="T76" fmla="*/ 3104 w 11863"/>
                <a:gd name="T77" fmla="*/ 716 h 11062"/>
                <a:gd name="T78" fmla="*/ 1944 w 11863"/>
                <a:gd name="T79" fmla="*/ 1540 h 11062"/>
                <a:gd name="T80" fmla="*/ 1013 w 11863"/>
                <a:gd name="T81" fmla="*/ 2614 h 11062"/>
                <a:gd name="T82" fmla="*/ 360 w 11863"/>
                <a:gd name="T83" fmla="*/ 3890 h 11062"/>
                <a:gd name="T84" fmla="*/ 31 w 11863"/>
                <a:gd name="T85" fmla="*/ 5321 h 11062"/>
                <a:gd name="T86" fmla="*/ 31 w 11863"/>
                <a:gd name="T87" fmla="*/ 6536 h 11062"/>
                <a:gd name="T88" fmla="*/ 215 w 11863"/>
                <a:gd name="T89" fmla="*/ 7511 h 11062"/>
                <a:gd name="T90" fmla="*/ 549 w 11863"/>
                <a:gd name="T91" fmla="*/ 8422 h 11062"/>
                <a:gd name="T92" fmla="*/ 1023 w 11863"/>
                <a:gd name="T93" fmla="*/ 9256 h 11062"/>
                <a:gd name="T94" fmla="*/ 1621 w 11863"/>
                <a:gd name="T95" fmla="*/ 9999 h 11062"/>
                <a:gd name="T96" fmla="*/ 2329 w 11863"/>
                <a:gd name="T97" fmla="*/ 10636 h 11062"/>
                <a:gd name="T98" fmla="*/ 2969 w 11863"/>
                <a:gd name="T99" fmla="*/ 10856 h 11062"/>
                <a:gd name="T100" fmla="*/ 3087 w 11863"/>
                <a:gd name="T101" fmla="*/ 9862 h 11062"/>
                <a:gd name="T102" fmla="*/ 3364 w 11863"/>
                <a:gd name="T103" fmla="*/ 8922 h 11062"/>
                <a:gd name="T104" fmla="*/ 3783 w 11863"/>
                <a:gd name="T105" fmla="*/ 8057 h 11062"/>
                <a:gd name="T106" fmla="*/ 4334 w 11863"/>
                <a:gd name="T107" fmla="*/ 7275 h 11062"/>
                <a:gd name="T108" fmla="*/ 4999 w 11863"/>
                <a:gd name="T109" fmla="*/ 6594 h 11062"/>
                <a:gd name="T110" fmla="*/ 5766 w 11863"/>
                <a:gd name="T111" fmla="*/ 6026 h 1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863" h="11062">
                  <a:moveTo>
                    <a:pt x="5931" y="5927"/>
                  </a:moveTo>
                  <a:lnTo>
                    <a:pt x="5931" y="5888"/>
                  </a:lnTo>
                  <a:lnTo>
                    <a:pt x="5931" y="5860"/>
                  </a:lnTo>
                  <a:lnTo>
                    <a:pt x="5931" y="5844"/>
                  </a:lnTo>
                  <a:lnTo>
                    <a:pt x="5931" y="5839"/>
                  </a:lnTo>
                  <a:lnTo>
                    <a:pt x="5931" y="5844"/>
                  </a:lnTo>
                  <a:lnTo>
                    <a:pt x="5931" y="5860"/>
                  </a:lnTo>
                  <a:lnTo>
                    <a:pt x="5931" y="5888"/>
                  </a:lnTo>
                  <a:lnTo>
                    <a:pt x="5931" y="5927"/>
                  </a:lnTo>
                  <a:lnTo>
                    <a:pt x="5983" y="5837"/>
                  </a:lnTo>
                  <a:lnTo>
                    <a:pt x="6038" y="5749"/>
                  </a:lnTo>
                  <a:lnTo>
                    <a:pt x="6096" y="5664"/>
                  </a:lnTo>
                  <a:lnTo>
                    <a:pt x="6156" y="5580"/>
                  </a:lnTo>
                  <a:lnTo>
                    <a:pt x="6219" y="5498"/>
                  </a:lnTo>
                  <a:lnTo>
                    <a:pt x="6285" y="5418"/>
                  </a:lnTo>
                  <a:lnTo>
                    <a:pt x="6352" y="5341"/>
                  </a:lnTo>
                  <a:lnTo>
                    <a:pt x="6423" y="5266"/>
                  </a:lnTo>
                  <a:lnTo>
                    <a:pt x="6496" y="5193"/>
                  </a:lnTo>
                  <a:lnTo>
                    <a:pt x="6572" y="5122"/>
                  </a:lnTo>
                  <a:lnTo>
                    <a:pt x="6648" y="5055"/>
                  </a:lnTo>
                  <a:lnTo>
                    <a:pt x="6728" y="4989"/>
                  </a:lnTo>
                  <a:lnTo>
                    <a:pt x="6811" y="4926"/>
                  </a:lnTo>
                  <a:lnTo>
                    <a:pt x="6894" y="4866"/>
                  </a:lnTo>
                  <a:lnTo>
                    <a:pt x="6980" y="4808"/>
                  </a:lnTo>
                  <a:lnTo>
                    <a:pt x="7069" y="4753"/>
                  </a:lnTo>
                  <a:lnTo>
                    <a:pt x="7158" y="4701"/>
                  </a:lnTo>
                  <a:lnTo>
                    <a:pt x="7250" y="4652"/>
                  </a:lnTo>
                  <a:lnTo>
                    <a:pt x="7343" y="4607"/>
                  </a:lnTo>
                  <a:lnTo>
                    <a:pt x="7438" y="4563"/>
                  </a:lnTo>
                  <a:lnTo>
                    <a:pt x="7535" y="4523"/>
                  </a:lnTo>
                  <a:lnTo>
                    <a:pt x="7634" y="4487"/>
                  </a:lnTo>
                  <a:lnTo>
                    <a:pt x="7734" y="4453"/>
                  </a:lnTo>
                  <a:lnTo>
                    <a:pt x="7835" y="4422"/>
                  </a:lnTo>
                  <a:lnTo>
                    <a:pt x="7937" y="4396"/>
                  </a:lnTo>
                  <a:lnTo>
                    <a:pt x="8042" y="4372"/>
                  </a:lnTo>
                  <a:lnTo>
                    <a:pt x="8147" y="4352"/>
                  </a:lnTo>
                  <a:lnTo>
                    <a:pt x="8253" y="4336"/>
                  </a:lnTo>
                  <a:lnTo>
                    <a:pt x="8361" y="4322"/>
                  </a:lnTo>
                  <a:lnTo>
                    <a:pt x="8470" y="4313"/>
                  </a:lnTo>
                  <a:lnTo>
                    <a:pt x="8580" y="4307"/>
                  </a:lnTo>
                  <a:lnTo>
                    <a:pt x="8690" y="4306"/>
                  </a:lnTo>
                  <a:lnTo>
                    <a:pt x="8789" y="4307"/>
                  </a:lnTo>
                  <a:lnTo>
                    <a:pt x="8887" y="4311"/>
                  </a:lnTo>
                  <a:lnTo>
                    <a:pt x="8985" y="4319"/>
                  </a:lnTo>
                  <a:lnTo>
                    <a:pt x="9081" y="4329"/>
                  </a:lnTo>
                  <a:lnTo>
                    <a:pt x="9176" y="4342"/>
                  </a:lnTo>
                  <a:lnTo>
                    <a:pt x="9271" y="4359"/>
                  </a:lnTo>
                  <a:lnTo>
                    <a:pt x="9364" y="4378"/>
                  </a:lnTo>
                  <a:lnTo>
                    <a:pt x="9456" y="4399"/>
                  </a:lnTo>
                  <a:lnTo>
                    <a:pt x="9548" y="4423"/>
                  </a:lnTo>
                  <a:lnTo>
                    <a:pt x="9639" y="4450"/>
                  </a:lnTo>
                  <a:lnTo>
                    <a:pt x="9728" y="4480"/>
                  </a:lnTo>
                  <a:lnTo>
                    <a:pt x="9816" y="4511"/>
                  </a:lnTo>
                  <a:lnTo>
                    <a:pt x="9902" y="4546"/>
                  </a:lnTo>
                  <a:lnTo>
                    <a:pt x="9988" y="4583"/>
                  </a:lnTo>
                  <a:lnTo>
                    <a:pt x="10071" y="4622"/>
                  </a:lnTo>
                  <a:lnTo>
                    <a:pt x="10155" y="4665"/>
                  </a:lnTo>
                  <a:lnTo>
                    <a:pt x="10236" y="4709"/>
                  </a:lnTo>
                  <a:lnTo>
                    <a:pt x="10316" y="4756"/>
                  </a:lnTo>
                  <a:lnTo>
                    <a:pt x="10394" y="4804"/>
                  </a:lnTo>
                  <a:lnTo>
                    <a:pt x="10471" y="4855"/>
                  </a:lnTo>
                  <a:lnTo>
                    <a:pt x="10546" y="4908"/>
                  </a:lnTo>
                  <a:lnTo>
                    <a:pt x="10620" y="4964"/>
                  </a:lnTo>
                  <a:lnTo>
                    <a:pt x="10692" y="5020"/>
                  </a:lnTo>
                  <a:lnTo>
                    <a:pt x="10762" y="5079"/>
                  </a:lnTo>
                  <a:lnTo>
                    <a:pt x="10830" y="5141"/>
                  </a:lnTo>
                  <a:lnTo>
                    <a:pt x="10897" y="5204"/>
                  </a:lnTo>
                  <a:lnTo>
                    <a:pt x="10961" y="5269"/>
                  </a:lnTo>
                  <a:lnTo>
                    <a:pt x="11024" y="5336"/>
                  </a:lnTo>
                  <a:lnTo>
                    <a:pt x="11085" y="5405"/>
                  </a:lnTo>
                  <a:lnTo>
                    <a:pt x="11143" y="5475"/>
                  </a:lnTo>
                  <a:lnTo>
                    <a:pt x="11200" y="5547"/>
                  </a:lnTo>
                  <a:lnTo>
                    <a:pt x="11256" y="5622"/>
                  </a:lnTo>
                  <a:lnTo>
                    <a:pt x="11279" y="5656"/>
                  </a:lnTo>
                  <a:lnTo>
                    <a:pt x="11304" y="5690"/>
                  </a:lnTo>
                  <a:lnTo>
                    <a:pt x="11327" y="5725"/>
                  </a:lnTo>
                  <a:lnTo>
                    <a:pt x="11349" y="5760"/>
                  </a:lnTo>
                  <a:lnTo>
                    <a:pt x="11373" y="5796"/>
                  </a:lnTo>
                  <a:lnTo>
                    <a:pt x="11394" y="5832"/>
                  </a:lnTo>
                  <a:lnTo>
                    <a:pt x="11416" y="5867"/>
                  </a:lnTo>
                  <a:lnTo>
                    <a:pt x="11437" y="5904"/>
                  </a:lnTo>
                  <a:lnTo>
                    <a:pt x="11457" y="5940"/>
                  </a:lnTo>
                  <a:lnTo>
                    <a:pt x="11477" y="5978"/>
                  </a:lnTo>
                  <a:lnTo>
                    <a:pt x="11497" y="6015"/>
                  </a:lnTo>
                  <a:lnTo>
                    <a:pt x="11516" y="6053"/>
                  </a:lnTo>
                  <a:lnTo>
                    <a:pt x="11535" y="6091"/>
                  </a:lnTo>
                  <a:lnTo>
                    <a:pt x="11553" y="6129"/>
                  </a:lnTo>
                  <a:lnTo>
                    <a:pt x="11571" y="6167"/>
                  </a:lnTo>
                  <a:lnTo>
                    <a:pt x="11587" y="6206"/>
                  </a:lnTo>
                  <a:lnTo>
                    <a:pt x="11604" y="6245"/>
                  </a:lnTo>
                  <a:lnTo>
                    <a:pt x="11621" y="6284"/>
                  </a:lnTo>
                  <a:lnTo>
                    <a:pt x="11636" y="6324"/>
                  </a:lnTo>
                  <a:lnTo>
                    <a:pt x="11651" y="6364"/>
                  </a:lnTo>
                  <a:lnTo>
                    <a:pt x="11665" y="6404"/>
                  </a:lnTo>
                  <a:lnTo>
                    <a:pt x="11680" y="6444"/>
                  </a:lnTo>
                  <a:lnTo>
                    <a:pt x="11693" y="6485"/>
                  </a:lnTo>
                  <a:lnTo>
                    <a:pt x="11706" y="6525"/>
                  </a:lnTo>
                  <a:lnTo>
                    <a:pt x="11718" y="6566"/>
                  </a:lnTo>
                  <a:lnTo>
                    <a:pt x="11730" y="6607"/>
                  </a:lnTo>
                  <a:lnTo>
                    <a:pt x="11742" y="6650"/>
                  </a:lnTo>
                  <a:lnTo>
                    <a:pt x="11752" y="6691"/>
                  </a:lnTo>
                  <a:lnTo>
                    <a:pt x="11763" y="6733"/>
                  </a:lnTo>
                  <a:lnTo>
                    <a:pt x="11772" y="6775"/>
                  </a:lnTo>
                  <a:lnTo>
                    <a:pt x="11781" y="6817"/>
                  </a:lnTo>
                  <a:lnTo>
                    <a:pt x="11790" y="6860"/>
                  </a:lnTo>
                  <a:lnTo>
                    <a:pt x="11799" y="6803"/>
                  </a:lnTo>
                  <a:lnTo>
                    <a:pt x="11806" y="6746"/>
                  </a:lnTo>
                  <a:lnTo>
                    <a:pt x="11814" y="6688"/>
                  </a:lnTo>
                  <a:lnTo>
                    <a:pt x="11821" y="6631"/>
                  </a:lnTo>
                  <a:lnTo>
                    <a:pt x="11827" y="6573"/>
                  </a:lnTo>
                  <a:lnTo>
                    <a:pt x="11834" y="6515"/>
                  </a:lnTo>
                  <a:lnTo>
                    <a:pt x="11840" y="6457"/>
                  </a:lnTo>
                  <a:lnTo>
                    <a:pt x="11844" y="6398"/>
                  </a:lnTo>
                  <a:lnTo>
                    <a:pt x="11849" y="6341"/>
                  </a:lnTo>
                  <a:lnTo>
                    <a:pt x="11852" y="6282"/>
                  </a:lnTo>
                  <a:lnTo>
                    <a:pt x="11855" y="6223"/>
                  </a:lnTo>
                  <a:lnTo>
                    <a:pt x="11857" y="6164"/>
                  </a:lnTo>
                  <a:lnTo>
                    <a:pt x="11860" y="6105"/>
                  </a:lnTo>
                  <a:lnTo>
                    <a:pt x="11862" y="6046"/>
                  </a:lnTo>
                  <a:lnTo>
                    <a:pt x="11862" y="5987"/>
                  </a:lnTo>
                  <a:lnTo>
                    <a:pt x="11863" y="5927"/>
                  </a:lnTo>
                  <a:lnTo>
                    <a:pt x="11860" y="5723"/>
                  </a:lnTo>
                  <a:lnTo>
                    <a:pt x="11849" y="5519"/>
                  </a:lnTo>
                  <a:lnTo>
                    <a:pt x="11832" y="5318"/>
                  </a:lnTo>
                  <a:lnTo>
                    <a:pt x="11807" y="5119"/>
                  </a:lnTo>
                  <a:lnTo>
                    <a:pt x="11777" y="4922"/>
                  </a:lnTo>
                  <a:lnTo>
                    <a:pt x="11741" y="4727"/>
                  </a:lnTo>
                  <a:lnTo>
                    <a:pt x="11697" y="4535"/>
                  </a:lnTo>
                  <a:lnTo>
                    <a:pt x="11648" y="4344"/>
                  </a:lnTo>
                  <a:lnTo>
                    <a:pt x="11593" y="4157"/>
                  </a:lnTo>
                  <a:lnTo>
                    <a:pt x="11532" y="3971"/>
                  </a:lnTo>
                  <a:lnTo>
                    <a:pt x="11465" y="3789"/>
                  </a:lnTo>
                  <a:lnTo>
                    <a:pt x="11391" y="3609"/>
                  </a:lnTo>
                  <a:lnTo>
                    <a:pt x="11314" y="3433"/>
                  </a:lnTo>
                  <a:lnTo>
                    <a:pt x="11229" y="3260"/>
                  </a:lnTo>
                  <a:lnTo>
                    <a:pt x="11139" y="3089"/>
                  </a:lnTo>
                  <a:lnTo>
                    <a:pt x="11045" y="2922"/>
                  </a:lnTo>
                  <a:lnTo>
                    <a:pt x="10944" y="2759"/>
                  </a:lnTo>
                  <a:lnTo>
                    <a:pt x="10840" y="2598"/>
                  </a:lnTo>
                  <a:lnTo>
                    <a:pt x="10730" y="2443"/>
                  </a:lnTo>
                  <a:lnTo>
                    <a:pt x="10614" y="2290"/>
                  </a:lnTo>
                  <a:lnTo>
                    <a:pt x="10495" y="2142"/>
                  </a:lnTo>
                  <a:lnTo>
                    <a:pt x="10371" y="1996"/>
                  </a:lnTo>
                  <a:lnTo>
                    <a:pt x="10242" y="1856"/>
                  </a:lnTo>
                  <a:lnTo>
                    <a:pt x="10108" y="1719"/>
                  </a:lnTo>
                  <a:lnTo>
                    <a:pt x="9970" y="1587"/>
                  </a:lnTo>
                  <a:lnTo>
                    <a:pt x="9829" y="1459"/>
                  </a:lnTo>
                  <a:lnTo>
                    <a:pt x="9683" y="1337"/>
                  </a:lnTo>
                  <a:lnTo>
                    <a:pt x="9533" y="1218"/>
                  </a:lnTo>
                  <a:lnTo>
                    <a:pt x="9380" y="1105"/>
                  </a:lnTo>
                  <a:lnTo>
                    <a:pt x="9223" y="996"/>
                  </a:lnTo>
                  <a:lnTo>
                    <a:pt x="9062" y="892"/>
                  </a:lnTo>
                  <a:lnTo>
                    <a:pt x="8897" y="794"/>
                  </a:lnTo>
                  <a:lnTo>
                    <a:pt x="8815" y="747"/>
                  </a:lnTo>
                  <a:lnTo>
                    <a:pt x="8731" y="701"/>
                  </a:lnTo>
                  <a:lnTo>
                    <a:pt x="8648" y="657"/>
                  </a:lnTo>
                  <a:lnTo>
                    <a:pt x="8563" y="615"/>
                  </a:lnTo>
                  <a:lnTo>
                    <a:pt x="8478" y="572"/>
                  </a:lnTo>
                  <a:lnTo>
                    <a:pt x="8392" y="532"/>
                  </a:lnTo>
                  <a:lnTo>
                    <a:pt x="8305" y="493"/>
                  </a:lnTo>
                  <a:lnTo>
                    <a:pt x="8217" y="457"/>
                  </a:lnTo>
                  <a:lnTo>
                    <a:pt x="8130" y="420"/>
                  </a:lnTo>
                  <a:lnTo>
                    <a:pt x="8041" y="386"/>
                  </a:lnTo>
                  <a:lnTo>
                    <a:pt x="7951" y="352"/>
                  </a:lnTo>
                  <a:lnTo>
                    <a:pt x="7860" y="320"/>
                  </a:lnTo>
                  <a:lnTo>
                    <a:pt x="7769" y="290"/>
                  </a:lnTo>
                  <a:lnTo>
                    <a:pt x="7677" y="261"/>
                  </a:lnTo>
                  <a:lnTo>
                    <a:pt x="7585" y="233"/>
                  </a:lnTo>
                  <a:lnTo>
                    <a:pt x="7492" y="208"/>
                  </a:lnTo>
                  <a:lnTo>
                    <a:pt x="7399" y="182"/>
                  </a:lnTo>
                  <a:lnTo>
                    <a:pt x="7304" y="160"/>
                  </a:lnTo>
                  <a:lnTo>
                    <a:pt x="7210" y="138"/>
                  </a:lnTo>
                  <a:lnTo>
                    <a:pt x="7114" y="118"/>
                  </a:lnTo>
                  <a:lnTo>
                    <a:pt x="7019" y="99"/>
                  </a:lnTo>
                  <a:lnTo>
                    <a:pt x="6922" y="82"/>
                  </a:lnTo>
                  <a:lnTo>
                    <a:pt x="6825" y="67"/>
                  </a:lnTo>
                  <a:lnTo>
                    <a:pt x="6727" y="53"/>
                  </a:lnTo>
                  <a:lnTo>
                    <a:pt x="6629" y="41"/>
                  </a:lnTo>
                  <a:lnTo>
                    <a:pt x="6532" y="30"/>
                  </a:lnTo>
                  <a:lnTo>
                    <a:pt x="6433" y="21"/>
                  </a:lnTo>
                  <a:lnTo>
                    <a:pt x="6334" y="13"/>
                  </a:lnTo>
                  <a:lnTo>
                    <a:pt x="6233" y="8"/>
                  </a:lnTo>
                  <a:lnTo>
                    <a:pt x="6133" y="3"/>
                  </a:lnTo>
                  <a:lnTo>
                    <a:pt x="6032" y="1"/>
                  </a:lnTo>
                  <a:lnTo>
                    <a:pt x="5931" y="0"/>
                  </a:lnTo>
                  <a:lnTo>
                    <a:pt x="5626" y="8"/>
                  </a:lnTo>
                  <a:lnTo>
                    <a:pt x="5325" y="31"/>
                  </a:lnTo>
                  <a:lnTo>
                    <a:pt x="5028" y="68"/>
                  </a:lnTo>
                  <a:lnTo>
                    <a:pt x="4737" y="120"/>
                  </a:lnTo>
                  <a:lnTo>
                    <a:pt x="4450" y="187"/>
                  </a:lnTo>
                  <a:lnTo>
                    <a:pt x="4168" y="267"/>
                  </a:lnTo>
                  <a:lnTo>
                    <a:pt x="3892" y="360"/>
                  </a:lnTo>
                  <a:lnTo>
                    <a:pt x="3623" y="466"/>
                  </a:lnTo>
                  <a:lnTo>
                    <a:pt x="3360" y="585"/>
                  </a:lnTo>
                  <a:lnTo>
                    <a:pt x="3104" y="716"/>
                  </a:lnTo>
                  <a:lnTo>
                    <a:pt x="2856" y="858"/>
                  </a:lnTo>
                  <a:lnTo>
                    <a:pt x="2616" y="1012"/>
                  </a:lnTo>
                  <a:lnTo>
                    <a:pt x="2383" y="1178"/>
                  </a:lnTo>
                  <a:lnTo>
                    <a:pt x="2159" y="1354"/>
                  </a:lnTo>
                  <a:lnTo>
                    <a:pt x="1944" y="1540"/>
                  </a:lnTo>
                  <a:lnTo>
                    <a:pt x="1737" y="1736"/>
                  </a:lnTo>
                  <a:lnTo>
                    <a:pt x="1541" y="1942"/>
                  </a:lnTo>
                  <a:lnTo>
                    <a:pt x="1355" y="2157"/>
                  </a:lnTo>
                  <a:lnTo>
                    <a:pt x="1179" y="2381"/>
                  </a:lnTo>
                  <a:lnTo>
                    <a:pt x="1013" y="2614"/>
                  </a:lnTo>
                  <a:lnTo>
                    <a:pt x="859" y="2854"/>
                  </a:lnTo>
                  <a:lnTo>
                    <a:pt x="716" y="3102"/>
                  </a:lnTo>
                  <a:lnTo>
                    <a:pt x="585" y="3358"/>
                  </a:lnTo>
                  <a:lnTo>
                    <a:pt x="466" y="3621"/>
                  </a:lnTo>
                  <a:lnTo>
                    <a:pt x="360" y="3890"/>
                  </a:lnTo>
                  <a:lnTo>
                    <a:pt x="267" y="4164"/>
                  </a:lnTo>
                  <a:lnTo>
                    <a:pt x="187" y="4447"/>
                  </a:lnTo>
                  <a:lnTo>
                    <a:pt x="120" y="4733"/>
                  </a:lnTo>
                  <a:lnTo>
                    <a:pt x="68" y="5025"/>
                  </a:lnTo>
                  <a:lnTo>
                    <a:pt x="31" y="5321"/>
                  </a:lnTo>
                  <a:lnTo>
                    <a:pt x="8" y="5623"/>
                  </a:lnTo>
                  <a:lnTo>
                    <a:pt x="0" y="5927"/>
                  </a:lnTo>
                  <a:lnTo>
                    <a:pt x="3" y="6133"/>
                  </a:lnTo>
                  <a:lnTo>
                    <a:pt x="13" y="6335"/>
                  </a:lnTo>
                  <a:lnTo>
                    <a:pt x="31" y="6536"/>
                  </a:lnTo>
                  <a:lnTo>
                    <a:pt x="54" y="6736"/>
                  </a:lnTo>
                  <a:lnTo>
                    <a:pt x="85" y="6933"/>
                  </a:lnTo>
                  <a:lnTo>
                    <a:pt x="121" y="7127"/>
                  </a:lnTo>
                  <a:lnTo>
                    <a:pt x="165" y="7321"/>
                  </a:lnTo>
                  <a:lnTo>
                    <a:pt x="215" y="7511"/>
                  </a:lnTo>
                  <a:lnTo>
                    <a:pt x="269" y="7699"/>
                  </a:lnTo>
                  <a:lnTo>
                    <a:pt x="330" y="7883"/>
                  </a:lnTo>
                  <a:lnTo>
                    <a:pt x="398" y="8067"/>
                  </a:lnTo>
                  <a:lnTo>
                    <a:pt x="470" y="8246"/>
                  </a:lnTo>
                  <a:lnTo>
                    <a:pt x="549" y="8422"/>
                  </a:lnTo>
                  <a:lnTo>
                    <a:pt x="634" y="8596"/>
                  </a:lnTo>
                  <a:lnTo>
                    <a:pt x="723" y="8766"/>
                  </a:lnTo>
                  <a:lnTo>
                    <a:pt x="819" y="8932"/>
                  </a:lnTo>
                  <a:lnTo>
                    <a:pt x="919" y="9096"/>
                  </a:lnTo>
                  <a:lnTo>
                    <a:pt x="1023" y="9256"/>
                  </a:lnTo>
                  <a:lnTo>
                    <a:pt x="1133" y="9413"/>
                  </a:lnTo>
                  <a:lnTo>
                    <a:pt x="1248" y="9565"/>
                  </a:lnTo>
                  <a:lnTo>
                    <a:pt x="1368" y="9714"/>
                  </a:lnTo>
                  <a:lnTo>
                    <a:pt x="1492" y="9858"/>
                  </a:lnTo>
                  <a:lnTo>
                    <a:pt x="1621" y="9999"/>
                  </a:lnTo>
                  <a:lnTo>
                    <a:pt x="1755" y="10135"/>
                  </a:lnTo>
                  <a:lnTo>
                    <a:pt x="1892" y="10267"/>
                  </a:lnTo>
                  <a:lnTo>
                    <a:pt x="2034" y="10395"/>
                  </a:lnTo>
                  <a:lnTo>
                    <a:pt x="2180" y="10518"/>
                  </a:lnTo>
                  <a:lnTo>
                    <a:pt x="2329" y="10636"/>
                  </a:lnTo>
                  <a:lnTo>
                    <a:pt x="2483" y="10751"/>
                  </a:lnTo>
                  <a:lnTo>
                    <a:pt x="2640" y="10860"/>
                  </a:lnTo>
                  <a:lnTo>
                    <a:pt x="2801" y="10963"/>
                  </a:lnTo>
                  <a:lnTo>
                    <a:pt x="2966" y="11062"/>
                  </a:lnTo>
                  <a:lnTo>
                    <a:pt x="2969" y="10856"/>
                  </a:lnTo>
                  <a:lnTo>
                    <a:pt x="2979" y="10654"/>
                  </a:lnTo>
                  <a:lnTo>
                    <a:pt x="2996" y="10453"/>
                  </a:lnTo>
                  <a:lnTo>
                    <a:pt x="3021" y="10253"/>
                  </a:lnTo>
                  <a:lnTo>
                    <a:pt x="3051" y="10056"/>
                  </a:lnTo>
                  <a:lnTo>
                    <a:pt x="3087" y="9862"/>
                  </a:lnTo>
                  <a:lnTo>
                    <a:pt x="3131" y="9668"/>
                  </a:lnTo>
                  <a:lnTo>
                    <a:pt x="3180" y="9478"/>
                  </a:lnTo>
                  <a:lnTo>
                    <a:pt x="3235" y="9290"/>
                  </a:lnTo>
                  <a:lnTo>
                    <a:pt x="3296" y="9106"/>
                  </a:lnTo>
                  <a:lnTo>
                    <a:pt x="3364" y="8922"/>
                  </a:lnTo>
                  <a:lnTo>
                    <a:pt x="3436" y="8743"/>
                  </a:lnTo>
                  <a:lnTo>
                    <a:pt x="3515" y="8567"/>
                  </a:lnTo>
                  <a:lnTo>
                    <a:pt x="3599" y="8393"/>
                  </a:lnTo>
                  <a:lnTo>
                    <a:pt x="3689" y="8223"/>
                  </a:lnTo>
                  <a:lnTo>
                    <a:pt x="3783" y="8057"/>
                  </a:lnTo>
                  <a:lnTo>
                    <a:pt x="3884" y="7893"/>
                  </a:lnTo>
                  <a:lnTo>
                    <a:pt x="3989" y="7733"/>
                  </a:lnTo>
                  <a:lnTo>
                    <a:pt x="4099" y="7576"/>
                  </a:lnTo>
                  <a:lnTo>
                    <a:pt x="4214" y="7424"/>
                  </a:lnTo>
                  <a:lnTo>
                    <a:pt x="4334" y="7275"/>
                  </a:lnTo>
                  <a:lnTo>
                    <a:pt x="4459" y="7131"/>
                  </a:lnTo>
                  <a:lnTo>
                    <a:pt x="4586" y="6990"/>
                  </a:lnTo>
                  <a:lnTo>
                    <a:pt x="4720" y="6854"/>
                  </a:lnTo>
                  <a:lnTo>
                    <a:pt x="4858" y="6722"/>
                  </a:lnTo>
                  <a:lnTo>
                    <a:pt x="4999" y="6594"/>
                  </a:lnTo>
                  <a:lnTo>
                    <a:pt x="5145" y="6471"/>
                  </a:lnTo>
                  <a:lnTo>
                    <a:pt x="5295" y="6353"/>
                  </a:lnTo>
                  <a:lnTo>
                    <a:pt x="5448" y="6238"/>
                  </a:lnTo>
                  <a:lnTo>
                    <a:pt x="5606" y="6129"/>
                  </a:lnTo>
                  <a:lnTo>
                    <a:pt x="5766" y="6026"/>
                  </a:lnTo>
                  <a:lnTo>
                    <a:pt x="5931" y="5927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8524875" y="1785938"/>
              <a:ext cx="2181225" cy="2687637"/>
            </a:xfrm>
            <a:custGeom>
              <a:avLst/>
              <a:gdLst>
                <a:gd name="T0" fmla="*/ 7288 w 9617"/>
                <a:gd name="T1" fmla="*/ 10636 h 11854"/>
                <a:gd name="T2" fmla="*/ 7996 w 9617"/>
                <a:gd name="T3" fmla="*/ 9999 h 11854"/>
                <a:gd name="T4" fmla="*/ 8594 w 9617"/>
                <a:gd name="T5" fmla="*/ 9256 h 11854"/>
                <a:gd name="T6" fmla="*/ 9068 w 9617"/>
                <a:gd name="T7" fmla="*/ 8422 h 11854"/>
                <a:gd name="T8" fmla="*/ 9402 w 9617"/>
                <a:gd name="T9" fmla="*/ 7511 h 11854"/>
                <a:gd name="T10" fmla="*/ 9586 w 9617"/>
                <a:gd name="T11" fmla="*/ 6536 h 11854"/>
                <a:gd name="T12" fmla="*/ 9586 w 9617"/>
                <a:gd name="T13" fmla="*/ 5321 h 11854"/>
                <a:gd name="T14" fmla="*/ 9257 w 9617"/>
                <a:gd name="T15" fmla="*/ 3890 h 11854"/>
                <a:gd name="T16" fmla="*/ 8604 w 9617"/>
                <a:gd name="T17" fmla="*/ 2614 h 11854"/>
                <a:gd name="T18" fmla="*/ 7673 w 9617"/>
                <a:gd name="T19" fmla="*/ 1540 h 11854"/>
                <a:gd name="T20" fmla="*/ 6513 w 9617"/>
                <a:gd name="T21" fmla="*/ 716 h 11854"/>
                <a:gd name="T22" fmla="*/ 5167 w 9617"/>
                <a:gd name="T23" fmla="*/ 187 h 11854"/>
                <a:gd name="T24" fmla="*/ 3686 w 9617"/>
                <a:gd name="T25" fmla="*/ 0 h 11854"/>
                <a:gd name="T26" fmla="*/ 3184 w 9617"/>
                <a:gd name="T27" fmla="*/ 21 h 11854"/>
                <a:gd name="T28" fmla="*/ 2695 w 9617"/>
                <a:gd name="T29" fmla="*/ 82 h 11854"/>
                <a:gd name="T30" fmla="*/ 2218 w 9617"/>
                <a:gd name="T31" fmla="*/ 182 h 11854"/>
                <a:gd name="T32" fmla="*/ 1757 w 9617"/>
                <a:gd name="T33" fmla="*/ 320 h 11854"/>
                <a:gd name="T34" fmla="*/ 1312 w 9617"/>
                <a:gd name="T35" fmla="*/ 493 h 11854"/>
                <a:gd name="T36" fmla="*/ 886 w 9617"/>
                <a:gd name="T37" fmla="*/ 701 h 11854"/>
                <a:gd name="T38" fmla="*/ 1203 w 9617"/>
                <a:gd name="T39" fmla="*/ 1105 h 11854"/>
                <a:gd name="T40" fmla="*/ 1931 w 9617"/>
                <a:gd name="T41" fmla="*/ 1719 h 11854"/>
                <a:gd name="T42" fmla="*/ 2553 w 9617"/>
                <a:gd name="T43" fmla="*/ 2443 h 11854"/>
                <a:gd name="T44" fmla="*/ 3052 w 9617"/>
                <a:gd name="T45" fmla="*/ 3260 h 11854"/>
                <a:gd name="T46" fmla="*/ 3416 w 9617"/>
                <a:gd name="T47" fmla="*/ 4157 h 11854"/>
                <a:gd name="T48" fmla="*/ 3630 w 9617"/>
                <a:gd name="T49" fmla="*/ 5119 h 11854"/>
                <a:gd name="T50" fmla="*/ 3685 w 9617"/>
                <a:gd name="T51" fmla="*/ 5987 h 11854"/>
                <a:gd name="T52" fmla="*/ 3675 w 9617"/>
                <a:gd name="T53" fmla="*/ 6282 h 11854"/>
                <a:gd name="T54" fmla="*/ 3650 w 9617"/>
                <a:gd name="T55" fmla="*/ 6573 h 11854"/>
                <a:gd name="T56" fmla="*/ 3613 w 9617"/>
                <a:gd name="T57" fmla="*/ 6860 h 11854"/>
                <a:gd name="T58" fmla="*/ 3662 w 9617"/>
                <a:gd name="T59" fmla="*/ 7231 h 11854"/>
                <a:gd name="T60" fmla="*/ 3659 w 9617"/>
                <a:gd name="T61" fmla="*/ 7709 h 11854"/>
                <a:gd name="T62" fmla="*/ 3554 w 9617"/>
                <a:gd name="T63" fmla="*/ 8309 h 11854"/>
                <a:gd name="T64" fmla="*/ 3340 w 9617"/>
                <a:gd name="T65" fmla="*/ 8863 h 11854"/>
                <a:gd name="T66" fmla="*/ 3030 w 9617"/>
                <a:gd name="T67" fmla="*/ 9363 h 11854"/>
                <a:gd name="T68" fmla="*/ 2636 w 9617"/>
                <a:gd name="T69" fmla="*/ 9794 h 11854"/>
                <a:gd name="T70" fmla="*/ 2168 w 9617"/>
                <a:gd name="T71" fmla="*/ 10145 h 11854"/>
                <a:gd name="T72" fmla="*/ 1639 w 9617"/>
                <a:gd name="T73" fmla="*/ 10406 h 11854"/>
                <a:gd name="T74" fmla="*/ 1303 w 9617"/>
                <a:gd name="T75" fmla="*/ 10514 h 11854"/>
                <a:gd name="T76" fmla="*/ 951 w 9617"/>
                <a:gd name="T77" fmla="*/ 10583 h 11854"/>
                <a:gd name="T78" fmla="*/ 588 w 9617"/>
                <a:gd name="T79" fmla="*/ 10612 h 11854"/>
                <a:gd name="T80" fmla="*/ 254 w 9617"/>
                <a:gd name="T81" fmla="*/ 10603 h 11854"/>
                <a:gd name="T82" fmla="*/ 86 w 9617"/>
                <a:gd name="T83" fmla="*/ 10638 h 11854"/>
                <a:gd name="T84" fmla="*/ 533 w 9617"/>
                <a:gd name="T85" fmla="*/ 10948 h 11854"/>
                <a:gd name="T86" fmla="*/ 969 w 9617"/>
                <a:gd name="T87" fmla="*/ 11197 h 11854"/>
                <a:gd name="T88" fmla="*/ 1400 w 9617"/>
                <a:gd name="T89" fmla="*/ 11399 h 11854"/>
                <a:gd name="T90" fmla="*/ 1848 w 9617"/>
                <a:gd name="T91" fmla="*/ 11564 h 11854"/>
                <a:gd name="T92" fmla="*/ 2313 w 9617"/>
                <a:gd name="T93" fmla="*/ 11695 h 11854"/>
                <a:gd name="T94" fmla="*/ 2792 w 9617"/>
                <a:gd name="T95" fmla="*/ 11788 h 11854"/>
                <a:gd name="T96" fmla="*/ 3283 w 9617"/>
                <a:gd name="T97" fmla="*/ 11841 h 11854"/>
                <a:gd name="T98" fmla="*/ 3787 w 9617"/>
                <a:gd name="T99" fmla="*/ 11854 h 11854"/>
                <a:gd name="T100" fmla="*/ 4285 w 9617"/>
                <a:gd name="T101" fmla="*/ 11825 h 11854"/>
                <a:gd name="T102" fmla="*/ 4773 w 9617"/>
                <a:gd name="T103" fmla="*/ 11755 h 11854"/>
                <a:gd name="T104" fmla="*/ 5246 w 9617"/>
                <a:gd name="T105" fmla="*/ 11648 h 11854"/>
                <a:gd name="T106" fmla="*/ 5705 w 9617"/>
                <a:gd name="T107" fmla="*/ 11502 h 11854"/>
                <a:gd name="T108" fmla="*/ 6146 w 9617"/>
                <a:gd name="T109" fmla="*/ 11322 h 11854"/>
                <a:gd name="T110" fmla="*/ 6569 w 9617"/>
                <a:gd name="T111" fmla="*/ 11109 h 1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617" h="11854">
                  <a:moveTo>
                    <a:pt x="6651" y="11062"/>
                  </a:moveTo>
                  <a:lnTo>
                    <a:pt x="6816" y="10963"/>
                  </a:lnTo>
                  <a:lnTo>
                    <a:pt x="6977" y="10860"/>
                  </a:lnTo>
                  <a:lnTo>
                    <a:pt x="7134" y="10751"/>
                  </a:lnTo>
                  <a:lnTo>
                    <a:pt x="7288" y="10636"/>
                  </a:lnTo>
                  <a:lnTo>
                    <a:pt x="7437" y="10518"/>
                  </a:lnTo>
                  <a:lnTo>
                    <a:pt x="7583" y="10395"/>
                  </a:lnTo>
                  <a:lnTo>
                    <a:pt x="7725" y="10267"/>
                  </a:lnTo>
                  <a:lnTo>
                    <a:pt x="7862" y="10135"/>
                  </a:lnTo>
                  <a:lnTo>
                    <a:pt x="7996" y="9999"/>
                  </a:lnTo>
                  <a:lnTo>
                    <a:pt x="8125" y="9858"/>
                  </a:lnTo>
                  <a:lnTo>
                    <a:pt x="8249" y="9714"/>
                  </a:lnTo>
                  <a:lnTo>
                    <a:pt x="8369" y="9565"/>
                  </a:lnTo>
                  <a:lnTo>
                    <a:pt x="8484" y="9413"/>
                  </a:lnTo>
                  <a:lnTo>
                    <a:pt x="8594" y="9256"/>
                  </a:lnTo>
                  <a:lnTo>
                    <a:pt x="8698" y="9096"/>
                  </a:lnTo>
                  <a:lnTo>
                    <a:pt x="8798" y="8932"/>
                  </a:lnTo>
                  <a:lnTo>
                    <a:pt x="8894" y="8766"/>
                  </a:lnTo>
                  <a:lnTo>
                    <a:pt x="8983" y="8596"/>
                  </a:lnTo>
                  <a:lnTo>
                    <a:pt x="9068" y="8422"/>
                  </a:lnTo>
                  <a:lnTo>
                    <a:pt x="9147" y="8246"/>
                  </a:lnTo>
                  <a:lnTo>
                    <a:pt x="9219" y="8067"/>
                  </a:lnTo>
                  <a:lnTo>
                    <a:pt x="9287" y="7883"/>
                  </a:lnTo>
                  <a:lnTo>
                    <a:pt x="9348" y="7699"/>
                  </a:lnTo>
                  <a:lnTo>
                    <a:pt x="9402" y="7511"/>
                  </a:lnTo>
                  <a:lnTo>
                    <a:pt x="9452" y="7321"/>
                  </a:lnTo>
                  <a:lnTo>
                    <a:pt x="9496" y="7127"/>
                  </a:lnTo>
                  <a:lnTo>
                    <a:pt x="9532" y="6933"/>
                  </a:lnTo>
                  <a:lnTo>
                    <a:pt x="9563" y="6736"/>
                  </a:lnTo>
                  <a:lnTo>
                    <a:pt x="9586" y="6536"/>
                  </a:lnTo>
                  <a:lnTo>
                    <a:pt x="9604" y="6335"/>
                  </a:lnTo>
                  <a:lnTo>
                    <a:pt x="9614" y="6133"/>
                  </a:lnTo>
                  <a:lnTo>
                    <a:pt x="9617" y="5927"/>
                  </a:lnTo>
                  <a:lnTo>
                    <a:pt x="9609" y="5623"/>
                  </a:lnTo>
                  <a:lnTo>
                    <a:pt x="9586" y="5321"/>
                  </a:lnTo>
                  <a:lnTo>
                    <a:pt x="9549" y="5025"/>
                  </a:lnTo>
                  <a:lnTo>
                    <a:pt x="9497" y="4733"/>
                  </a:lnTo>
                  <a:lnTo>
                    <a:pt x="9430" y="4447"/>
                  </a:lnTo>
                  <a:lnTo>
                    <a:pt x="9350" y="4164"/>
                  </a:lnTo>
                  <a:lnTo>
                    <a:pt x="9257" y="3890"/>
                  </a:lnTo>
                  <a:lnTo>
                    <a:pt x="9151" y="3621"/>
                  </a:lnTo>
                  <a:lnTo>
                    <a:pt x="9032" y="3358"/>
                  </a:lnTo>
                  <a:lnTo>
                    <a:pt x="8901" y="3102"/>
                  </a:lnTo>
                  <a:lnTo>
                    <a:pt x="8758" y="2854"/>
                  </a:lnTo>
                  <a:lnTo>
                    <a:pt x="8604" y="2614"/>
                  </a:lnTo>
                  <a:lnTo>
                    <a:pt x="8438" y="2381"/>
                  </a:lnTo>
                  <a:lnTo>
                    <a:pt x="8262" y="2157"/>
                  </a:lnTo>
                  <a:lnTo>
                    <a:pt x="8076" y="1942"/>
                  </a:lnTo>
                  <a:lnTo>
                    <a:pt x="7880" y="1736"/>
                  </a:lnTo>
                  <a:lnTo>
                    <a:pt x="7673" y="1540"/>
                  </a:lnTo>
                  <a:lnTo>
                    <a:pt x="7458" y="1354"/>
                  </a:lnTo>
                  <a:lnTo>
                    <a:pt x="7234" y="1178"/>
                  </a:lnTo>
                  <a:lnTo>
                    <a:pt x="7001" y="1012"/>
                  </a:lnTo>
                  <a:lnTo>
                    <a:pt x="6761" y="858"/>
                  </a:lnTo>
                  <a:lnTo>
                    <a:pt x="6513" y="716"/>
                  </a:lnTo>
                  <a:lnTo>
                    <a:pt x="6257" y="585"/>
                  </a:lnTo>
                  <a:lnTo>
                    <a:pt x="5994" y="466"/>
                  </a:lnTo>
                  <a:lnTo>
                    <a:pt x="5725" y="360"/>
                  </a:lnTo>
                  <a:lnTo>
                    <a:pt x="5449" y="267"/>
                  </a:lnTo>
                  <a:lnTo>
                    <a:pt x="5167" y="187"/>
                  </a:lnTo>
                  <a:lnTo>
                    <a:pt x="4880" y="120"/>
                  </a:lnTo>
                  <a:lnTo>
                    <a:pt x="4589" y="68"/>
                  </a:lnTo>
                  <a:lnTo>
                    <a:pt x="4292" y="31"/>
                  </a:lnTo>
                  <a:lnTo>
                    <a:pt x="3991" y="8"/>
                  </a:lnTo>
                  <a:lnTo>
                    <a:pt x="3686" y="0"/>
                  </a:lnTo>
                  <a:lnTo>
                    <a:pt x="3585" y="1"/>
                  </a:lnTo>
                  <a:lnTo>
                    <a:pt x="3484" y="3"/>
                  </a:lnTo>
                  <a:lnTo>
                    <a:pt x="3384" y="8"/>
                  </a:lnTo>
                  <a:lnTo>
                    <a:pt x="3283" y="13"/>
                  </a:lnTo>
                  <a:lnTo>
                    <a:pt x="3184" y="21"/>
                  </a:lnTo>
                  <a:lnTo>
                    <a:pt x="3085" y="30"/>
                  </a:lnTo>
                  <a:lnTo>
                    <a:pt x="2988" y="41"/>
                  </a:lnTo>
                  <a:lnTo>
                    <a:pt x="2890" y="53"/>
                  </a:lnTo>
                  <a:lnTo>
                    <a:pt x="2792" y="67"/>
                  </a:lnTo>
                  <a:lnTo>
                    <a:pt x="2695" y="82"/>
                  </a:lnTo>
                  <a:lnTo>
                    <a:pt x="2598" y="99"/>
                  </a:lnTo>
                  <a:lnTo>
                    <a:pt x="2503" y="118"/>
                  </a:lnTo>
                  <a:lnTo>
                    <a:pt x="2407" y="138"/>
                  </a:lnTo>
                  <a:lnTo>
                    <a:pt x="2313" y="160"/>
                  </a:lnTo>
                  <a:lnTo>
                    <a:pt x="2218" y="182"/>
                  </a:lnTo>
                  <a:lnTo>
                    <a:pt x="2125" y="208"/>
                  </a:lnTo>
                  <a:lnTo>
                    <a:pt x="2032" y="233"/>
                  </a:lnTo>
                  <a:lnTo>
                    <a:pt x="1940" y="261"/>
                  </a:lnTo>
                  <a:lnTo>
                    <a:pt x="1848" y="290"/>
                  </a:lnTo>
                  <a:lnTo>
                    <a:pt x="1757" y="320"/>
                  </a:lnTo>
                  <a:lnTo>
                    <a:pt x="1666" y="352"/>
                  </a:lnTo>
                  <a:lnTo>
                    <a:pt x="1576" y="386"/>
                  </a:lnTo>
                  <a:lnTo>
                    <a:pt x="1487" y="420"/>
                  </a:lnTo>
                  <a:lnTo>
                    <a:pt x="1400" y="457"/>
                  </a:lnTo>
                  <a:lnTo>
                    <a:pt x="1312" y="493"/>
                  </a:lnTo>
                  <a:lnTo>
                    <a:pt x="1225" y="532"/>
                  </a:lnTo>
                  <a:lnTo>
                    <a:pt x="1139" y="572"/>
                  </a:lnTo>
                  <a:lnTo>
                    <a:pt x="1054" y="615"/>
                  </a:lnTo>
                  <a:lnTo>
                    <a:pt x="969" y="657"/>
                  </a:lnTo>
                  <a:lnTo>
                    <a:pt x="886" y="701"/>
                  </a:lnTo>
                  <a:lnTo>
                    <a:pt x="802" y="747"/>
                  </a:lnTo>
                  <a:lnTo>
                    <a:pt x="720" y="794"/>
                  </a:lnTo>
                  <a:lnTo>
                    <a:pt x="885" y="892"/>
                  </a:lnTo>
                  <a:lnTo>
                    <a:pt x="1046" y="996"/>
                  </a:lnTo>
                  <a:lnTo>
                    <a:pt x="1203" y="1105"/>
                  </a:lnTo>
                  <a:lnTo>
                    <a:pt x="1356" y="1218"/>
                  </a:lnTo>
                  <a:lnTo>
                    <a:pt x="1506" y="1337"/>
                  </a:lnTo>
                  <a:lnTo>
                    <a:pt x="1652" y="1459"/>
                  </a:lnTo>
                  <a:lnTo>
                    <a:pt x="1793" y="1587"/>
                  </a:lnTo>
                  <a:lnTo>
                    <a:pt x="1931" y="1719"/>
                  </a:lnTo>
                  <a:lnTo>
                    <a:pt x="2065" y="1856"/>
                  </a:lnTo>
                  <a:lnTo>
                    <a:pt x="2194" y="1996"/>
                  </a:lnTo>
                  <a:lnTo>
                    <a:pt x="2318" y="2142"/>
                  </a:lnTo>
                  <a:lnTo>
                    <a:pt x="2437" y="2290"/>
                  </a:lnTo>
                  <a:lnTo>
                    <a:pt x="2553" y="2443"/>
                  </a:lnTo>
                  <a:lnTo>
                    <a:pt x="2663" y="2598"/>
                  </a:lnTo>
                  <a:lnTo>
                    <a:pt x="2767" y="2759"/>
                  </a:lnTo>
                  <a:lnTo>
                    <a:pt x="2868" y="2922"/>
                  </a:lnTo>
                  <a:lnTo>
                    <a:pt x="2962" y="3089"/>
                  </a:lnTo>
                  <a:lnTo>
                    <a:pt x="3052" y="3260"/>
                  </a:lnTo>
                  <a:lnTo>
                    <a:pt x="3137" y="3433"/>
                  </a:lnTo>
                  <a:lnTo>
                    <a:pt x="3214" y="3609"/>
                  </a:lnTo>
                  <a:lnTo>
                    <a:pt x="3288" y="3789"/>
                  </a:lnTo>
                  <a:lnTo>
                    <a:pt x="3355" y="3971"/>
                  </a:lnTo>
                  <a:lnTo>
                    <a:pt x="3416" y="4157"/>
                  </a:lnTo>
                  <a:lnTo>
                    <a:pt x="3471" y="4344"/>
                  </a:lnTo>
                  <a:lnTo>
                    <a:pt x="3520" y="4535"/>
                  </a:lnTo>
                  <a:lnTo>
                    <a:pt x="3564" y="4727"/>
                  </a:lnTo>
                  <a:lnTo>
                    <a:pt x="3600" y="4922"/>
                  </a:lnTo>
                  <a:lnTo>
                    <a:pt x="3630" y="5119"/>
                  </a:lnTo>
                  <a:lnTo>
                    <a:pt x="3655" y="5318"/>
                  </a:lnTo>
                  <a:lnTo>
                    <a:pt x="3672" y="5519"/>
                  </a:lnTo>
                  <a:lnTo>
                    <a:pt x="3683" y="5723"/>
                  </a:lnTo>
                  <a:lnTo>
                    <a:pt x="3686" y="5927"/>
                  </a:lnTo>
                  <a:lnTo>
                    <a:pt x="3685" y="5987"/>
                  </a:lnTo>
                  <a:lnTo>
                    <a:pt x="3685" y="6046"/>
                  </a:lnTo>
                  <a:lnTo>
                    <a:pt x="3683" y="6105"/>
                  </a:lnTo>
                  <a:lnTo>
                    <a:pt x="3680" y="6164"/>
                  </a:lnTo>
                  <a:lnTo>
                    <a:pt x="3678" y="6223"/>
                  </a:lnTo>
                  <a:lnTo>
                    <a:pt x="3675" y="6282"/>
                  </a:lnTo>
                  <a:lnTo>
                    <a:pt x="3672" y="6341"/>
                  </a:lnTo>
                  <a:lnTo>
                    <a:pt x="3667" y="6398"/>
                  </a:lnTo>
                  <a:lnTo>
                    <a:pt x="3663" y="6457"/>
                  </a:lnTo>
                  <a:lnTo>
                    <a:pt x="3657" y="6515"/>
                  </a:lnTo>
                  <a:lnTo>
                    <a:pt x="3650" y="6573"/>
                  </a:lnTo>
                  <a:lnTo>
                    <a:pt x="3644" y="6631"/>
                  </a:lnTo>
                  <a:lnTo>
                    <a:pt x="3637" y="6688"/>
                  </a:lnTo>
                  <a:lnTo>
                    <a:pt x="3629" y="6746"/>
                  </a:lnTo>
                  <a:lnTo>
                    <a:pt x="3622" y="6803"/>
                  </a:lnTo>
                  <a:lnTo>
                    <a:pt x="3613" y="6860"/>
                  </a:lnTo>
                  <a:lnTo>
                    <a:pt x="3626" y="6933"/>
                  </a:lnTo>
                  <a:lnTo>
                    <a:pt x="3637" y="7006"/>
                  </a:lnTo>
                  <a:lnTo>
                    <a:pt x="3647" y="7081"/>
                  </a:lnTo>
                  <a:lnTo>
                    <a:pt x="3655" y="7155"/>
                  </a:lnTo>
                  <a:lnTo>
                    <a:pt x="3662" y="7231"/>
                  </a:lnTo>
                  <a:lnTo>
                    <a:pt x="3666" y="7306"/>
                  </a:lnTo>
                  <a:lnTo>
                    <a:pt x="3668" y="7383"/>
                  </a:lnTo>
                  <a:lnTo>
                    <a:pt x="3669" y="7459"/>
                  </a:lnTo>
                  <a:lnTo>
                    <a:pt x="3667" y="7584"/>
                  </a:lnTo>
                  <a:lnTo>
                    <a:pt x="3659" y="7709"/>
                  </a:lnTo>
                  <a:lnTo>
                    <a:pt x="3647" y="7832"/>
                  </a:lnTo>
                  <a:lnTo>
                    <a:pt x="3630" y="7953"/>
                  </a:lnTo>
                  <a:lnTo>
                    <a:pt x="3609" y="8073"/>
                  </a:lnTo>
                  <a:lnTo>
                    <a:pt x="3584" y="8192"/>
                  </a:lnTo>
                  <a:lnTo>
                    <a:pt x="3554" y="8309"/>
                  </a:lnTo>
                  <a:lnTo>
                    <a:pt x="3519" y="8423"/>
                  </a:lnTo>
                  <a:lnTo>
                    <a:pt x="3480" y="8537"/>
                  </a:lnTo>
                  <a:lnTo>
                    <a:pt x="3438" y="8648"/>
                  </a:lnTo>
                  <a:lnTo>
                    <a:pt x="3391" y="8757"/>
                  </a:lnTo>
                  <a:lnTo>
                    <a:pt x="3340" y="8863"/>
                  </a:lnTo>
                  <a:lnTo>
                    <a:pt x="3286" y="8968"/>
                  </a:lnTo>
                  <a:lnTo>
                    <a:pt x="3227" y="9070"/>
                  </a:lnTo>
                  <a:lnTo>
                    <a:pt x="3164" y="9170"/>
                  </a:lnTo>
                  <a:lnTo>
                    <a:pt x="3099" y="9268"/>
                  </a:lnTo>
                  <a:lnTo>
                    <a:pt x="3030" y="9363"/>
                  </a:lnTo>
                  <a:lnTo>
                    <a:pt x="2958" y="9455"/>
                  </a:lnTo>
                  <a:lnTo>
                    <a:pt x="2882" y="9544"/>
                  </a:lnTo>
                  <a:lnTo>
                    <a:pt x="2803" y="9629"/>
                  </a:lnTo>
                  <a:lnTo>
                    <a:pt x="2721" y="9713"/>
                  </a:lnTo>
                  <a:lnTo>
                    <a:pt x="2636" y="9794"/>
                  </a:lnTo>
                  <a:lnTo>
                    <a:pt x="2548" y="9870"/>
                  </a:lnTo>
                  <a:lnTo>
                    <a:pt x="2457" y="9944"/>
                  </a:lnTo>
                  <a:lnTo>
                    <a:pt x="2364" y="10015"/>
                  </a:lnTo>
                  <a:lnTo>
                    <a:pt x="2267" y="10082"/>
                  </a:lnTo>
                  <a:lnTo>
                    <a:pt x="2168" y="10145"/>
                  </a:lnTo>
                  <a:lnTo>
                    <a:pt x="2067" y="10205"/>
                  </a:lnTo>
                  <a:lnTo>
                    <a:pt x="1963" y="10262"/>
                  </a:lnTo>
                  <a:lnTo>
                    <a:pt x="1858" y="10314"/>
                  </a:lnTo>
                  <a:lnTo>
                    <a:pt x="1749" y="10362"/>
                  </a:lnTo>
                  <a:lnTo>
                    <a:pt x="1639" y="10406"/>
                  </a:lnTo>
                  <a:lnTo>
                    <a:pt x="1573" y="10431"/>
                  </a:lnTo>
                  <a:lnTo>
                    <a:pt x="1506" y="10454"/>
                  </a:lnTo>
                  <a:lnTo>
                    <a:pt x="1440" y="10475"/>
                  </a:lnTo>
                  <a:lnTo>
                    <a:pt x="1372" y="10495"/>
                  </a:lnTo>
                  <a:lnTo>
                    <a:pt x="1303" y="10514"/>
                  </a:lnTo>
                  <a:lnTo>
                    <a:pt x="1234" y="10531"/>
                  </a:lnTo>
                  <a:lnTo>
                    <a:pt x="1164" y="10546"/>
                  </a:lnTo>
                  <a:lnTo>
                    <a:pt x="1094" y="10559"/>
                  </a:lnTo>
                  <a:lnTo>
                    <a:pt x="1022" y="10572"/>
                  </a:lnTo>
                  <a:lnTo>
                    <a:pt x="951" y="10583"/>
                  </a:lnTo>
                  <a:lnTo>
                    <a:pt x="880" y="10592"/>
                  </a:lnTo>
                  <a:lnTo>
                    <a:pt x="808" y="10600"/>
                  </a:lnTo>
                  <a:lnTo>
                    <a:pt x="734" y="10605"/>
                  </a:lnTo>
                  <a:lnTo>
                    <a:pt x="661" y="10610"/>
                  </a:lnTo>
                  <a:lnTo>
                    <a:pt x="588" y="10612"/>
                  </a:lnTo>
                  <a:lnTo>
                    <a:pt x="513" y="10613"/>
                  </a:lnTo>
                  <a:lnTo>
                    <a:pt x="449" y="10613"/>
                  </a:lnTo>
                  <a:lnTo>
                    <a:pt x="383" y="10611"/>
                  </a:lnTo>
                  <a:lnTo>
                    <a:pt x="319" y="10607"/>
                  </a:lnTo>
                  <a:lnTo>
                    <a:pt x="254" y="10603"/>
                  </a:lnTo>
                  <a:lnTo>
                    <a:pt x="190" y="10596"/>
                  </a:lnTo>
                  <a:lnTo>
                    <a:pt x="126" y="10590"/>
                  </a:lnTo>
                  <a:lnTo>
                    <a:pt x="63" y="10581"/>
                  </a:lnTo>
                  <a:lnTo>
                    <a:pt x="0" y="10572"/>
                  </a:lnTo>
                  <a:lnTo>
                    <a:pt x="86" y="10638"/>
                  </a:lnTo>
                  <a:lnTo>
                    <a:pt x="173" y="10704"/>
                  </a:lnTo>
                  <a:lnTo>
                    <a:pt x="261" y="10767"/>
                  </a:lnTo>
                  <a:lnTo>
                    <a:pt x="351" y="10830"/>
                  </a:lnTo>
                  <a:lnTo>
                    <a:pt x="441" y="10890"/>
                  </a:lnTo>
                  <a:lnTo>
                    <a:pt x="533" y="10948"/>
                  </a:lnTo>
                  <a:lnTo>
                    <a:pt x="625" y="11006"/>
                  </a:lnTo>
                  <a:lnTo>
                    <a:pt x="720" y="11062"/>
                  </a:lnTo>
                  <a:lnTo>
                    <a:pt x="802" y="11109"/>
                  </a:lnTo>
                  <a:lnTo>
                    <a:pt x="886" y="11154"/>
                  </a:lnTo>
                  <a:lnTo>
                    <a:pt x="969" y="11197"/>
                  </a:lnTo>
                  <a:lnTo>
                    <a:pt x="1054" y="11241"/>
                  </a:lnTo>
                  <a:lnTo>
                    <a:pt x="1139" y="11282"/>
                  </a:lnTo>
                  <a:lnTo>
                    <a:pt x="1225" y="11322"/>
                  </a:lnTo>
                  <a:lnTo>
                    <a:pt x="1312" y="11361"/>
                  </a:lnTo>
                  <a:lnTo>
                    <a:pt x="1400" y="11399"/>
                  </a:lnTo>
                  <a:lnTo>
                    <a:pt x="1487" y="11434"/>
                  </a:lnTo>
                  <a:lnTo>
                    <a:pt x="1576" y="11469"/>
                  </a:lnTo>
                  <a:lnTo>
                    <a:pt x="1666" y="11502"/>
                  </a:lnTo>
                  <a:lnTo>
                    <a:pt x="1757" y="11534"/>
                  </a:lnTo>
                  <a:lnTo>
                    <a:pt x="1848" y="11564"/>
                  </a:lnTo>
                  <a:lnTo>
                    <a:pt x="1940" y="11594"/>
                  </a:lnTo>
                  <a:lnTo>
                    <a:pt x="2032" y="11621"/>
                  </a:lnTo>
                  <a:lnTo>
                    <a:pt x="2125" y="11648"/>
                  </a:lnTo>
                  <a:lnTo>
                    <a:pt x="2218" y="11672"/>
                  </a:lnTo>
                  <a:lnTo>
                    <a:pt x="2313" y="11695"/>
                  </a:lnTo>
                  <a:lnTo>
                    <a:pt x="2407" y="11716"/>
                  </a:lnTo>
                  <a:lnTo>
                    <a:pt x="2503" y="11736"/>
                  </a:lnTo>
                  <a:lnTo>
                    <a:pt x="2598" y="11755"/>
                  </a:lnTo>
                  <a:lnTo>
                    <a:pt x="2695" y="11772"/>
                  </a:lnTo>
                  <a:lnTo>
                    <a:pt x="2792" y="11788"/>
                  </a:lnTo>
                  <a:lnTo>
                    <a:pt x="2890" y="11802"/>
                  </a:lnTo>
                  <a:lnTo>
                    <a:pt x="2988" y="11814"/>
                  </a:lnTo>
                  <a:lnTo>
                    <a:pt x="3085" y="11825"/>
                  </a:lnTo>
                  <a:lnTo>
                    <a:pt x="3184" y="11834"/>
                  </a:lnTo>
                  <a:lnTo>
                    <a:pt x="3283" y="11841"/>
                  </a:lnTo>
                  <a:lnTo>
                    <a:pt x="3384" y="11848"/>
                  </a:lnTo>
                  <a:lnTo>
                    <a:pt x="3484" y="11851"/>
                  </a:lnTo>
                  <a:lnTo>
                    <a:pt x="3585" y="11854"/>
                  </a:lnTo>
                  <a:lnTo>
                    <a:pt x="3686" y="11854"/>
                  </a:lnTo>
                  <a:lnTo>
                    <a:pt x="3787" y="11854"/>
                  </a:lnTo>
                  <a:lnTo>
                    <a:pt x="3887" y="11851"/>
                  </a:lnTo>
                  <a:lnTo>
                    <a:pt x="3987" y="11848"/>
                  </a:lnTo>
                  <a:lnTo>
                    <a:pt x="4088" y="11841"/>
                  </a:lnTo>
                  <a:lnTo>
                    <a:pt x="4186" y="11834"/>
                  </a:lnTo>
                  <a:lnTo>
                    <a:pt x="4285" y="11825"/>
                  </a:lnTo>
                  <a:lnTo>
                    <a:pt x="4384" y="11814"/>
                  </a:lnTo>
                  <a:lnTo>
                    <a:pt x="4482" y="11802"/>
                  </a:lnTo>
                  <a:lnTo>
                    <a:pt x="4579" y="11788"/>
                  </a:lnTo>
                  <a:lnTo>
                    <a:pt x="4677" y="11772"/>
                  </a:lnTo>
                  <a:lnTo>
                    <a:pt x="4773" y="11755"/>
                  </a:lnTo>
                  <a:lnTo>
                    <a:pt x="4868" y="11736"/>
                  </a:lnTo>
                  <a:lnTo>
                    <a:pt x="4964" y="11716"/>
                  </a:lnTo>
                  <a:lnTo>
                    <a:pt x="5058" y="11695"/>
                  </a:lnTo>
                  <a:lnTo>
                    <a:pt x="5153" y="11672"/>
                  </a:lnTo>
                  <a:lnTo>
                    <a:pt x="5246" y="11648"/>
                  </a:lnTo>
                  <a:lnTo>
                    <a:pt x="5340" y="11621"/>
                  </a:lnTo>
                  <a:lnTo>
                    <a:pt x="5432" y="11594"/>
                  </a:lnTo>
                  <a:lnTo>
                    <a:pt x="5523" y="11564"/>
                  </a:lnTo>
                  <a:lnTo>
                    <a:pt x="5614" y="11534"/>
                  </a:lnTo>
                  <a:lnTo>
                    <a:pt x="5705" y="11502"/>
                  </a:lnTo>
                  <a:lnTo>
                    <a:pt x="5795" y="11469"/>
                  </a:lnTo>
                  <a:lnTo>
                    <a:pt x="5884" y="11434"/>
                  </a:lnTo>
                  <a:lnTo>
                    <a:pt x="5971" y="11399"/>
                  </a:lnTo>
                  <a:lnTo>
                    <a:pt x="6059" y="11361"/>
                  </a:lnTo>
                  <a:lnTo>
                    <a:pt x="6146" y="11322"/>
                  </a:lnTo>
                  <a:lnTo>
                    <a:pt x="6233" y="11282"/>
                  </a:lnTo>
                  <a:lnTo>
                    <a:pt x="6317" y="11241"/>
                  </a:lnTo>
                  <a:lnTo>
                    <a:pt x="6402" y="11197"/>
                  </a:lnTo>
                  <a:lnTo>
                    <a:pt x="6486" y="11154"/>
                  </a:lnTo>
                  <a:lnTo>
                    <a:pt x="6569" y="11109"/>
                  </a:lnTo>
                  <a:lnTo>
                    <a:pt x="6651" y="11062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7343775" y="3130550"/>
              <a:ext cx="2689225" cy="2508250"/>
            </a:xfrm>
            <a:custGeom>
              <a:avLst/>
              <a:gdLst>
                <a:gd name="T0" fmla="*/ 5652 w 11862"/>
                <a:gd name="T1" fmla="*/ 4963 h 11062"/>
                <a:gd name="T2" fmla="*/ 5297 w 11862"/>
                <a:gd name="T3" fmla="*/ 4711 h 11062"/>
                <a:gd name="T4" fmla="*/ 4800 w 11862"/>
                <a:gd name="T5" fmla="*/ 4548 h 11062"/>
                <a:gd name="T6" fmla="*/ 4287 w 11862"/>
                <a:gd name="T7" fmla="*/ 4340 h 11062"/>
                <a:gd name="T8" fmla="*/ 3824 w 11862"/>
                <a:gd name="T9" fmla="*/ 4050 h 11062"/>
                <a:gd name="T10" fmla="*/ 3419 w 11862"/>
                <a:gd name="T11" fmla="*/ 3686 h 11062"/>
                <a:gd name="T12" fmla="*/ 3082 w 11862"/>
                <a:gd name="T13" fmla="*/ 3257 h 11062"/>
                <a:gd name="T14" fmla="*/ 2823 w 11862"/>
                <a:gd name="T15" fmla="*/ 2773 h 11062"/>
                <a:gd name="T16" fmla="*/ 2649 w 11862"/>
                <a:gd name="T17" fmla="*/ 2244 h 11062"/>
                <a:gd name="T18" fmla="*/ 2572 w 11862"/>
                <a:gd name="T19" fmla="*/ 1678 h 11062"/>
                <a:gd name="T20" fmla="*/ 2572 w 11862"/>
                <a:gd name="T21" fmla="*/ 1377 h 11062"/>
                <a:gd name="T22" fmla="*/ 2589 w 11862"/>
                <a:gd name="T23" fmla="*/ 1173 h 11062"/>
                <a:gd name="T24" fmla="*/ 2618 w 11862"/>
                <a:gd name="T25" fmla="*/ 973 h 11062"/>
                <a:gd name="T26" fmla="*/ 2660 w 11862"/>
                <a:gd name="T27" fmla="*/ 776 h 11062"/>
                <a:gd name="T28" fmla="*/ 2714 w 11862"/>
                <a:gd name="T29" fmla="*/ 585 h 11062"/>
                <a:gd name="T30" fmla="*/ 2779 w 11862"/>
                <a:gd name="T31" fmla="*/ 399 h 11062"/>
                <a:gd name="T32" fmla="*/ 2855 w 11862"/>
                <a:gd name="T33" fmla="*/ 218 h 11062"/>
                <a:gd name="T34" fmla="*/ 2942 w 11862"/>
                <a:gd name="T35" fmla="*/ 43 h 11062"/>
                <a:gd name="T36" fmla="*/ 2482 w 11862"/>
                <a:gd name="T37" fmla="*/ 311 h 11062"/>
                <a:gd name="T38" fmla="*/ 1892 w 11862"/>
                <a:gd name="T39" fmla="*/ 795 h 11062"/>
                <a:gd name="T40" fmla="*/ 1368 w 11862"/>
                <a:gd name="T41" fmla="*/ 1348 h 11062"/>
                <a:gd name="T42" fmla="*/ 918 w 11862"/>
                <a:gd name="T43" fmla="*/ 1966 h 11062"/>
                <a:gd name="T44" fmla="*/ 549 w 11862"/>
                <a:gd name="T45" fmla="*/ 2640 h 11062"/>
                <a:gd name="T46" fmla="*/ 269 w 11862"/>
                <a:gd name="T47" fmla="*/ 3363 h 11062"/>
                <a:gd name="T48" fmla="*/ 85 w 11862"/>
                <a:gd name="T49" fmla="*/ 4129 h 11062"/>
                <a:gd name="T50" fmla="*/ 3 w 11862"/>
                <a:gd name="T51" fmla="*/ 4929 h 11062"/>
                <a:gd name="T52" fmla="*/ 68 w 11862"/>
                <a:gd name="T53" fmla="*/ 6037 h 11062"/>
                <a:gd name="T54" fmla="*/ 359 w 11862"/>
                <a:gd name="T55" fmla="*/ 7172 h 11062"/>
                <a:gd name="T56" fmla="*/ 859 w 11862"/>
                <a:gd name="T57" fmla="*/ 8208 h 11062"/>
                <a:gd name="T58" fmla="*/ 1540 w 11862"/>
                <a:gd name="T59" fmla="*/ 9120 h 11062"/>
                <a:gd name="T60" fmla="*/ 2382 w 11862"/>
                <a:gd name="T61" fmla="*/ 9884 h 11062"/>
                <a:gd name="T62" fmla="*/ 3360 w 11862"/>
                <a:gd name="T63" fmla="*/ 10477 h 11062"/>
                <a:gd name="T64" fmla="*/ 4449 w 11862"/>
                <a:gd name="T65" fmla="*/ 10875 h 11062"/>
                <a:gd name="T66" fmla="*/ 5626 w 11862"/>
                <a:gd name="T67" fmla="*/ 11054 h 11062"/>
                <a:gd name="T68" fmla="*/ 6834 w 11862"/>
                <a:gd name="T69" fmla="*/ 10994 h 11062"/>
                <a:gd name="T70" fmla="*/ 7971 w 11862"/>
                <a:gd name="T71" fmla="*/ 10702 h 11062"/>
                <a:gd name="T72" fmla="*/ 9006 w 11862"/>
                <a:gd name="T73" fmla="*/ 10204 h 11062"/>
                <a:gd name="T74" fmla="*/ 9919 w 11862"/>
                <a:gd name="T75" fmla="*/ 9522 h 11062"/>
                <a:gd name="T76" fmla="*/ 10684 w 11862"/>
                <a:gd name="T77" fmla="*/ 8681 h 11062"/>
                <a:gd name="T78" fmla="*/ 11277 w 11862"/>
                <a:gd name="T79" fmla="*/ 7704 h 11062"/>
                <a:gd name="T80" fmla="*/ 11675 w 11862"/>
                <a:gd name="T81" fmla="*/ 6615 h 11062"/>
                <a:gd name="T82" fmla="*/ 11854 w 11862"/>
                <a:gd name="T83" fmla="*/ 5439 h 11062"/>
                <a:gd name="T84" fmla="*/ 11613 w 11862"/>
                <a:gd name="T85" fmla="*/ 5270 h 11062"/>
                <a:gd name="T86" fmla="*/ 11270 w 11862"/>
                <a:gd name="T87" fmla="*/ 5434 h 11062"/>
                <a:gd name="T88" fmla="*/ 10916 w 11862"/>
                <a:gd name="T89" fmla="*/ 5575 h 11062"/>
                <a:gd name="T90" fmla="*/ 10551 w 11862"/>
                <a:gd name="T91" fmla="*/ 5694 h 11062"/>
                <a:gd name="T92" fmla="*/ 10175 w 11862"/>
                <a:gd name="T93" fmla="*/ 5789 h 11062"/>
                <a:gd name="T94" fmla="*/ 9790 w 11862"/>
                <a:gd name="T95" fmla="*/ 5861 h 11062"/>
                <a:gd name="T96" fmla="*/ 9397 w 11862"/>
                <a:gd name="T97" fmla="*/ 5907 h 11062"/>
                <a:gd name="T98" fmla="*/ 8998 w 11862"/>
                <a:gd name="T99" fmla="*/ 5927 h 11062"/>
                <a:gd name="T100" fmla="*/ 8595 w 11862"/>
                <a:gd name="T101" fmla="*/ 5921 h 11062"/>
                <a:gd name="T102" fmla="*/ 8199 w 11862"/>
                <a:gd name="T103" fmla="*/ 5887 h 11062"/>
                <a:gd name="T104" fmla="*/ 7809 w 11862"/>
                <a:gd name="T105" fmla="*/ 5828 h 11062"/>
                <a:gd name="T106" fmla="*/ 7429 w 11862"/>
                <a:gd name="T107" fmla="*/ 5745 h 11062"/>
                <a:gd name="T108" fmla="*/ 7059 w 11862"/>
                <a:gd name="T109" fmla="*/ 5637 h 11062"/>
                <a:gd name="T110" fmla="*/ 6698 w 11862"/>
                <a:gd name="T111" fmla="*/ 5507 h 11062"/>
                <a:gd name="T112" fmla="*/ 6350 w 11862"/>
                <a:gd name="T113" fmla="*/ 5355 h 11062"/>
                <a:gd name="T114" fmla="*/ 6013 w 11862"/>
                <a:gd name="T115" fmla="*/ 5182 h 1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862" h="11062">
                  <a:moveTo>
                    <a:pt x="5931" y="5135"/>
                  </a:moveTo>
                  <a:lnTo>
                    <a:pt x="5836" y="5079"/>
                  </a:lnTo>
                  <a:lnTo>
                    <a:pt x="5744" y="5021"/>
                  </a:lnTo>
                  <a:lnTo>
                    <a:pt x="5652" y="4963"/>
                  </a:lnTo>
                  <a:lnTo>
                    <a:pt x="5562" y="4903"/>
                  </a:lnTo>
                  <a:lnTo>
                    <a:pt x="5472" y="4840"/>
                  </a:lnTo>
                  <a:lnTo>
                    <a:pt x="5384" y="4777"/>
                  </a:lnTo>
                  <a:lnTo>
                    <a:pt x="5297" y="4711"/>
                  </a:lnTo>
                  <a:lnTo>
                    <a:pt x="5211" y="4645"/>
                  </a:lnTo>
                  <a:lnTo>
                    <a:pt x="5071" y="4618"/>
                  </a:lnTo>
                  <a:lnTo>
                    <a:pt x="4935" y="4586"/>
                  </a:lnTo>
                  <a:lnTo>
                    <a:pt x="4800" y="4548"/>
                  </a:lnTo>
                  <a:lnTo>
                    <a:pt x="4668" y="4505"/>
                  </a:lnTo>
                  <a:lnTo>
                    <a:pt x="4538" y="4456"/>
                  </a:lnTo>
                  <a:lnTo>
                    <a:pt x="4411" y="4400"/>
                  </a:lnTo>
                  <a:lnTo>
                    <a:pt x="4287" y="4340"/>
                  </a:lnTo>
                  <a:lnTo>
                    <a:pt x="4166" y="4275"/>
                  </a:lnTo>
                  <a:lnTo>
                    <a:pt x="4048" y="4205"/>
                  </a:lnTo>
                  <a:lnTo>
                    <a:pt x="3934" y="4129"/>
                  </a:lnTo>
                  <a:lnTo>
                    <a:pt x="3824" y="4050"/>
                  </a:lnTo>
                  <a:lnTo>
                    <a:pt x="3717" y="3965"/>
                  </a:lnTo>
                  <a:lnTo>
                    <a:pt x="3613" y="3876"/>
                  </a:lnTo>
                  <a:lnTo>
                    <a:pt x="3514" y="3782"/>
                  </a:lnTo>
                  <a:lnTo>
                    <a:pt x="3419" y="3686"/>
                  </a:lnTo>
                  <a:lnTo>
                    <a:pt x="3328" y="3584"/>
                  </a:lnTo>
                  <a:lnTo>
                    <a:pt x="3242" y="3479"/>
                  </a:lnTo>
                  <a:lnTo>
                    <a:pt x="3160" y="3370"/>
                  </a:lnTo>
                  <a:lnTo>
                    <a:pt x="3082" y="3257"/>
                  </a:lnTo>
                  <a:lnTo>
                    <a:pt x="3009" y="3141"/>
                  </a:lnTo>
                  <a:lnTo>
                    <a:pt x="2942" y="3021"/>
                  </a:lnTo>
                  <a:lnTo>
                    <a:pt x="2879" y="2899"/>
                  </a:lnTo>
                  <a:lnTo>
                    <a:pt x="2823" y="2773"/>
                  </a:lnTo>
                  <a:lnTo>
                    <a:pt x="2770" y="2645"/>
                  </a:lnTo>
                  <a:lnTo>
                    <a:pt x="2725" y="2514"/>
                  </a:lnTo>
                  <a:lnTo>
                    <a:pt x="2684" y="2380"/>
                  </a:lnTo>
                  <a:lnTo>
                    <a:pt x="2649" y="2244"/>
                  </a:lnTo>
                  <a:lnTo>
                    <a:pt x="2620" y="2105"/>
                  </a:lnTo>
                  <a:lnTo>
                    <a:pt x="2598" y="1965"/>
                  </a:lnTo>
                  <a:lnTo>
                    <a:pt x="2582" y="1823"/>
                  </a:lnTo>
                  <a:lnTo>
                    <a:pt x="2572" y="1678"/>
                  </a:lnTo>
                  <a:lnTo>
                    <a:pt x="2569" y="1532"/>
                  </a:lnTo>
                  <a:lnTo>
                    <a:pt x="2569" y="1481"/>
                  </a:lnTo>
                  <a:lnTo>
                    <a:pt x="2570" y="1428"/>
                  </a:lnTo>
                  <a:lnTo>
                    <a:pt x="2572" y="1377"/>
                  </a:lnTo>
                  <a:lnTo>
                    <a:pt x="2576" y="1325"/>
                  </a:lnTo>
                  <a:lnTo>
                    <a:pt x="2579" y="1274"/>
                  </a:lnTo>
                  <a:lnTo>
                    <a:pt x="2584" y="1224"/>
                  </a:lnTo>
                  <a:lnTo>
                    <a:pt x="2589" y="1173"/>
                  </a:lnTo>
                  <a:lnTo>
                    <a:pt x="2595" y="1123"/>
                  </a:lnTo>
                  <a:lnTo>
                    <a:pt x="2602" y="1072"/>
                  </a:lnTo>
                  <a:lnTo>
                    <a:pt x="2610" y="1022"/>
                  </a:lnTo>
                  <a:lnTo>
                    <a:pt x="2618" y="973"/>
                  </a:lnTo>
                  <a:lnTo>
                    <a:pt x="2628" y="923"/>
                  </a:lnTo>
                  <a:lnTo>
                    <a:pt x="2638" y="874"/>
                  </a:lnTo>
                  <a:lnTo>
                    <a:pt x="2648" y="825"/>
                  </a:lnTo>
                  <a:lnTo>
                    <a:pt x="2660" y="776"/>
                  </a:lnTo>
                  <a:lnTo>
                    <a:pt x="2672" y="728"/>
                  </a:lnTo>
                  <a:lnTo>
                    <a:pt x="2685" y="680"/>
                  </a:lnTo>
                  <a:lnTo>
                    <a:pt x="2699" y="633"/>
                  </a:lnTo>
                  <a:lnTo>
                    <a:pt x="2714" y="585"/>
                  </a:lnTo>
                  <a:lnTo>
                    <a:pt x="2729" y="538"/>
                  </a:lnTo>
                  <a:lnTo>
                    <a:pt x="2745" y="491"/>
                  </a:lnTo>
                  <a:lnTo>
                    <a:pt x="2761" y="445"/>
                  </a:lnTo>
                  <a:lnTo>
                    <a:pt x="2779" y="399"/>
                  </a:lnTo>
                  <a:lnTo>
                    <a:pt x="2797" y="352"/>
                  </a:lnTo>
                  <a:lnTo>
                    <a:pt x="2816" y="308"/>
                  </a:lnTo>
                  <a:lnTo>
                    <a:pt x="2835" y="262"/>
                  </a:lnTo>
                  <a:lnTo>
                    <a:pt x="2855" y="218"/>
                  </a:lnTo>
                  <a:lnTo>
                    <a:pt x="2876" y="174"/>
                  </a:lnTo>
                  <a:lnTo>
                    <a:pt x="2897" y="130"/>
                  </a:lnTo>
                  <a:lnTo>
                    <a:pt x="2919" y="86"/>
                  </a:lnTo>
                  <a:lnTo>
                    <a:pt x="2942" y="43"/>
                  </a:lnTo>
                  <a:lnTo>
                    <a:pt x="2965" y="0"/>
                  </a:lnTo>
                  <a:lnTo>
                    <a:pt x="2800" y="99"/>
                  </a:lnTo>
                  <a:lnTo>
                    <a:pt x="2640" y="202"/>
                  </a:lnTo>
                  <a:lnTo>
                    <a:pt x="2482" y="311"/>
                  </a:lnTo>
                  <a:lnTo>
                    <a:pt x="2329" y="426"/>
                  </a:lnTo>
                  <a:lnTo>
                    <a:pt x="2179" y="544"/>
                  </a:lnTo>
                  <a:lnTo>
                    <a:pt x="2033" y="667"/>
                  </a:lnTo>
                  <a:lnTo>
                    <a:pt x="1892" y="795"/>
                  </a:lnTo>
                  <a:lnTo>
                    <a:pt x="1754" y="927"/>
                  </a:lnTo>
                  <a:lnTo>
                    <a:pt x="1620" y="1063"/>
                  </a:lnTo>
                  <a:lnTo>
                    <a:pt x="1493" y="1204"/>
                  </a:lnTo>
                  <a:lnTo>
                    <a:pt x="1368" y="1348"/>
                  </a:lnTo>
                  <a:lnTo>
                    <a:pt x="1248" y="1497"/>
                  </a:lnTo>
                  <a:lnTo>
                    <a:pt x="1133" y="1649"/>
                  </a:lnTo>
                  <a:lnTo>
                    <a:pt x="1023" y="1806"/>
                  </a:lnTo>
                  <a:lnTo>
                    <a:pt x="918" y="1966"/>
                  </a:lnTo>
                  <a:lnTo>
                    <a:pt x="817" y="2130"/>
                  </a:lnTo>
                  <a:lnTo>
                    <a:pt x="723" y="2296"/>
                  </a:lnTo>
                  <a:lnTo>
                    <a:pt x="633" y="2466"/>
                  </a:lnTo>
                  <a:lnTo>
                    <a:pt x="549" y="2640"/>
                  </a:lnTo>
                  <a:lnTo>
                    <a:pt x="470" y="2816"/>
                  </a:lnTo>
                  <a:lnTo>
                    <a:pt x="398" y="2995"/>
                  </a:lnTo>
                  <a:lnTo>
                    <a:pt x="330" y="3179"/>
                  </a:lnTo>
                  <a:lnTo>
                    <a:pt x="269" y="3363"/>
                  </a:lnTo>
                  <a:lnTo>
                    <a:pt x="214" y="3551"/>
                  </a:lnTo>
                  <a:lnTo>
                    <a:pt x="165" y="3741"/>
                  </a:lnTo>
                  <a:lnTo>
                    <a:pt x="121" y="3935"/>
                  </a:lnTo>
                  <a:lnTo>
                    <a:pt x="85" y="4129"/>
                  </a:lnTo>
                  <a:lnTo>
                    <a:pt x="55" y="4326"/>
                  </a:lnTo>
                  <a:lnTo>
                    <a:pt x="30" y="4526"/>
                  </a:lnTo>
                  <a:lnTo>
                    <a:pt x="13" y="4727"/>
                  </a:lnTo>
                  <a:lnTo>
                    <a:pt x="3" y="4929"/>
                  </a:lnTo>
                  <a:lnTo>
                    <a:pt x="0" y="5135"/>
                  </a:lnTo>
                  <a:lnTo>
                    <a:pt x="8" y="5439"/>
                  </a:lnTo>
                  <a:lnTo>
                    <a:pt x="30" y="5741"/>
                  </a:lnTo>
                  <a:lnTo>
                    <a:pt x="68" y="6037"/>
                  </a:lnTo>
                  <a:lnTo>
                    <a:pt x="120" y="6329"/>
                  </a:lnTo>
                  <a:lnTo>
                    <a:pt x="187" y="6615"/>
                  </a:lnTo>
                  <a:lnTo>
                    <a:pt x="266" y="6898"/>
                  </a:lnTo>
                  <a:lnTo>
                    <a:pt x="359" y="7172"/>
                  </a:lnTo>
                  <a:lnTo>
                    <a:pt x="466" y="7441"/>
                  </a:lnTo>
                  <a:lnTo>
                    <a:pt x="585" y="7704"/>
                  </a:lnTo>
                  <a:lnTo>
                    <a:pt x="715" y="7960"/>
                  </a:lnTo>
                  <a:lnTo>
                    <a:pt x="859" y="8208"/>
                  </a:lnTo>
                  <a:lnTo>
                    <a:pt x="1013" y="8448"/>
                  </a:lnTo>
                  <a:lnTo>
                    <a:pt x="1178" y="8681"/>
                  </a:lnTo>
                  <a:lnTo>
                    <a:pt x="1355" y="8905"/>
                  </a:lnTo>
                  <a:lnTo>
                    <a:pt x="1540" y="9120"/>
                  </a:lnTo>
                  <a:lnTo>
                    <a:pt x="1737" y="9326"/>
                  </a:lnTo>
                  <a:lnTo>
                    <a:pt x="1943" y="9522"/>
                  </a:lnTo>
                  <a:lnTo>
                    <a:pt x="2159" y="9708"/>
                  </a:lnTo>
                  <a:lnTo>
                    <a:pt x="2382" y="9884"/>
                  </a:lnTo>
                  <a:lnTo>
                    <a:pt x="2615" y="10050"/>
                  </a:lnTo>
                  <a:lnTo>
                    <a:pt x="2856" y="10204"/>
                  </a:lnTo>
                  <a:lnTo>
                    <a:pt x="3104" y="10346"/>
                  </a:lnTo>
                  <a:lnTo>
                    <a:pt x="3360" y="10477"/>
                  </a:lnTo>
                  <a:lnTo>
                    <a:pt x="3622" y="10596"/>
                  </a:lnTo>
                  <a:lnTo>
                    <a:pt x="3891" y="10702"/>
                  </a:lnTo>
                  <a:lnTo>
                    <a:pt x="4167" y="10795"/>
                  </a:lnTo>
                  <a:lnTo>
                    <a:pt x="4449" y="10875"/>
                  </a:lnTo>
                  <a:lnTo>
                    <a:pt x="4735" y="10942"/>
                  </a:lnTo>
                  <a:lnTo>
                    <a:pt x="5028" y="10994"/>
                  </a:lnTo>
                  <a:lnTo>
                    <a:pt x="5325" y="11031"/>
                  </a:lnTo>
                  <a:lnTo>
                    <a:pt x="5626" y="11054"/>
                  </a:lnTo>
                  <a:lnTo>
                    <a:pt x="5931" y="11062"/>
                  </a:lnTo>
                  <a:lnTo>
                    <a:pt x="6236" y="11054"/>
                  </a:lnTo>
                  <a:lnTo>
                    <a:pt x="6537" y="11031"/>
                  </a:lnTo>
                  <a:lnTo>
                    <a:pt x="6834" y="10994"/>
                  </a:lnTo>
                  <a:lnTo>
                    <a:pt x="7127" y="10942"/>
                  </a:lnTo>
                  <a:lnTo>
                    <a:pt x="7413" y="10875"/>
                  </a:lnTo>
                  <a:lnTo>
                    <a:pt x="7695" y="10795"/>
                  </a:lnTo>
                  <a:lnTo>
                    <a:pt x="7971" y="10702"/>
                  </a:lnTo>
                  <a:lnTo>
                    <a:pt x="8240" y="10596"/>
                  </a:lnTo>
                  <a:lnTo>
                    <a:pt x="8502" y="10477"/>
                  </a:lnTo>
                  <a:lnTo>
                    <a:pt x="8758" y="10346"/>
                  </a:lnTo>
                  <a:lnTo>
                    <a:pt x="9006" y="10204"/>
                  </a:lnTo>
                  <a:lnTo>
                    <a:pt x="9247" y="10050"/>
                  </a:lnTo>
                  <a:lnTo>
                    <a:pt x="9480" y="9884"/>
                  </a:lnTo>
                  <a:lnTo>
                    <a:pt x="9703" y="9708"/>
                  </a:lnTo>
                  <a:lnTo>
                    <a:pt x="9919" y="9522"/>
                  </a:lnTo>
                  <a:lnTo>
                    <a:pt x="10125" y="9326"/>
                  </a:lnTo>
                  <a:lnTo>
                    <a:pt x="10322" y="9120"/>
                  </a:lnTo>
                  <a:lnTo>
                    <a:pt x="10507" y="8905"/>
                  </a:lnTo>
                  <a:lnTo>
                    <a:pt x="10684" y="8681"/>
                  </a:lnTo>
                  <a:lnTo>
                    <a:pt x="10849" y="8448"/>
                  </a:lnTo>
                  <a:lnTo>
                    <a:pt x="11003" y="8208"/>
                  </a:lnTo>
                  <a:lnTo>
                    <a:pt x="11147" y="7960"/>
                  </a:lnTo>
                  <a:lnTo>
                    <a:pt x="11277" y="7704"/>
                  </a:lnTo>
                  <a:lnTo>
                    <a:pt x="11396" y="7441"/>
                  </a:lnTo>
                  <a:lnTo>
                    <a:pt x="11503" y="7172"/>
                  </a:lnTo>
                  <a:lnTo>
                    <a:pt x="11596" y="6898"/>
                  </a:lnTo>
                  <a:lnTo>
                    <a:pt x="11675" y="6615"/>
                  </a:lnTo>
                  <a:lnTo>
                    <a:pt x="11742" y="6329"/>
                  </a:lnTo>
                  <a:lnTo>
                    <a:pt x="11794" y="6037"/>
                  </a:lnTo>
                  <a:lnTo>
                    <a:pt x="11832" y="5741"/>
                  </a:lnTo>
                  <a:lnTo>
                    <a:pt x="11854" y="5439"/>
                  </a:lnTo>
                  <a:lnTo>
                    <a:pt x="11862" y="5135"/>
                  </a:lnTo>
                  <a:lnTo>
                    <a:pt x="11780" y="5182"/>
                  </a:lnTo>
                  <a:lnTo>
                    <a:pt x="11697" y="5227"/>
                  </a:lnTo>
                  <a:lnTo>
                    <a:pt x="11613" y="5270"/>
                  </a:lnTo>
                  <a:lnTo>
                    <a:pt x="11528" y="5314"/>
                  </a:lnTo>
                  <a:lnTo>
                    <a:pt x="11444" y="5355"/>
                  </a:lnTo>
                  <a:lnTo>
                    <a:pt x="11357" y="5395"/>
                  </a:lnTo>
                  <a:lnTo>
                    <a:pt x="11270" y="5434"/>
                  </a:lnTo>
                  <a:lnTo>
                    <a:pt x="11182" y="5472"/>
                  </a:lnTo>
                  <a:lnTo>
                    <a:pt x="11095" y="5507"/>
                  </a:lnTo>
                  <a:lnTo>
                    <a:pt x="11006" y="5542"/>
                  </a:lnTo>
                  <a:lnTo>
                    <a:pt x="10916" y="5575"/>
                  </a:lnTo>
                  <a:lnTo>
                    <a:pt x="10825" y="5607"/>
                  </a:lnTo>
                  <a:lnTo>
                    <a:pt x="10734" y="5637"/>
                  </a:lnTo>
                  <a:lnTo>
                    <a:pt x="10643" y="5667"/>
                  </a:lnTo>
                  <a:lnTo>
                    <a:pt x="10551" y="5694"/>
                  </a:lnTo>
                  <a:lnTo>
                    <a:pt x="10457" y="5721"/>
                  </a:lnTo>
                  <a:lnTo>
                    <a:pt x="10364" y="5745"/>
                  </a:lnTo>
                  <a:lnTo>
                    <a:pt x="10269" y="5768"/>
                  </a:lnTo>
                  <a:lnTo>
                    <a:pt x="10175" y="5789"/>
                  </a:lnTo>
                  <a:lnTo>
                    <a:pt x="10079" y="5809"/>
                  </a:lnTo>
                  <a:lnTo>
                    <a:pt x="9984" y="5828"/>
                  </a:lnTo>
                  <a:lnTo>
                    <a:pt x="9888" y="5845"/>
                  </a:lnTo>
                  <a:lnTo>
                    <a:pt x="9790" y="5861"/>
                  </a:lnTo>
                  <a:lnTo>
                    <a:pt x="9693" y="5875"/>
                  </a:lnTo>
                  <a:lnTo>
                    <a:pt x="9595" y="5887"/>
                  </a:lnTo>
                  <a:lnTo>
                    <a:pt x="9496" y="5898"/>
                  </a:lnTo>
                  <a:lnTo>
                    <a:pt x="9397" y="5907"/>
                  </a:lnTo>
                  <a:lnTo>
                    <a:pt x="9299" y="5914"/>
                  </a:lnTo>
                  <a:lnTo>
                    <a:pt x="9198" y="5921"/>
                  </a:lnTo>
                  <a:lnTo>
                    <a:pt x="9098" y="5924"/>
                  </a:lnTo>
                  <a:lnTo>
                    <a:pt x="8998" y="5927"/>
                  </a:lnTo>
                  <a:lnTo>
                    <a:pt x="8897" y="5927"/>
                  </a:lnTo>
                  <a:lnTo>
                    <a:pt x="8796" y="5927"/>
                  </a:lnTo>
                  <a:lnTo>
                    <a:pt x="8695" y="5924"/>
                  </a:lnTo>
                  <a:lnTo>
                    <a:pt x="8595" y="5921"/>
                  </a:lnTo>
                  <a:lnTo>
                    <a:pt x="8494" y="5914"/>
                  </a:lnTo>
                  <a:lnTo>
                    <a:pt x="8395" y="5907"/>
                  </a:lnTo>
                  <a:lnTo>
                    <a:pt x="8296" y="5898"/>
                  </a:lnTo>
                  <a:lnTo>
                    <a:pt x="8199" y="5887"/>
                  </a:lnTo>
                  <a:lnTo>
                    <a:pt x="8101" y="5875"/>
                  </a:lnTo>
                  <a:lnTo>
                    <a:pt x="8003" y="5861"/>
                  </a:lnTo>
                  <a:lnTo>
                    <a:pt x="7906" y="5845"/>
                  </a:lnTo>
                  <a:lnTo>
                    <a:pt x="7809" y="5828"/>
                  </a:lnTo>
                  <a:lnTo>
                    <a:pt x="7714" y="5809"/>
                  </a:lnTo>
                  <a:lnTo>
                    <a:pt x="7618" y="5789"/>
                  </a:lnTo>
                  <a:lnTo>
                    <a:pt x="7524" y="5768"/>
                  </a:lnTo>
                  <a:lnTo>
                    <a:pt x="7429" y="5745"/>
                  </a:lnTo>
                  <a:lnTo>
                    <a:pt x="7336" y="5721"/>
                  </a:lnTo>
                  <a:lnTo>
                    <a:pt x="7243" y="5694"/>
                  </a:lnTo>
                  <a:lnTo>
                    <a:pt x="7151" y="5667"/>
                  </a:lnTo>
                  <a:lnTo>
                    <a:pt x="7059" y="5637"/>
                  </a:lnTo>
                  <a:lnTo>
                    <a:pt x="6968" y="5607"/>
                  </a:lnTo>
                  <a:lnTo>
                    <a:pt x="6877" y="5575"/>
                  </a:lnTo>
                  <a:lnTo>
                    <a:pt x="6787" y="5542"/>
                  </a:lnTo>
                  <a:lnTo>
                    <a:pt x="6698" y="5507"/>
                  </a:lnTo>
                  <a:lnTo>
                    <a:pt x="6611" y="5472"/>
                  </a:lnTo>
                  <a:lnTo>
                    <a:pt x="6523" y="5434"/>
                  </a:lnTo>
                  <a:lnTo>
                    <a:pt x="6436" y="5395"/>
                  </a:lnTo>
                  <a:lnTo>
                    <a:pt x="6350" y="5355"/>
                  </a:lnTo>
                  <a:lnTo>
                    <a:pt x="6265" y="5314"/>
                  </a:lnTo>
                  <a:lnTo>
                    <a:pt x="6180" y="5270"/>
                  </a:lnTo>
                  <a:lnTo>
                    <a:pt x="6097" y="5227"/>
                  </a:lnTo>
                  <a:lnTo>
                    <a:pt x="6013" y="5182"/>
                  </a:lnTo>
                  <a:lnTo>
                    <a:pt x="5931" y="5135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7926388" y="2762250"/>
              <a:ext cx="1430338" cy="1430337"/>
            </a:xfrm>
            <a:custGeom>
              <a:avLst/>
              <a:gdLst>
                <a:gd name="T0" fmla="*/ 373 w 6311"/>
                <a:gd name="T1" fmla="*/ 1664 h 6307"/>
                <a:gd name="T2" fmla="*/ 286 w 6311"/>
                <a:gd name="T3" fmla="*/ 1839 h 6307"/>
                <a:gd name="T4" fmla="*/ 210 w 6311"/>
                <a:gd name="T5" fmla="*/ 2020 h 6307"/>
                <a:gd name="T6" fmla="*/ 145 w 6311"/>
                <a:gd name="T7" fmla="*/ 2206 h 6307"/>
                <a:gd name="T8" fmla="*/ 91 w 6311"/>
                <a:gd name="T9" fmla="*/ 2397 h 6307"/>
                <a:gd name="T10" fmla="*/ 49 w 6311"/>
                <a:gd name="T11" fmla="*/ 2594 h 6307"/>
                <a:gd name="T12" fmla="*/ 20 w 6311"/>
                <a:gd name="T13" fmla="*/ 2794 h 6307"/>
                <a:gd name="T14" fmla="*/ 3 w 6311"/>
                <a:gd name="T15" fmla="*/ 2998 h 6307"/>
                <a:gd name="T16" fmla="*/ 3 w 6311"/>
                <a:gd name="T17" fmla="*/ 3299 h 6307"/>
                <a:gd name="T18" fmla="*/ 80 w 6311"/>
                <a:gd name="T19" fmla="*/ 3865 h 6307"/>
                <a:gd name="T20" fmla="*/ 254 w 6311"/>
                <a:gd name="T21" fmla="*/ 4394 h 6307"/>
                <a:gd name="T22" fmla="*/ 513 w 6311"/>
                <a:gd name="T23" fmla="*/ 4878 h 6307"/>
                <a:gd name="T24" fmla="*/ 850 w 6311"/>
                <a:gd name="T25" fmla="*/ 5307 h 6307"/>
                <a:gd name="T26" fmla="*/ 1255 w 6311"/>
                <a:gd name="T27" fmla="*/ 5671 h 6307"/>
                <a:gd name="T28" fmla="*/ 1718 w 6311"/>
                <a:gd name="T29" fmla="*/ 5961 h 6307"/>
                <a:gd name="T30" fmla="*/ 2231 w 6311"/>
                <a:gd name="T31" fmla="*/ 6169 h 6307"/>
                <a:gd name="T32" fmla="*/ 2705 w 6311"/>
                <a:gd name="T33" fmla="*/ 6275 h 6307"/>
                <a:gd name="T34" fmla="*/ 2961 w 6311"/>
                <a:gd name="T35" fmla="*/ 6301 h 6307"/>
                <a:gd name="T36" fmla="*/ 3230 w 6311"/>
                <a:gd name="T37" fmla="*/ 6306 h 6307"/>
                <a:gd name="T38" fmla="*/ 3522 w 6311"/>
                <a:gd name="T39" fmla="*/ 6286 h 6307"/>
                <a:gd name="T40" fmla="*/ 3806 w 6311"/>
                <a:gd name="T41" fmla="*/ 6240 h 6307"/>
                <a:gd name="T42" fmla="*/ 4082 w 6311"/>
                <a:gd name="T43" fmla="*/ 6169 h 6307"/>
                <a:gd name="T44" fmla="*/ 4391 w 6311"/>
                <a:gd name="T45" fmla="*/ 6056 h 6307"/>
                <a:gd name="T46" fmla="*/ 4810 w 6311"/>
                <a:gd name="T47" fmla="*/ 5839 h 6307"/>
                <a:gd name="T48" fmla="*/ 5190 w 6311"/>
                <a:gd name="T49" fmla="*/ 5564 h 6307"/>
                <a:gd name="T50" fmla="*/ 5524 w 6311"/>
                <a:gd name="T51" fmla="*/ 5238 h 6307"/>
                <a:gd name="T52" fmla="*/ 5806 w 6311"/>
                <a:gd name="T53" fmla="*/ 4864 h 6307"/>
                <a:gd name="T54" fmla="*/ 6033 w 6311"/>
                <a:gd name="T55" fmla="*/ 4451 h 6307"/>
                <a:gd name="T56" fmla="*/ 6196 w 6311"/>
                <a:gd name="T57" fmla="*/ 4003 h 6307"/>
                <a:gd name="T58" fmla="*/ 6289 w 6311"/>
                <a:gd name="T59" fmla="*/ 3526 h 6307"/>
                <a:gd name="T60" fmla="*/ 6310 w 6311"/>
                <a:gd name="T61" fmla="*/ 3077 h 6307"/>
                <a:gd name="T62" fmla="*/ 6289 w 6311"/>
                <a:gd name="T63" fmla="*/ 2775 h 6307"/>
                <a:gd name="T64" fmla="*/ 6246 w 6311"/>
                <a:gd name="T65" fmla="*/ 2511 h 6307"/>
                <a:gd name="T66" fmla="*/ 6207 w 6311"/>
                <a:gd name="T67" fmla="*/ 2344 h 6307"/>
                <a:gd name="T68" fmla="*/ 6158 w 6311"/>
                <a:gd name="T69" fmla="*/ 2179 h 6307"/>
                <a:gd name="T70" fmla="*/ 6101 w 6311"/>
                <a:gd name="T71" fmla="*/ 2018 h 6307"/>
                <a:gd name="T72" fmla="*/ 6036 w 6311"/>
                <a:gd name="T73" fmla="*/ 1861 h 6307"/>
                <a:gd name="T74" fmla="*/ 5962 w 6311"/>
                <a:gd name="T75" fmla="*/ 1709 h 6307"/>
                <a:gd name="T76" fmla="*/ 5881 w 6311"/>
                <a:gd name="T77" fmla="*/ 1561 h 6307"/>
                <a:gd name="T78" fmla="*/ 5792 w 6311"/>
                <a:gd name="T79" fmla="*/ 1419 h 6307"/>
                <a:gd name="T80" fmla="*/ 5665 w 6311"/>
                <a:gd name="T81" fmla="*/ 1241 h 6307"/>
                <a:gd name="T82" fmla="*/ 5426 w 6311"/>
                <a:gd name="T83" fmla="*/ 963 h 6307"/>
                <a:gd name="T84" fmla="*/ 5157 w 6311"/>
                <a:gd name="T85" fmla="*/ 714 h 6307"/>
                <a:gd name="T86" fmla="*/ 4859 w 6311"/>
                <a:gd name="T87" fmla="*/ 498 h 6307"/>
                <a:gd name="T88" fmla="*/ 4536 w 6311"/>
                <a:gd name="T89" fmla="*/ 316 h 6307"/>
                <a:gd name="T90" fmla="*/ 4193 w 6311"/>
                <a:gd name="T91" fmla="*/ 174 h 6307"/>
                <a:gd name="T92" fmla="*/ 3829 w 6311"/>
                <a:gd name="T93" fmla="*/ 72 h 6307"/>
                <a:gd name="T94" fmla="*/ 3450 w 6311"/>
                <a:gd name="T95" fmla="*/ 13 h 6307"/>
                <a:gd name="T96" fmla="*/ 3045 w 6311"/>
                <a:gd name="T97" fmla="*/ 1 h 6307"/>
                <a:gd name="T98" fmla="*/ 2612 w 6311"/>
                <a:gd name="T99" fmla="*/ 46 h 6307"/>
                <a:gd name="T100" fmla="*/ 2199 w 6311"/>
                <a:gd name="T101" fmla="*/ 147 h 6307"/>
                <a:gd name="T102" fmla="*/ 1808 w 6311"/>
                <a:gd name="T103" fmla="*/ 301 h 6307"/>
                <a:gd name="T104" fmla="*/ 1445 w 6311"/>
                <a:gd name="T105" fmla="*/ 502 h 6307"/>
                <a:gd name="T106" fmla="*/ 1113 w 6311"/>
                <a:gd name="T107" fmla="*/ 749 h 6307"/>
                <a:gd name="T108" fmla="*/ 817 w 6311"/>
                <a:gd name="T109" fmla="*/ 1035 h 6307"/>
                <a:gd name="T110" fmla="*/ 561 w 6311"/>
                <a:gd name="T111" fmla="*/ 1358 h 6307"/>
                <a:gd name="T112" fmla="*/ 396 w 6311"/>
                <a:gd name="T113" fmla="*/ 1621 h 6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11" h="6307">
                  <a:moveTo>
                    <a:pt x="396" y="1621"/>
                  </a:moveTo>
                  <a:lnTo>
                    <a:pt x="396" y="1621"/>
                  </a:lnTo>
                  <a:lnTo>
                    <a:pt x="396" y="1621"/>
                  </a:lnTo>
                  <a:lnTo>
                    <a:pt x="373" y="1664"/>
                  </a:lnTo>
                  <a:lnTo>
                    <a:pt x="350" y="1707"/>
                  </a:lnTo>
                  <a:lnTo>
                    <a:pt x="328" y="1751"/>
                  </a:lnTo>
                  <a:lnTo>
                    <a:pt x="307" y="1795"/>
                  </a:lnTo>
                  <a:lnTo>
                    <a:pt x="286" y="1839"/>
                  </a:lnTo>
                  <a:lnTo>
                    <a:pt x="266" y="1883"/>
                  </a:lnTo>
                  <a:lnTo>
                    <a:pt x="247" y="1929"/>
                  </a:lnTo>
                  <a:lnTo>
                    <a:pt x="228" y="1973"/>
                  </a:lnTo>
                  <a:lnTo>
                    <a:pt x="210" y="2020"/>
                  </a:lnTo>
                  <a:lnTo>
                    <a:pt x="192" y="2066"/>
                  </a:lnTo>
                  <a:lnTo>
                    <a:pt x="176" y="2112"/>
                  </a:lnTo>
                  <a:lnTo>
                    <a:pt x="160" y="2159"/>
                  </a:lnTo>
                  <a:lnTo>
                    <a:pt x="145" y="2206"/>
                  </a:lnTo>
                  <a:lnTo>
                    <a:pt x="130" y="2254"/>
                  </a:lnTo>
                  <a:lnTo>
                    <a:pt x="116" y="2301"/>
                  </a:lnTo>
                  <a:lnTo>
                    <a:pt x="103" y="2349"/>
                  </a:lnTo>
                  <a:lnTo>
                    <a:pt x="91" y="2397"/>
                  </a:lnTo>
                  <a:lnTo>
                    <a:pt x="79" y="2446"/>
                  </a:lnTo>
                  <a:lnTo>
                    <a:pt x="69" y="2495"/>
                  </a:lnTo>
                  <a:lnTo>
                    <a:pt x="59" y="2544"/>
                  </a:lnTo>
                  <a:lnTo>
                    <a:pt x="49" y="2594"/>
                  </a:lnTo>
                  <a:lnTo>
                    <a:pt x="41" y="2643"/>
                  </a:lnTo>
                  <a:lnTo>
                    <a:pt x="33" y="2693"/>
                  </a:lnTo>
                  <a:lnTo>
                    <a:pt x="26" y="2744"/>
                  </a:lnTo>
                  <a:lnTo>
                    <a:pt x="20" y="2794"/>
                  </a:lnTo>
                  <a:lnTo>
                    <a:pt x="15" y="2845"/>
                  </a:lnTo>
                  <a:lnTo>
                    <a:pt x="10" y="2895"/>
                  </a:lnTo>
                  <a:lnTo>
                    <a:pt x="7" y="2946"/>
                  </a:lnTo>
                  <a:lnTo>
                    <a:pt x="3" y="2998"/>
                  </a:lnTo>
                  <a:lnTo>
                    <a:pt x="1" y="3049"/>
                  </a:lnTo>
                  <a:lnTo>
                    <a:pt x="0" y="3102"/>
                  </a:lnTo>
                  <a:lnTo>
                    <a:pt x="0" y="3153"/>
                  </a:lnTo>
                  <a:lnTo>
                    <a:pt x="3" y="3299"/>
                  </a:lnTo>
                  <a:lnTo>
                    <a:pt x="13" y="3444"/>
                  </a:lnTo>
                  <a:lnTo>
                    <a:pt x="29" y="3586"/>
                  </a:lnTo>
                  <a:lnTo>
                    <a:pt x="51" y="3726"/>
                  </a:lnTo>
                  <a:lnTo>
                    <a:pt x="80" y="3865"/>
                  </a:lnTo>
                  <a:lnTo>
                    <a:pt x="115" y="4001"/>
                  </a:lnTo>
                  <a:lnTo>
                    <a:pt x="156" y="4135"/>
                  </a:lnTo>
                  <a:lnTo>
                    <a:pt x="201" y="4266"/>
                  </a:lnTo>
                  <a:lnTo>
                    <a:pt x="254" y="4394"/>
                  </a:lnTo>
                  <a:lnTo>
                    <a:pt x="310" y="4520"/>
                  </a:lnTo>
                  <a:lnTo>
                    <a:pt x="373" y="4642"/>
                  </a:lnTo>
                  <a:lnTo>
                    <a:pt x="440" y="4762"/>
                  </a:lnTo>
                  <a:lnTo>
                    <a:pt x="513" y="4878"/>
                  </a:lnTo>
                  <a:lnTo>
                    <a:pt x="591" y="4991"/>
                  </a:lnTo>
                  <a:lnTo>
                    <a:pt x="673" y="5100"/>
                  </a:lnTo>
                  <a:lnTo>
                    <a:pt x="759" y="5205"/>
                  </a:lnTo>
                  <a:lnTo>
                    <a:pt x="850" y="5307"/>
                  </a:lnTo>
                  <a:lnTo>
                    <a:pt x="945" y="5403"/>
                  </a:lnTo>
                  <a:lnTo>
                    <a:pt x="1044" y="5497"/>
                  </a:lnTo>
                  <a:lnTo>
                    <a:pt x="1148" y="5586"/>
                  </a:lnTo>
                  <a:lnTo>
                    <a:pt x="1255" y="5671"/>
                  </a:lnTo>
                  <a:lnTo>
                    <a:pt x="1365" y="5750"/>
                  </a:lnTo>
                  <a:lnTo>
                    <a:pt x="1479" y="5826"/>
                  </a:lnTo>
                  <a:lnTo>
                    <a:pt x="1597" y="5896"/>
                  </a:lnTo>
                  <a:lnTo>
                    <a:pt x="1718" y="5961"/>
                  </a:lnTo>
                  <a:lnTo>
                    <a:pt x="1842" y="6021"/>
                  </a:lnTo>
                  <a:lnTo>
                    <a:pt x="1969" y="6077"/>
                  </a:lnTo>
                  <a:lnTo>
                    <a:pt x="2099" y="6126"/>
                  </a:lnTo>
                  <a:lnTo>
                    <a:pt x="2231" y="6169"/>
                  </a:lnTo>
                  <a:lnTo>
                    <a:pt x="2366" y="6207"/>
                  </a:lnTo>
                  <a:lnTo>
                    <a:pt x="2502" y="6239"/>
                  </a:lnTo>
                  <a:lnTo>
                    <a:pt x="2642" y="6266"/>
                  </a:lnTo>
                  <a:lnTo>
                    <a:pt x="2705" y="6275"/>
                  </a:lnTo>
                  <a:lnTo>
                    <a:pt x="2768" y="6284"/>
                  </a:lnTo>
                  <a:lnTo>
                    <a:pt x="2832" y="6290"/>
                  </a:lnTo>
                  <a:lnTo>
                    <a:pt x="2896" y="6297"/>
                  </a:lnTo>
                  <a:lnTo>
                    <a:pt x="2961" y="6301"/>
                  </a:lnTo>
                  <a:lnTo>
                    <a:pt x="3025" y="6305"/>
                  </a:lnTo>
                  <a:lnTo>
                    <a:pt x="3091" y="6307"/>
                  </a:lnTo>
                  <a:lnTo>
                    <a:pt x="3155" y="6307"/>
                  </a:lnTo>
                  <a:lnTo>
                    <a:pt x="3230" y="6306"/>
                  </a:lnTo>
                  <a:lnTo>
                    <a:pt x="3303" y="6304"/>
                  </a:lnTo>
                  <a:lnTo>
                    <a:pt x="3376" y="6299"/>
                  </a:lnTo>
                  <a:lnTo>
                    <a:pt x="3450" y="6294"/>
                  </a:lnTo>
                  <a:lnTo>
                    <a:pt x="3522" y="6286"/>
                  </a:lnTo>
                  <a:lnTo>
                    <a:pt x="3593" y="6277"/>
                  </a:lnTo>
                  <a:lnTo>
                    <a:pt x="3664" y="6266"/>
                  </a:lnTo>
                  <a:lnTo>
                    <a:pt x="3736" y="6253"/>
                  </a:lnTo>
                  <a:lnTo>
                    <a:pt x="3806" y="6240"/>
                  </a:lnTo>
                  <a:lnTo>
                    <a:pt x="3876" y="6225"/>
                  </a:lnTo>
                  <a:lnTo>
                    <a:pt x="3945" y="6208"/>
                  </a:lnTo>
                  <a:lnTo>
                    <a:pt x="4014" y="6189"/>
                  </a:lnTo>
                  <a:lnTo>
                    <a:pt x="4082" y="6169"/>
                  </a:lnTo>
                  <a:lnTo>
                    <a:pt x="4148" y="6148"/>
                  </a:lnTo>
                  <a:lnTo>
                    <a:pt x="4215" y="6125"/>
                  </a:lnTo>
                  <a:lnTo>
                    <a:pt x="4281" y="6100"/>
                  </a:lnTo>
                  <a:lnTo>
                    <a:pt x="4391" y="6056"/>
                  </a:lnTo>
                  <a:lnTo>
                    <a:pt x="4500" y="6008"/>
                  </a:lnTo>
                  <a:lnTo>
                    <a:pt x="4605" y="5956"/>
                  </a:lnTo>
                  <a:lnTo>
                    <a:pt x="4709" y="5899"/>
                  </a:lnTo>
                  <a:lnTo>
                    <a:pt x="4810" y="5839"/>
                  </a:lnTo>
                  <a:lnTo>
                    <a:pt x="4909" y="5776"/>
                  </a:lnTo>
                  <a:lnTo>
                    <a:pt x="5006" y="5709"/>
                  </a:lnTo>
                  <a:lnTo>
                    <a:pt x="5099" y="5638"/>
                  </a:lnTo>
                  <a:lnTo>
                    <a:pt x="5190" y="5564"/>
                  </a:lnTo>
                  <a:lnTo>
                    <a:pt x="5278" y="5488"/>
                  </a:lnTo>
                  <a:lnTo>
                    <a:pt x="5363" y="5407"/>
                  </a:lnTo>
                  <a:lnTo>
                    <a:pt x="5445" y="5323"/>
                  </a:lnTo>
                  <a:lnTo>
                    <a:pt x="5524" y="5238"/>
                  </a:lnTo>
                  <a:lnTo>
                    <a:pt x="5600" y="5149"/>
                  </a:lnTo>
                  <a:lnTo>
                    <a:pt x="5672" y="5057"/>
                  </a:lnTo>
                  <a:lnTo>
                    <a:pt x="5741" y="4962"/>
                  </a:lnTo>
                  <a:lnTo>
                    <a:pt x="5806" y="4864"/>
                  </a:lnTo>
                  <a:lnTo>
                    <a:pt x="5869" y="4764"/>
                  </a:lnTo>
                  <a:lnTo>
                    <a:pt x="5928" y="4662"/>
                  </a:lnTo>
                  <a:lnTo>
                    <a:pt x="5982" y="4557"/>
                  </a:lnTo>
                  <a:lnTo>
                    <a:pt x="6033" y="4451"/>
                  </a:lnTo>
                  <a:lnTo>
                    <a:pt x="6080" y="4342"/>
                  </a:lnTo>
                  <a:lnTo>
                    <a:pt x="6122" y="4231"/>
                  </a:lnTo>
                  <a:lnTo>
                    <a:pt x="6161" y="4117"/>
                  </a:lnTo>
                  <a:lnTo>
                    <a:pt x="6196" y="4003"/>
                  </a:lnTo>
                  <a:lnTo>
                    <a:pt x="6226" y="3886"/>
                  </a:lnTo>
                  <a:lnTo>
                    <a:pt x="6251" y="3767"/>
                  </a:lnTo>
                  <a:lnTo>
                    <a:pt x="6272" y="3647"/>
                  </a:lnTo>
                  <a:lnTo>
                    <a:pt x="6289" y="3526"/>
                  </a:lnTo>
                  <a:lnTo>
                    <a:pt x="6301" y="3403"/>
                  </a:lnTo>
                  <a:lnTo>
                    <a:pt x="6309" y="3278"/>
                  </a:lnTo>
                  <a:lnTo>
                    <a:pt x="6311" y="3153"/>
                  </a:lnTo>
                  <a:lnTo>
                    <a:pt x="6310" y="3077"/>
                  </a:lnTo>
                  <a:lnTo>
                    <a:pt x="6308" y="3000"/>
                  </a:lnTo>
                  <a:lnTo>
                    <a:pt x="6304" y="2925"/>
                  </a:lnTo>
                  <a:lnTo>
                    <a:pt x="6297" y="2849"/>
                  </a:lnTo>
                  <a:lnTo>
                    <a:pt x="6289" y="2775"/>
                  </a:lnTo>
                  <a:lnTo>
                    <a:pt x="6279" y="2700"/>
                  </a:lnTo>
                  <a:lnTo>
                    <a:pt x="6268" y="2627"/>
                  </a:lnTo>
                  <a:lnTo>
                    <a:pt x="6255" y="2554"/>
                  </a:lnTo>
                  <a:lnTo>
                    <a:pt x="6246" y="2511"/>
                  </a:lnTo>
                  <a:lnTo>
                    <a:pt x="6237" y="2469"/>
                  </a:lnTo>
                  <a:lnTo>
                    <a:pt x="6228" y="2427"/>
                  </a:lnTo>
                  <a:lnTo>
                    <a:pt x="6217" y="2385"/>
                  </a:lnTo>
                  <a:lnTo>
                    <a:pt x="6207" y="2344"/>
                  </a:lnTo>
                  <a:lnTo>
                    <a:pt x="6195" y="2301"/>
                  </a:lnTo>
                  <a:lnTo>
                    <a:pt x="6183" y="2260"/>
                  </a:lnTo>
                  <a:lnTo>
                    <a:pt x="6171" y="2219"/>
                  </a:lnTo>
                  <a:lnTo>
                    <a:pt x="6158" y="2179"/>
                  </a:lnTo>
                  <a:lnTo>
                    <a:pt x="6145" y="2138"/>
                  </a:lnTo>
                  <a:lnTo>
                    <a:pt x="6130" y="2098"/>
                  </a:lnTo>
                  <a:lnTo>
                    <a:pt x="6116" y="2058"/>
                  </a:lnTo>
                  <a:lnTo>
                    <a:pt x="6101" y="2018"/>
                  </a:lnTo>
                  <a:lnTo>
                    <a:pt x="6086" y="1978"/>
                  </a:lnTo>
                  <a:lnTo>
                    <a:pt x="6069" y="1939"/>
                  </a:lnTo>
                  <a:lnTo>
                    <a:pt x="6052" y="1900"/>
                  </a:lnTo>
                  <a:lnTo>
                    <a:pt x="6036" y="1861"/>
                  </a:lnTo>
                  <a:lnTo>
                    <a:pt x="6018" y="1823"/>
                  </a:lnTo>
                  <a:lnTo>
                    <a:pt x="6000" y="1785"/>
                  </a:lnTo>
                  <a:lnTo>
                    <a:pt x="5981" y="1747"/>
                  </a:lnTo>
                  <a:lnTo>
                    <a:pt x="5962" y="1709"/>
                  </a:lnTo>
                  <a:lnTo>
                    <a:pt x="5942" y="1672"/>
                  </a:lnTo>
                  <a:lnTo>
                    <a:pt x="5922" y="1634"/>
                  </a:lnTo>
                  <a:lnTo>
                    <a:pt x="5902" y="1598"/>
                  </a:lnTo>
                  <a:lnTo>
                    <a:pt x="5881" y="1561"/>
                  </a:lnTo>
                  <a:lnTo>
                    <a:pt x="5859" y="1526"/>
                  </a:lnTo>
                  <a:lnTo>
                    <a:pt x="5838" y="1490"/>
                  </a:lnTo>
                  <a:lnTo>
                    <a:pt x="5814" y="1454"/>
                  </a:lnTo>
                  <a:lnTo>
                    <a:pt x="5792" y="1419"/>
                  </a:lnTo>
                  <a:lnTo>
                    <a:pt x="5769" y="1384"/>
                  </a:lnTo>
                  <a:lnTo>
                    <a:pt x="5744" y="1350"/>
                  </a:lnTo>
                  <a:lnTo>
                    <a:pt x="5721" y="1316"/>
                  </a:lnTo>
                  <a:lnTo>
                    <a:pt x="5665" y="1241"/>
                  </a:lnTo>
                  <a:lnTo>
                    <a:pt x="5608" y="1169"/>
                  </a:lnTo>
                  <a:lnTo>
                    <a:pt x="5550" y="1099"/>
                  </a:lnTo>
                  <a:lnTo>
                    <a:pt x="5489" y="1030"/>
                  </a:lnTo>
                  <a:lnTo>
                    <a:pt x="5426" y="963"/>
                  </a:lnTo>
                  <a:lnTo>
                    <a:pt x="5362" y="898"/>
                  </a:lnTo>
                  <a:lnTo>
                    <a:pt x="5295" y="835"/>
                  </a:lnTo>
                  <a:lnTo>
                    <a:pt x="5227" y="773"/>
                  </a:lnTo>
                  <a:lnTo>
                    <a:pt x="5157" y="714"/>
                  </a:lnTo>
                  <a:lnTo>
                    <a:pt x="5085" y="658"/>
                  </a:lnTo>
                  <a:lnTo>
                    <a:pt x="5011" y="602"/>
                  </a:lnTo>
                  <a:lnTo>
                    <a:pt x="4936" y="549"/>
                  </a:lnTo>
                  <a:lnTo>
                    <a:pt x="4859" y="498"/>
                  </a:lnTo>
                  <a:lnTo>
                    <a:pt x="4781" y="450"/>
                  </a:lnTo>
                  <a:lnTo>
                    <a:pt x="4701" y="403"/>
                  </a:lnTo>
                  <a:lnTo>
                    <a:pt x="4620" y="359"/>
                  </a:lnTo>
                  <a:lnTo>
                    <a:pt x="4536" y="316"/>
                  </a:lnTo>
                  <a:lnTo>
                    <a:pt x="4453" y="277"/>
                  </a:lnTo>
                  <a:lnTo>
                    <a:pt x="4367" y="240"/>
                  </a:lnTo>
                  <a:lnTo>
                    <a:pt x="4281" y="205"/>
                  </a:lnTo>
                  <a:lnTo>
                    <a:pt x="4193" y="174"/>
                  </a:lnTo>
                  <a:lnTo>
                    <a:pt x="4104" y="144"/>
                  </a:lnTo>
                  <a:lnTo>
                    <a:pt x="4013" y="117"/>
                  </a:lnTo>
                  <a:lnTo>
                    <a:pt x="3921" y="93"/>
                  </a:lnTo>
                  <a:lnTo>
                    <a:pt x="3829" y="72"/>
                  </a:lnTo>
                  <a:lnTo>
                    <a:pt x="3736" y="53"/>
                  </a:lnTo>
                  <a:lnTo>
                    <a:pt x="3641" y="36"/>
                  </a:lnTo>
                  <a:lnTo>
                    <a:pt x="3546" y="23"/>
                  </a:lnTo>
                  <a:lnTo>
                    <a:pt x="3450" y="13"/>
                  </a:lnTo>
                  <a:lnTo>
                    <a:pt x="3352" y="5"/>
                  </a:lnTo>
                  <a:lnTo>
                    <a:pt x="3254" y="1"/>
                  </a:lnTo>
                  <a:lnTo>
                    <a:pt x="3155" y="0"/>
                  </a:lnTo>
                  <a:lnTo>
                    <a:pt x="3045" y="1"/>
                  </a:lnTo>
                  <a:lnTo>
                    <a:pt x="2935" y="7"/>
                  </a:lnTo>
                  <a:lnTo>
                    <a:pt x="2826" y="16"/>
                  </a:lnTo>
                  <a:lnTo>
                    <a:pt x="2718" y="30"/>
                  </a:lnTo>
                  <a:lnTo>
                    <a:pt x="2612" y="46"/>
                  </a:lnTo>
                  <a:lnTo>
                    <a:pt x="2507" y="66"/>
                  </a:lnTo>
                  <a:lnTo>
                    <a:pt x="2402" y="90"/>
                  </a:lnTo>
                  <a:lnTo>
                    <a:pt x="2300" y="116"/>
                  </a:lnTo>
                  <a:lnTo>
                    <a:pt x="2199" y="147"/>
                  </a:lnTo>
                  <a:lnTo>
                    <a:pt x="2099" y="181"/>
                  </a:lnTo>
                  <a:lnTo>
                    <a:pt x="2000" y="217"/>
                  </a:lnTo>
                  <a:lnTo>
                    <a:pt x="1903" y="257"/>
                  </a:lnTo>
                  <a:lnTo>
                    <a:pt x="1808" y="301"/>
                  </a:lnTo>
                  <a:lnTo>
                    <a:pt x="1715" y="346"/>
                  </a:lnTo>
                  <a:lnTo>
                    <a:pt x="1623" y="395"/>
                  </a:lnTo>
                  <a:lnTo>
                    <a:pt x="1534" y="447"/>
                  </a:lnTo>
                  <a:lnTo>
                    <a:pt x="1445" y="502"/>
                  </a:lnTo>
                  <a:lnTo>
                    <a:pt x="1359" y="560"/>
                  </a:lnTo>
                  <a:lnTo>
                    <a:pt x="1276" y="620"/>
                  </a:lnTo>
                  <a:lnTo>
                    <a:pt x="1193" y="683"/>
                  </a:lnTo>
                  <a:lnTo>
                    <a:pt x="1113" y="749"/>
                  </a:lnTo>
                  <a:lnTo>
                    <a:pt x="1037" y="816"/>
                  </a:lnTo>
                  <a:lnTo>
                    <a:pt x="961" y="887"/>
                  </a:lnTo>
                  <a:lnTo>
                    <a:pt x="888" y="960"/>
                  </a:lnTo>
                  <a:lnTo>
                    <a:pt x="817" y="1035"/>
                  </a:lnTo>
                  <a:lnTo>
                    <a:pt x="750" y="1112"/>
                  </a:lnTo>
                  <a:lnTo>
                    <a:pt x="684" y="1192"/>
                  </a:lnTo>
                  <a:lnTo>
                    <a:pt x="621" y="1274"/>
                  </a:lnTo>
                  <a:lnTo>
                    <a:pt x="561" y="1358"/>
                  </a:lnTo>
                  <a:lnTo>
                    <a:pt x="503" y="1443"/>
                  </a:lnTo>
                  <a:lnTo>
                    <a:pt x="448" y="1531"/>
                  </a:lnTo>
                  <a:lnTo>
                    <a:pt x="396" y="1621"/>
                  </a:lnTo>
                  <a:lnTo>
                    <a:pt x="396" y="162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1344385" y="2194982"/>
            <a:ext cx="622300" cy="62865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95000"/>
                </a:schemeClr>
              </a:solidFill>
              <a:latin typeface="思源黑体 CN Medium" panose="020F0502020204030204" pitchFamily="34" charset="-122"/>
              <a:ea typeface="思源黑体 CN Medium" panose="020F050202020403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344385" y="3496609"/>
            <a:ext cx="622300" cy="62865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95000"/>
                </a:schemeClr>
              </a:solidFill>
              <a:latin typeface="思源黑体 CN Medium" panose="020F0502020204030204" pitchFamily="34" charset="-122"/>
              <a:ea typeface="思源黑体 CN Medium" panose="020F050202020403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344385" y="4798236"/>
            <a:ext cx="622300" cy="62865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95000"/>
                </a:schemeClr>
              </a:solidFill>
              <a:latin typeface="思源黑体 CN Medium" panose="020F0502020204030204" pitchFamily="34" charset="-122"/>
              <a:ea typeface="思源黑体 CN Medium" panose="020F050202020403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197100" y="2506345"/>
            <a:ext cx="4751070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从对数据库的不了解，到对数据库的熟练使用，从对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qml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F0502020204030204" pitchFamily="34" charset="-122"/>
                <a:ea typeface="宋体" panose="02010600030101010101" pitchFamily="2" charset="-122"/>
              </a:rPr>
              <a:t>界面的不熟悉，到对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F0502020204030204" pitchFamily="34" charset="-122"/>
                <a:ea typeface="宋体" panose="02010600030101010101" pitchFamily="2" charset="-122"/>
              </a:rPr>
              <a:t>qml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F0502020204030204" pitchFamily="34" charset="-122"/>
                <a:ea typeface="宋体" panose="02010600030101010101" pitchFamily="2" charset="-122"/>
              </a:rPr>
              <a:t>各个控件的灵活使用</a:t>
            </a:r>
            <a:endParaRPr lang="zh-CN" altLang="en-US" sz="1400" dirty="0">
              <a:solidFill>
                <a:schemeClr val="bg1"/>
              </a:solidFill>
              <a:latin typeface="思源黑体 CN Medium" panose="020F0502020204030204" pitchFamily="34" charset="-122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04701" y="2093869"/>
            <a:ext cx="2529860" cy="387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取得的成绩方面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A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思源黑体 CN Medium" panose="020F0502020204030204" pitchFamily="34" charset="-122"/>
              <a:ea typeface="思源黑体 CN Medium" panose="020F050202020403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197100" y="3789590"/>
            <a:ext cx="4371357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GitHub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F0502020204030204" pitchFamily="34" charset="-122"/>
                <a:ea typeface="宋体" panose="02010600030101010101" pitchFamily="2" charset="-122"/>
              </a:rPr>
              <a:t>使用方法的进一步加深。更加深层次的理解了面向对象建模过程以及团队合作的重要性</a:t>
            </a:r>
            <a:endParaRPr lang="zh-CN" altLang="en-US" sz="1400" dirty="0">
              <a:solidFill>
                <a:schemeClr val="bg1"/>
              </a:solidFill>
              <a:latin typeface="思源黑体 CN Medium" panose="020F0502020204030204" pitchFamily="34" charset="-122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204701" y="3377020"/>
            <a:ext cx="2544286" cy="387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取得的成绩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方面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B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思源黑体 CN Medium" panose="020F0502020204030204" pitchFamily="34" charset="-122"/>
              <a:ea typeface="思源黑体 CN Medium" panose="020F050202020403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197100" y="5105044"/>
            <a:ext cx="437135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对视频编码解码的了解，以及对网络编程的简单实现</a:t>
            </a:r>
            <a:endParaRPr lang="en-US" altLang="zh-CN" sz="1400" dirty="0">
              <a:solidFill>
                <a:schemeClr val="bg1"/>
              </a:solidFill>
              <a:latin typeface="思源黑体 CN Medium" panose="020F0502020204030204" pitchFamily="34" charset="-122"/>
              <a:ea typeface="思源黑体 CN Medium" panose="020F050202020403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204701" y="4692474"/>
            <a:ext cx="2537874" cy="387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取得的成绩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方面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C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思源黑体 CN Medium" panose="020F0502020204030204" pitchFamily="34" charset="-122"/>
              <a:ea typeface="思源黑体 CN Medium" panose="020F050202020403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61" y="4856134"/>
            <a:ext cx="512854" cy="512854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40" y="3554507"/>
            <a:ext cx="512854" cy="512854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28" y="2250012"/>
            <a:ext cx="512854" cy="512854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781" y="2031076"/>
            <a:ext cx="792372" cy="79237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87" y="3414817"/>
            <a:ext cx="792372" cy="792372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180" y="4855684"/>
            <a:ext cx="792372" cy="7923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66645" y="807720"/>
            <a:ext cx="2832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取得成绩</a:t>
            </a:r>
            <a:r>
              <a:rPr lang="zh-CN" altLang="en-US" sz="3600" b="1" dirty="0" smtClean="0">
                <a:blipFill>
                  <a:blip r:embed="rId3"/>
                  <a:stretch>
                    <a:fillRect/>
                  </a:stretch>
                </a:blip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 </a:t>
            </a:r>
            <a:endParaRPr lang="zh-CN" altLang="en-US" sz="3600" b="1" dirty="0">
              <a:blipFill>
                <a:blip r:embed="rId3"/>
                <a:stretch>
                  <a:fillRect/>
                </a:stretch>
              </a:blipFill>
              <a:latin typeface="思源黑体 CN Medium" panose="020F0502020204030204" pitchFamily="34" charset="-122"/>
              <a:ea typeface="思源黑体 CN Medium" panose="020F050202020403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手杖形箭头 14"/>
          <p:cNvSpPr/>
          <p:nvPr/>
        </p:nvSpPr>
        <p:spPr>
          <a:xfrm>
            <a:off x="1333500" y="2228850"/>
            <a:ext cx="1771650" cy="1753386"/>
          </a:xfrm>
          <a:prstGeom prst="uturnArrow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思源黑体 CN Medium" panose="020F0502020204030204" pitchFamily="34" charset="-122"/>
              <a:ea typeface="思源黑体 CN Medium" panose="020F0502020204030204" pitchFamily="34" charset="-122"/>
            </a:endParaRPr>
          </a:p>
        </p:txBody>
      </p:sp>
      <p:sp>
        <p:nvSpPr>
          <p:cNvPr id="16" name="手杖形箭头 15"/>
          <p:cNvSpPr/>
          <p:nvPr/>
        </p:nvSpPr>
        <p:spPr>
          <a:xfrm>
            <a:off x="5346700" y="2228850"/>
            <a:ext cx="1771650" cy="1753386"/>
          </a:xfrm>
          <a:prstGeom prst="uturnArrow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思源黑体 CN Medium" panose="020F0502020204030204" pitchFamily="34" charset="-122"/>
              <a:ea typeface="思源黑体 CN Medium" panose="020F0502020204030204" pitchFamily="34" charset="-122"/>
            </a:endParaRPr>
          </a:p>
        </p:txBody>
      </p:sp>
      <p:sp>
        <p:nvSpPr>
          <p:cNvPr id="17" name="手杖形箭头 16"/>
          <p:cNvSpPr/>
          <p:nvPr/>
        </p:nvSpPr>
        <p:spPr>
          <a:xfrm>
            <a:off x="8762365" y="2228850"/>
            <a:ext cx="1771650" cy="1753386"/>
          </a:xfrm>
          <a:prstGeom prst="uturnArrow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思源黑体 CN Medium" panose="020F0502020204030204" pitchFamily="34" charset="-122"/>
              <a:ea typeface="思源黑体 CN Medium" panose="020F050202020403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359769" y="3651229"/>
            <a:ext cx="1793103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zh-CN" altLang="en-US" sz="2400" dirty="0">
                <a:blipFill>
                  <a:blip r:embed="rId3"/>
                  <a:stretch>
                    <a:fillRect/>
                  </a:stretch>
                </a:blip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存在</a:t>
            </a:r>
            <a:r>
              <a:rPr lang="zh-CN" altLang="en-US" sz="2400" dirty="0" smtClean="0">
                <a:blipFill>
                  <a:blip r:embed="rId3"/>
                  <a:stretch>
                    <a:fillRect/>
                  </a:stretch>
                </a:blip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不足</a:t>
            </a:r>
            <a:r>
              <a:rPr lang="en-US" altLang="zh-CN" sz="2400" dirty="0" smtClean="0">
                <a:blipFill>
                  <a:blip r:embed="rId3"/>
                  <a:stretch>
                    <a:fillRect/>
                  </a:stretch>
                </a:blip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C</a:t>
            </a:r>
            <a:endParaRPr lang="en-US" altLang="zh-CN" sz="2400" dirty="0">
              <a:blipFill>
                <a:blip r:embed="rId3"/>
                <a:stretch>
                  <a:fillRect/>
                </a:stretch>
              </a:blipFill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530070" y="4525830"/>
            <a:ext cx="2236355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疫情下，团队不能很好的沟通与协作，导致项目的实现远远达不到预期的效果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思源黑体 CN Medium" panose="020F0502020204030204" pitchFamily="34" charset="-122"/>
              <a:ea typeface="思源黑体 CN Medium" panose="020F050202020403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5571" y="3655330"/>
            <a:ext cx="1671884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zh-CN" altLang="en-US" sz="2400" dirty="0">
                <a:blipFill>
                  <a:blip r:embed="rId2"/>
                  <a:stretch>
                    <a:fillRect/>
                  </a:stretch>
                </a:blip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存在</a:t>
            </a:r>
            <a:r>
              <a:rPr lang="zh-CN" altLang="en-US" sz="2400" dirty="0" smtClean="0">
                <a:blipFill>
                  <a:blip r:embed="rId2"/>
                  <a:stretch>
                    <a:fillRect/>
                  </a:stretch>
                </a:blip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不足</a:t>
            </a:r>
            <a:r>
              <a:rPr lang="en-US" altLang="zh-CN" sz="2400" dirty="0" smtClean="0">
                <a:blipFill>
                  <a:blip r:embed="rId2"/>
                  <a:stretch>
                    <a:fillRect/>
                  </a:stretch>
                </a:blip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B</a:t>
            </a:r>
            <a:endParaRPr lang="en-US" altLang="zh-CN" sz="2400" dirty="0">
              <a:blipFill>
                <a:blip r:embed="rId2"/>
                <a:stretch>
                  <a:fillRect/>
                </a:stretch>
              </a:blipFill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57829" y="3654880"/>
            <a:ext cx="1625578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zh-CN" altLang="en-US" sz="2400" dirty="0" smtClean="0">
                <a:blipFill>
                  <a:blip r:embed="rId1"/>
                  <a:stretch>
                    <a:fillRect/>
                  </a:stretch>
                </a:blip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存在不足</a:t>
            </a:r>
            <a:r>
              <a:rPr lang="en-US" altLang="zh-CN" sz="2400" dirty="0" smtClean="0">
                <a:blipFill>
                  <a:blip r:embed="rId1"/>
                  <a:stretch>
                    <a:fillRect/>
                  </a:stretch>
                </a:blip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A</a:t>
            </a:r>
            <a:endParaRPr lang="zh-CN" altLang="en-US" sz="2400" dirty="0">
              <a:blipFill>
                <a:blip r:embed="rId1"/>
                <a:stretch>
                  <a:fillRect/>
                </a:stretch>
              </a:blipFill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77880" y="4386130"/>
            <a:ext cx="2236355" cy="148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视频编码界面的过程也只是片面的理解，经过代码的编写和网上视频的观看学习也没有达到良好的效果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思源黑体 CN Medium" panose="020F0502020204030204" pitchFamily="34" charset="-122"/>
              <a:ea typeface="思源黑体 CN Medium" panose="020F050202020403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16445" y="4525830"/>
            <a:ext cx="223635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对网络编程没有达到熟练的使用，并且只知道一些简单的编码实现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思源黑体 CN Medium" panose="020F0502020204030204" pitchFamily="34" charset="-122"/>
              <a:ea typeface="思源黑体 CN Medium" panose="020F050202020403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66645" y="807720"/>
            <a:ext cx="2832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存在的不足</a:t>
            </a:r>
            <a:r>
              <a:rPr lang="zh-CN" altLang="en-US" sz="3600" b="1" dirty="0" smtClean="0">
                <a:blipFill>
                  <a:blip r:embed="rId1"/>
                  <a:stretch>
                    <a:fillRect/>
                  </a:stretch>
                </a:blipFill>
                <a:latin typeface="思源黑体 CN Medium" panose="020F0502020204030204" pitchFamily="34" charset="-122"/>
                <a:ea typeface="思源黑体 CN Medium" panose="020F0502020204030204" pitchFamily="34" charset="-122"/>
              </a:rPr>
              <a:t> </a:t>
            </a:r>
            <a:endParaRPr lang="zh-CN" altLang="en-US" sz="3600" b="1" dirty="0">
              <a:blipFill>
                <a:blip r:embed="rId1"/>
                <a:stretch>
                  <a:fillRect/>
                </a:stretch>
              </a:blipFill>
              <a:latin typeface="思源黑体 CN Medium" panose="020F0502020204030204" pitchFamily="34" charset="-122"/>
              <a:ea typeface="思源黑体 CN Medium" panose="020F050202020403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350406" y="1913118"/>
            <a:ext cx="7491185" cy="107721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 defTabSz="457200"/>
            <a:r>
              <a:rPr kumimoji="1" lang="en-US" altLang="zh-CN" sz="6400" dirty="0" smtClean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THANKS</a:t>
            </a:r>
            <a:endParaRPr kumimoji="1" lang="en-US" altLang="zh-CN" sz="6400" dirty="0">
              <a:blipFill dpi="0" rotWithShape="1">
                <a:blip r:embed="rId1"/>
                <a:srcRect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/>
                </a:outerShdw>
              </a:effectLst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02212" y="3387364"/>
            <a:ext cx="5787571" cy="64632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 defTabSz="457200"/>
            <a:r>
              <a:rPr kumimoji="1" lang="zh-CN" altLang="en-US" sz="3600" dirty="0" smtClean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谢谢观看</a:t>
            </a:r>
            <a:endParaRPr kumimoji="1" lang="en-US" altLang="zh-CN" sz="3600" dirty="0">
              <a:blipFill dpi="0" rotWithShape="1">
                <a:blip r:embed="rId1"/>
                <a:srcRect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/>
                </a:outerShdw>
              </a:effectLst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 flipV="1">
            <a:off x="3346218" y="3103747"/>
            <a:ext cx="1447723" cy="92570"/>
            <a:chOff x="2804139" y="4450981"/>
            <a:chExt cx="7078926" cy="223552"/>
          </a:xfrm>
        </p:grpSpPr>
        <p:sp>
          <p:nvSpPr>
            <p:cNvPr id="25" name="Freeform 334"/>
            <p:cNvSpPr>
              <a:spLocks noEditPoints="1"/>
            </p:cNvSpPr>
            <p:nvPr/>
          </p:nvSpPr>
          <p:spPr bwMode="auto">
            <a:xfrm rot="10800000">
              <a:off x="2804139" y="4450981"/>
              <a:ext cx="3624526" cy="223551"/>
            </a:xfrm>
            <a:custGeom>
              <a:avLst/>
              <a:gdLst>
                <a:gd name="T0" fmla="*/ 32 w 1069"/>
                <a:gd name="T1" fmla="*/ 50 h 77"/>
                <a:gd name="T2" fmla="*/ 29 w 1069"/>
                <a:gd name="T3" fmla="*/ 17 h 77"/>
                <a:gd name="T4" fmla="*/ 87 w 1069"/>
                <a:gd name="T5" fmla="*/ 15 h 77"/>
                <a:gd name="T6" fmla="*/ 108 w 1069"/>
                <a:gd name="T7" fmla="*/ 20 h 77"/>
                <a:gd name="T8" fmla="*/ 148 w 1069"/>
                <a:gd name="T9" fmla="*/ 19 h 77"/>
                <a:gd name="T10" fmla="*/ 191 w 1069"/>
                <a:gd name="T11" fmla="*/ 13 h 77"/>
                <a:gd name="T12" fmla="*/ 241 w 1069"/>
                <a:gd name="T13" fmla="*/ 12 h 77"/>
                <a:gd name="T14" fmla="*/ 285 w 1069"/>
                <a:gd name="T15" fmla="*/ 10 h 77"/>
                <a:gd name="T16" fmla="*/ 325 w 1069"/>
                <a:gd name="T17" fmla="*/ 23 h 77"/>
                <a:gd name="T18" fmla="*/ 385 w 1069"/>
                <a:gd name="T19" fmla="*/ 9 h 77"/>
                <a:gd name="T20" fmla="*/ 405 w 1069"/>
                <a:gd name="T21" fmla="*/ 24 h 77"/>
                <a:gd name="T22" fmla="*/ 449 w 1069"/>
                <a:gd name="T23" fmla="*/ 12 h 77"/>
                <a:gd name="T24" fmla="*/ 488 w 1069"/>
                <a:gd name="T25" fmla="*/ 17 h 77"/>
                <a:gd name="T26" fmla="*/ 530 w 1069"/>
                <a:gd name="T27" fmla="*/ 14 h 77"/>
                <a:gd name="T28" fmla="*/ 587 w 1069"/>
                <a:gd name="T29" fmla="*/ 8 h 77"/>
                <a:gd name="T30" fmla="*/ 621 w 1069"/>
                <a:gd name="T31" fmla="*/ 19 h 77"/>
                <a:gd name="T32" fmla="*/ 677 w 1069"/>
                <a:gd name="T33" fmla="*/ 20 h 77"/>
                <a:gd name="T34" fmla="*/ 716 w 1069"/>
                <a:gd name="T35" fmla="*/ 15 h 77"/>
                <a:gd name="T36" fmla="*/ 761 w 1069"/>
                <a:gd name="T37" fmla="*/ 17 h 77"/>
                <a:gd name="T38" fmla="*/ 816 w 1069"/>
                <a:gd name="T39" fmla="*/ 9 h 77"/>
                <a:gd name="T40" fmla="*/ 850 w 1069"/>
                <a:gd name="T41" fmla="*/ 15 h 77"/>
                <a:gd name="T42" fmla="*/ 890 w 1069"/>
                <a:gd name="T43" fmla="*/ 9 h 77"/>
                <a:gd name="T44" fmla="*/ 939 w 1069"/>
                <a:gd name="T45" fmla="*/ 15 h 77"/>
                <a:gd name="T46" fmla="*/ 981 w 1069"/>
                <a:gd name="T47" fmla="*/ 29 h 77"/>
                <a:gd name="T48" fmla="*/ 1010 w 1069"/>
                <a:gd name="T49" fmla="*/ 27 h 77"/>
                <a:gd name="T50" fmla="*/ 1044 w 1069"/>
                <a:gd name="T51" fmla="*/ 53 h 77"/>
                <a:gd name="T52" fmla="*/ 1051 w 1069"/>
                <a:gd name="T53" fmla="*/ 58 h 77"/>
                <a:gd name="T54" fmla="*/ 1010 w 1069"/>
                <a:gd name="T55" fmla="*/ 69 h 77"/>
                <a:gd name="T56" fmla="*/ 981 w 1069"/>
                <a:gd name="T57" fmla="*/ 61 h 77"/>
                <a:gd name="T58" fmla="*/ 928 w 1069"/>
                <a:gd name="T59" fmla="*/ 42 h 77"/>
                <a:gd name="T60" fmla="*/ 866 w 1069"/>
                <a:gd name="T61" fmla="*/ 59 h 77"/>
                <a:gd name="T62" fmla="*/ 832 w 1069"/>
                <a:gd name="T63" fmla="*/ 53 h 77"/>
                <a:gd name="T64" fmla="*/ 806 w 1069"/>
                <a:gd name="T65" fmla="*/ 59 h 77"/>
                <a:gd name="T66" fmla="*/ 756 w 1069"/>
                <a:gd name="T67" fmla="*/ 59 h 77"/>
                <a:gd name="T68" fmla="*/ 716 w 1069"/>
                <a:gd name="T69" fmla="*/ 47 h 77"/>
                <a:gd name="T70" fmla="*/ 665 w 1069"/>
                <a:gd name="T71" fmla="*/ 40 h 77"/>
                <a:gd name="T72" fmla="*/ 629 w 1069"/>
                <a:gd name="T73" fmla="*/ 50 h 77"/>
                <a:gd name="T74" fmla="*/ 584 w 1069"/>
                <a:gd name="T75" fmla="*/ 62 h 77"/>
                <a:gd name="T76" fmla="*/ 533 w 1069"/>
                <a:gd name="T77" fmla="*/ 55 h 77"/>
                <a:gd name="T78" fmla="*/ 481 w 1069"/>
                <a:gd name="T79" fmla="*/ 50 h 77"/>
                <a:gd name="T80" fmla="*/ 455 w 1069"/>
                <a:gd name="T81" fmla="*/ 42 h 77"/>
                <a:gd name="T82" fmla="*/ 412 w 1069"/>
                <a:gd name="T83" fmla="*/ 62 h 77"/>
                <a:gd name="T84" fmla="*/ 359 w 1069"/>
                <a:gd name="T85" fmla="*/ 57 h 77"/>
                <a:gd name="T86" fmla="*/ 321 w 1069"/>
                <a:gd name="T87" fmla="*/ 56 h 77"/>
                <a:gd name="T88" fmla="*/ 283 w 1069"/>
                <a:gd name="T89" fmla="*/ 59 h 77"/>
                <a:gd name="T90" fmla="*/ 246 w 1069"/>
                <a:gd name="T91" fmla="*/ 62 h 77"/>
                <a:gd name="T92" fmla="*/ 203 w 1069"/>
                <a:gd name="T93" fmla="*/ 58 h 77"/>
                <a:gd name="T94" fmla="*/ 174 w 1069"/>
                <a:gd name="T95" fmla="*/ 63 h 77"/>
                <a:gd name="T96" fmla="*/ 153 w 1069"/>
                <a:gd name="T97" fmla="*/ 58 h 77"/>
                <a:gd name="T98" fmla="*/ 115 w 1069"/>
                <a:gd name="T99" fmla="*/ 57 h 77"/>
                <a:gd name="T100" fmla="*/ 364 w 1069"/>
                <a:gd name="T101" fmla="*/ 18 h 77"/>
                <a:gd name="T102" fmla="*/ 13 w 1069"/>
                <a:gd name="T103" fmla="*/ 43 h 77"/>
                <a:gd name="T104" fmla="*/ 179 w 1069"/>
                <a:gd name="T105" fmla="*/ 29 h 77"/>
                <a:gd name="T106" fmla="*/ 233 w 1069"/>
                <a:gd name="T107" fmla="*/ 45 h 77"/>
                <a:gd name="T108" fmla="*/ 276 w 1069"/>
                <a:gd name="T109" fmla="*/ 32 h 77"/>
                <a:gd name="T110" fmla="*/ 404 w 1069"/>
                <a:gd name="T111" fmla="*/ 35 h 77"/>
                <a:gd name="T112" fmla="*/ 479 w 1069"/>
                <a:gd name="T113" fmla="*/ 39 h 77"/>
                <a:gd name="T114" fmla="*/ 612 w 1069"/>
                <a:gd name="T115" fmla="*/ 27 h 77"/>
                <a:gd name="T116" fmla="*/ 736 w 1069"/>
                <a:gd name="T117" fmla="*/ 44 h 77"/>
                <a:gd name="T118" fmla="*/ 789 w 1069"/>
                <a:gd name="T119" fmla="*/ 31 h 77"/>
                <a:gd name="T120" fmla="*/ 800 w 1069"/>
                <a:gd name="T121" fmla="*/ 29 h 77"/>
                <a:gd name="T122" fmla="*/ 894 w 1069"/>
                <a:gd name="T123" fmla="*/ 41 h 77"/>
                <a:gd name="T124" fmla="*/ 955 w 1069"/>
                <a:gd name="T125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69" h="77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26" name="Freeform 334"/>
            <p:cNvSpPr>
              <a:spLocks noEditPoints="1"/>
            </p:cNvSpPr>
            <p:nvPr/>
          </p:nvSpPr>
          <p:spPr bwMode="auto">
            <a:xfrm rot="10800000" flipH="1">
              <a:off x="6258539" y="4450982"/>
              <a:ext cx="3624526" cy="223551"/>
            </a:xfrm>
            <a:custGeom>
              <a:avLst/>
              <a:gdLst>
                <a:gd name="T0" fmla="*/ 32 w 1069"/>
                <a:gd name="T1" fmla="*/ 50 h 77"/>
                <a:gd name="T2" fmla="*/ 29 w 1069"/>
                <a:gd name="T3" fmla="*/ 17 h 77"/>
                <a:gd name="T4" fmla="*/ 87 w 1069"/>
                <a:gd name="T5" fmla="*/ 15 h 77"/>
                <a:gd name="T6" fmla="*/ 108 w 1069"/>
                <a:gd name="T7" fmla="*/ 20 h 77"/>
                <a:gd name="T8" fmla="*/ 148 w 1069"/>
                <a:gd name="T9" fmla="*/ 19 h 77"/>
                <a:gd name="T10" fmla="*/ 191 w 1069"/>
                <a:gd name="T11" fmla="*/ 13 h 77"/>
                <a:gd name="T12" fmla="*/ 241 w 1069"/>
                <a:gd name="T13" fmla="*/ 12 h 77"/>
                <a:gd name="T14" fmla="*/ 285 w 1069"/>
                <a:gd name="T15" fmla="*/ 10 h 77"/>
                <a:gd name="T16" fmla="*/ 325 w 1069"/>
                <a:gd name="T17" fmla="*/ 23 h 77"/>
                <a:gd name="T18" fmla="*/ 385 w 1069"/>
                <a:gd name="T19" fmla="*/ 9 h 77"/>
                <a:gd name="T20" fmla="*/ 405 w 1069"/>
                <a:gd name="T21" fmla="*/ 24 h 77"/>
                <a:gd name="T22" fmla="*/ 449 w 1069"/>
                <a:gd name="T23" fmla="*/ 12 h 77"/>
                <a:gd name="T24" fmla="*/ 488 w 1069"/>
                <a:gd name="T25" fmla="*/ 17 h 77"/>
                <a:gd name="T26" fmla="*/ 530 w 1069"/>
                <a:gd name="T27" fmla="*/ 14 h 77"/>
                <a:gd name="T28" fmla="*/ 587 w 1069"/>
                <a:gd name="T29" fmla="*/ 8 h 77"/>
                <a:gd name="T30" fmla="*/ 621 w 1069"/>
                <a:gd name="T31" fmla="*/ 19 h 77"/>
                <a:gd name="T32" fmla="*/ 677 w 1069"/>
                <a:gd name="T33" fmla="*/ 20 h 77"/>
                <a:gd name="T34" fmla="*/ 716 w 1069"/>
                <a:gd name="T35" fmla="*/ 15 h 77"/>
                <a:gd name="T36" fmla="*/ 761 w 1069"/>
                <a:gd name="T37" fmla="*/ 17 h 77"/>
                <a:gd name="T38" fmla="*/ 816 w 1069"/>
                <a:gd name="T39" fmla="*/ 9 h 77"/>
                <a:gd name="T40" fmla="*/ 850 w 1069"/>
                <a:gd name="T41" fmla="*/ 15 h 77"/>
                <a:gd name="T42" fmla="*/ 890 w 1069"/>
                <a:gd name="T43" fmla="*/ 9 h 77"/>
                <a:gd name="T44" fmla="*/ 939 w 1069"/>
                <a:gd name="T45" fmla="*/ 15 h 77"/>
                <a:gd name="T46" fmla="*/ 981 w 1069"/>
                <a:gd name="T47" fmla="*/ 29 h 77"/>
                <a:gd name="T48" fmla="*/ 1010 w 1069"/>
                <a:gd name="T49" fmla="*/ 27 h 77"/>
                <a:gd name="T50" fmla="*/ 1044 w 1069"/>
                <a:gd name="T51" fmla="*/ 53 h 77"/>
                <a:gd name="T52" fmla="*/ 1051 w 1069"/>
                <a:gd name="T53" fmla="*/ 58 h 77"/>
                <a:gd name="T54" fmla="*/ 1010 w 1069"/>
                <a:gd name="T55" fmla="*/ 69 h 77"/>
                <a:gd name="T56" fmla="*/ 981 w 1069"/>
                <a:gd name="T57" fmla="*/ 61 h 77"/>
                <a:gd name="T58" fmla="*/ 928 w 1069"/>
                <a:gd name="T59" fmla="*/ 42 h 77"/>
                <a:gd name="T60" fmla="*/ 866 w 1069"/>
                <a:gd name="T61" fmla="*/ 59 h 77"/>
                <a:gd name="T62" fmla="*/ 832 w 1069"/>
                <a:gd name="T63" fmla="*/ 53 h 77"/>
                <a:gd name="T64" fmla="*/ 806 w 1069"/>
                <a:gd name="T65" fmla="*/ 59 h 77"/>
                <a:gd name="T66" fmla="*/ 756 w 1069"/>
                <a:gd name="T67" fmla="*/ 59 h 77"/>
                <a:gd name="T68" fmla="*/ 716 w 1069"/>
                <a:gd name="T69" fmla="*/ 47 h 77"/>
                <a:gd name="T70" fmla="*/ 665 w 1069"/>
                <a:gd name="T71" fmla="*/ 40 h 77"/>
                <a:gd name="T72" fmla="*/ 629 w 1069"/>
                <a:gd name="T73" fmla="*/ 50 h 77"/>
                <a:gd name="T74" fmla="*/ 584 w 1069"/>
                <a:gd name="T75" fmla="*/ 62 h 77"/>
                <a:gd name="T76" fmla="*/ 533 w 1069"/>
                <a:gd name="T77" fmla="*/ 55 h 77"/>
                <a:gd name="T78" fmla="*/ 481 w 1069"/>
                <a:gd name="T79" fmla="*/ 50 h 77"/>
                <a:gd name="T80" fmla="*/ 455 w 1069"/>
                <a:gd name="T81" fmla="*/ 42 h 77"/>
                <a:gd name="T82" fmla="*/ 412 w 1069"/>
                <a:gd name="T83" fmla="*/ 62 h 77"/>
                <a:gd name="T84" fmla="*/ 359 w 1069"/>
                <a:gd name="T85" fmla="*/ 57 h 77"/>
                <a:gd name="T86" fmla="*/ 321 w 1069"/>
                <a:gd name="T87" fmla="*/ 56 h 77"/>
                <a:gd name="T88" fmla="*/ 283 w 1069"/>
                <a:gd name="T89" fmla="*/ 59 h 77"/>
                <a:gd name="T90" fmla="*/ 246 w 1069"/>
                <a:gd name="T91" fmla="*/ 62 h 77"/>
                <a:gd name="T92" fmla="*/ 203 w 1069"/>
                <a:gd name="T93" fmla="*/ 58 h 77"/>
                <a:gd name="T94" fmla="*/ 174 w 1069"/>
                <a:gd name="T95" fmla="*/ 63 h 77"/>
                <a:gd name="T96" fmla="*/ 153 w 1069"/>
                <a:gd name="T97" fmla="*/ 58 h 77"/>
                <a:gd name="T98" fmla="*/ 115 w 1069"/>
                <a:gd name="T99" fmla="*/ 57 h 77"/>
                <a:gd name="T100" fmla="*/ 364 w 1069"/>
                <a:gd name="T101" fmla="*/ 18 h 77"/>
                <a:gd name="T102" fmla="*/ 13 w 1069"/>
                <a:gd name="T103" fmla="*/ 43 h 77"/>
                <a:gd name="T104" fmla="*/ 179 w 1069"/>
                <a:gd name="T105" fmla="*/ 29 h 77"/>
                <a:gd name="T106" fmla="*/ 233 w 1069"/>
                <a:gd name="T107" fmla="*/ 45 h 77"/>
                <a:gd name="T108" fmla="*/ 276 w 1069"/>
                <a:gd name="T109" fmla="*/ 32 h 77"/>
                <a:gd name="T110" fmla="*/ 404 w 1069"/>
                <a:gd name="T111" fmla="*/ 35 h 77"/>
                <a:gd name="T112" fmla="*/ 479 w 1069"/>
                <a:gd name="T113" fmla="*/ 39 h 77"/>
                <a:gd name="T114" fmla="*/ 612 w 1069"/>
                <a:gd name="T115" fmla="*/ 27 h 77"/>
                <a:gd name="T116" fmla="*/ 736 w 1069"/>
                <a:gd name="T117" fmla="*/ 44 h 77"/>
                <a:gd name="T118" fmla="*/ 789 w 1069"/>
                <a:gd name="T119" fmla="*/ 31 h 77"/>
                <a:gd name="T120" fmla="*/ 800 w 1069"/>
                <a:gd name="T121" fmla="*/ 29 h 77"/>
                <a:gd name="T122" fmla="*/ 894 w 1069"/>
                <a:gd name="T123" fmla="*/ 41 h 77"/>
                <a:gd name="T124" fmla="*/ 955 w 1069"/>
                <a:gd name="T125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69" h="77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flipV="1">
            <a:off x="7270954" y="3068923"/>
            <a:ext cx="1447723" cy="92570"/>
            <a:chOff x="2804139" y="4450981"/>
            <a:chExt cx="7078926" cy="223552"/>
          </a:xfrm>
        </p:grpSpPr>
        <p:sp>
          <p:nvSpPr>
            <p:cNvPr id="28" name="Freeform 334"/>
            <p:cNvSpPr>
              <a:spLocks noEditPoints="1"/>
            </p:cNvSpPr>
            <p:nvPr/>
          </p:nvSpPr>
          <p:spPr bwMode="auto">
            <a:xfrm rot="10800000">
              <a:off x="2804139" y="4450981"/>
              <a:ext cx="3624526" cy="223551"/>
            </a:xfrm>
            <a:custGeom>
              <a:avLst/>
              <a:gdLst>
                <a:gd name="T0" fmla="*/ 32 w 1069"/>
                <a:gd name="T1" fmla="*/ 50 h 77"/>
                <a:gd name="T2" fmla="*/ 29 w 1069"/>
                <a:gd name="T3" fmla="*/ 17 h 77"/>
                <a:gd name="T4" fmla="*/ 87 w 1069"/>
                <a:gd name="T5" fmla="*/ 15 h 77"/>
                <a:gd name="T6" fmla="*/ 108 w 1069"/>
                <a:gd name="T7" fmla="*/ 20 h 77"/>
                <a:gd name="T8" fmla="*/ 148 w 1069"/>
                <a:gd name="T9" fmla="*/ 19 h 77"/>
                <a:gd name="T10" fmla="*/ 191 w 1069"/>
                <a:gd name="T11" fmla="*/ 13 h 77"/>
                <a:gd name="T12" fmla="*/ 241 w 1069"/>
                <a:gd name="T13" fmla="*/ 12 h 77"/>
                <a:gd name="T14" fmla="*/ 285 w 1069"/>
                <a:gd name="T15" fmla="*/ 10 h 77"/>
                <a:gd name="T16" fmla="*/ 325 w 1069"/>
                <a:gd name="T17" fmla="*/ 23 h 77"/>
                <a:gd name="T18" fmla="*/ 385 w 1069"/>
                <a:gd name="T19" fmla="*/ 9 h 77"/>
                <a:gd name="T20" fmla="*/ 405 w 1069"/>
                <a:gd name="T21" fmla="*/ 24 h 77"/>
                <a:gd name="T22" fmla="*/ 449 w 1069"/>
                <a:gd name="T23" fmla="*/ 12 h 77"/>
                <a:gd name="T24" fmla="*/ 488 w 1069"/>
                <a:gd name="T25" fmla="*/ 17 h 77"/>
                <a:gd name="T26" fmla="*/ 530 w 1069"/>
                <a:gd name="T27" fmla="*/ 14 h 77"/>
                <a:gd name="T28" fmla="*/ 587 w 1069"/>
                <a:gd name="T29" fmla="*/ 8 h 77"/>
                <a:gd name="T30" fmla="*/ 621 w 1069"/>
                <a:gd name="T31" fmla="*/ 19 h 77"/>
                <a:gd name="T32" fmla="*/ 677 w 1069"/>
                <a:gd name="T33" fmla="*/ 20 h 77"/>
                <a:gd name="T34" fmla="*/ 716 w 1069"/>
                <a:gd name="T35" fmla="*/ 15 h 77"/>
                <a:gd name="T36" fmla="*/ 761 w 1069"/>
                <a:gd name="T37" fmla="*/ 17 h 77"/>
                <a:gd name="T38" fmla="*/ 816 w 1069"/>
                <a:gd name="T39" fmla="*/ 9 h 77"/>
                <a:gd name="T40" fmla="*/ 850 w 1069"/>
                <a:gd name="T41" fmla="*/ 15 h 77"/>
                <a:gd name="T42" fmla="*/ 890 w 1069"/>
                <a:gd name="T43" fmla="*/ 9 h 77"/>
                <a:gd name="T44" fmla="*/ 939 w 1069"/>
                <a:gd name="T45" fmla="*/ 15 h 77"/>
                <a:gd name="T46" fmla="*/ 981 w 1069"/>
                <a:gd name="T47" fmla="*/ 29 h 77"/>
                <a:gd name="T48" fmla="*/ 1010 w 1069"/>
                <a:gd name="T49" fmla="*/ 27 h 77"/>
                <a:gd name="T50" fmla="*/ 1044 w 1069"/>
                <a:gd name="T51" fmla="*/ 53 h 77"/>
                <a:gd name="T52" fmla="*/ 1051 w 1069"/>
                <a:gd name="T53" fmla="*/ 58 h 77"/>
                <a:gd name="T54" fmla="*/ 1010 w 1069"/>
                <a:gd name="T55" fmla="*/ 69 h 77"/>
                <a:gd name="T56" fmla="*/ 981 w 1069"/>
                <a:gd name="T57" fmla="*/ 61 h 77"/>
                <a:gd name="T58" fmla="*/ 928 w 1069"/>
                <a:gd name="T59" fmla="*/ 42 h 77"/>
                <a:gd name="T60" fmla="*/ 866 w 1069"/>
                <a:gd name="T61" fmla="*/ 59 h 77"/>
                <a:gd name="T62" fmla="*/ 832 w 1069"/>
                <a:gd name="T63" fmla="*/ 53 h 77"/>
                <a:gd name="T64" fmla="*/ 806 w 1069"/>
                <a:gd name="T65" fmla="*/ 59 h 77"/>
                <a:gd name="T66" fmla="*/ 756 w 1069"/>
                <a:gd name="T67" fmla="*/ 59 h 77"/>
                <a:gd name="T68" fmla="*/ 716 w 1069"/>
                <a:gd name="T69" fmla="*/ 47 h 77"/>
                <a:gd name="T70" fmla="*/ 665 w 1069"/>
                <a:gd name="T71" fmla="*/ 40 h 77"/>
                <a:gd name="T72" fmla="*/ 629 w 1069"/>
                <a:gd name="T73" fmla="*/ 50 h 77"/>
                <a:gd name="T74" fmla="*/ 584 w 1069"/>
                <a:gd name="T75" fmla="*/ 62 h 77"/>
                <a:gd name="T76" fmla="*/ 533 w 1069"/>
                <a:gd name="T77" fmla="*/ 55 h 77"/>
                <a:gd name="T78" fmla="*/ 481 w 1069"/>
                <a:gd name="T79" fmla="*/ 50 h 77"/>
                <a:gd name="T80" fmla="*/ 455 w 1069"/>
                <a:gd name="T81" fmla="*/ 42 h 77"/>
                <a:gd name="T82" fmla="*/ 412 w 1069"/>
                <a:gd name="T83" fmla="*/ 62 h 77"/>
                <a:gd name="T84" fmla="*/ 359 w 1069"/>
                <a:gd name="T85" fmla="*/ 57 h 77"/>
                <a:gd name="T86" fmla="*/ 321 w 1069"/>
                <a:gd name="T87" fmla="*/ 56 h 77"/>
                <a:gd name="T88" fmla="*/ 283 w 1069"/>
                <a:gd name="T89" fmla="*/ 59 h 77"/>
                <a:gd name="T90" fmla="*/ 246 w 1069"/>
                <a:gd name="T91" fmla="*/ 62 h 77"/>
                <a:gd name="T92" fmla="*/ 203 w 1069"/>
                <a:gd name="T93" fmla="*/ 58 h 77"/>
                <a:gd name="T94" fmla="*/ 174 w 1069"/>
                <a:gd name="T95" fmla="*/ 63 h 77"/>
                <a:gd name="T96" fmla="*/ 153 w 1069"/>
                <a:gd name="T97" fmla="*/ 58 h 77"/>
                <a:gd name="T98" fmla="*/ 115 w 1069"/>
                <a:gd name="T99" fmla="*/ 57 h 77"/>
                <a:gd name="T100" fmla="*/ 364 w 1069"/>
                <a:gd name="T101" fmla="*/ 18 h 77"/>
                <a:gd name="T102" fmla="*/ 13 w 1069"/>
                <a:gd name="T103" fmla="*/ 43 h 77"/>
                <a:gd name="T104" fmla="*/ 179 w 1069"/>
                <a:gd name="T105" fmla="*/ 29 h 77"/>
                <a:gd name="T106" fmla="*/ 233 w 1069"/>
                <a:gd name="T107" fmla="*/ 45 h 77"/>
                <a:gd name="T108" fmla="*/ 276 w 1069"/>
                <a:gd name="T109" fmla="*/ 32 h 77"/>
                <a:gd name="T110" fmla="*/ 404 w 1069"/>
                <a:gd name="T111" fmla="*/ 35 h 77"/>
                <a:gd name="T112" fmla="*/ 479 w 1069"/>
                <a:gd name="T113" fmla="*/ 39 h 77"/>
                <a:gd name="T114" fmla="*/ 612 w 1069"/>
                <a:gd name="T115" fmla="*/ 27 h 77"/>
                <a:gd name="T116" fmla="*/ 736 w 1069"/>
                <a:gd name="T117" fmla="*/ 44 h 77"/>
                <a:gd name="T118" fmla="*/ 789 w 1069"/>
                <a:gd name="T119" fmla="*/ 31 h 77"/>
                <a:gd name="T120" fmla="*/ 800 w 1069"/>
                <a:gd name="T121" fmla="*/ 29 h 77"/>
                <a:gd name="T122" fmla="*/ 894 w 1069"/>
                <a:gd name="T123" fmla="*/ 41 h 77"/>
                <a:gd name="T124" fmla="*/ 955 w 1069"/>
                <a:gd name="T125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69" h="77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  <p:sp>
          <p:nvSpPr>
            <p:cNvPr id="29" name="Freeform 334"/>
            <p:cNvSpPr>
              <a:spLocks noEditPoints="1"/>
            </p:cNvSpPr>
            <p:nvPr/>
          </p:nvSpPr>
          <p:spPr bwMode="auto">
            <a:xfrm rot="10800000" flipH="1">
              <a:off x="6258539" y="4450982"/>
              <a:ext cx="3624526" cy="223551"/>
            </a:xfrm>
            <a:custGeom>
              <a:avLst/>
              <a:gdLst>
                <a:gd name="T0" fmla="*/ 32 w 1069"/>
                <a:gd name="T1" fmla="*/ 50 h 77"/>
                <a:gd name="T2" fmla="*/ 29 w 1069"/>
                <a:gd name="T3" fmla="*/ 17 h 77"/>
                <a:gd name="T4" fmla="*/ 87 w 1069"/>
                <a:gd name="T5" fmla="*/ 15 h 77"/>
                <a:gd name="T6" fmla="*/ 108 w 1069"/>
                <a:gd name="T7" fmla="*/ 20 h 77"/>
                <a:gd name="T8" fmla="*/ 148 w 1069"/>
                <a:gd name="T9" fmla="*/ 19 h 77"/>
                <a:gd name="T10" fmla="*/ 191 w 1069"/>
                <a:gd name="T11" fmla="*/ 13 h 77"/>
                <a:gd name="T12" fmla="*/ 241 w 1069"/>
                <a:gd name="T13" fmla="*/ 12 h 77"/>
                <a:gd name="T14" fmla="*/ 285 w 1069"/>
                <a:gd name="T15" fmla="*/ 10 h 77"/>
                <a:gd name="T16" fmla="*/ 325 w 1069"/>
                <a:gd name="T17" fmla="*/ 23 h 77"/>
                <a:gd name="T18" fmla="*/ 385 w 1069"/>
                <a:gd name="T19" fmla="*/ 9 h 77"/>
                <a:gd name="T20" fmla="*/ 405 w 1069"/>
                <a:gd name="T21" fmla="*/ 24 h 77"/>
                <a:gd name="T22" fmla="*/ 449 w 1069"/>
                <a:gd name="T23" fmla="*/ 12 h 77"/>
                <a:gd name="T24" fmla="*/ 488 w 1069"/>
                <a:gd name="T25" fmla="*/ 17 h 77"/>
                <a:gd name="T26" fmla="*/ 530 w 1069"/>
                <a:gd name="T27" fmla="*/ 14 h 77"/>
                <a:gd name="T28" fmla="*/ 587 w 1069"/>
                <a:gd name="T29" fmla="*/ 8 h 77"/>
                <a:gd name="T30" fmla="*/ 621 w 1069"/>
                <a:gd name="T31" fmla="*/ 19 h 77"/>
                <a:gd name="T32" fmla="*/ 677 w 1069"/>
                <a:gd name="T33" fmla="*/ 20 h 77"/>
                <a:gd name="T34" fmla="*/ 716 w 1069"/>
                <a:gd name="T35" fmla="*/ 15 h 77"/>
                <a:gd name="T36" fmla="*/ 761 w 1069"/>
                <a:gd name="T37" fmla="*/ 17 h 77"/>
                <a:gd name="T38" fmla="*/ 816 w 1069"/>
                <a:gd name="T39" fmla="*/ 9 h 77"/>
                <a:gd name="T40" fmla="*/ 850 w 1069"/>
                <a:gd name="T41" fmla="*/ 15 h 77"/>
                <a:gd name="T42" fmla="*/ 890 w 1069"/>
                <a:gd name="T43" fmla="*/ 9 h 77"/>
                <a:gd name="T44" fmla="*/ 939 w 1069"/>
                <a:gd name="T45" fmla="*/ 15 h 77"/>
                <a:gd name="T46" fmla="*/ 981 w 1069"/>
                <a:gd name="T47" fmla="*/ 29 h 77"/>
                <a:gd name="T48" fmla="*/ 1010 w 1069"/>
                <a:gd name="T49" fmla="*/ 27 h 77"/>
                <a:gd name="T50" fmla="*/ 1044 w 1069"/>
                <a:gd name="T51" fmla="*/ 53 h 77"/>
                <a:gd name="T52" fmla="*/ 1051 w 1069"/>
                <a:gd name="T53" fmla="*/ 58 h 77"/>
                <a:gd name="T54" fmla="*/ 1010 w 1069"/>
                <a:gd name="T55" fmla="*/ 69 h 77"/>
                <a:gd name="T56" fmla="*/ 981 w 1069"/>
                <a:gd name="T57" fmla="*/ 61 h 77"/>
                <a:gd name="T58" fmla="*/ 928 w 1069"/>
                <a:gd name="T59" fmla="*/ 42 h 77"/>
                <a:gd name="T60" fmla="*/ 866 w 1069"/>
                <a:gd name="T61" fmla="*/ 59 h 77"/>
                <a:gd name="T62" fmla="*/ 832 w 1069"/>
                <a:gd name="T63" fmla="*/ 53 h 77"/>
                <a:gd name="T64" fmla="*/ 806 w 1069"/>
                <a:gd name="T65" fmla="*/ 59 h 77"/>
                <a:gd name="T66" fmla="*/ 756 w 1069"/>
                <a:gd name="T67" fmla="*/ 59 h 77"/>
                <a:gd name="T68" fmla="*/ 716 w 1069"/>
                <a:gd name="T69" fmla="*/ 47 h 77"/>
                <a:gd name="T70" fmla="*/ 665 w 1069"/>
                <a:gd name="T71" fmla="*/ 40 h 77"/>
                <a:gd name="T72" fmla="*/ 629 w 1069"/>
                <a:gd name="T73" fmla="*/ 50 h 77"/>
                <a:gd name="T74" fmla="*/ 584 w 1069"/>
                <a:gd name="T75" fmla="*/ 62 h 77"/>
                <a:gd name="T76" fmla="*/ 533 w 1069"/>
                <a:gd name="T77" fmla="*/ 55 h 77"/>
                <a:gd name="T78" fmla="*/ 481 w 1069"/>
                <a:gd name="T79" fmla="*/ 50 h 77"/>
                <a:gd name="T80" fmla="*/ 455 w 1069"/>
                <a:gd name="T81" fmla="*/ 42 h 77"/>
                <a:gd name="T82" fmla="*/ 412 w 1069"/>
                <a:gd name="T83" fmla="*/ 62 h 77"/>
                <a:gd name="T84" fmla="*/ 359 w 1069"/>
                <a:gd name="T85" fmla="*/ 57 h 77"/>
                <a:gd name="T86" fmla="*/ 321 w 1069"/>
                <a:gd name="T87" fmla="*/ 56 h 77"/>
                <a:gd name="T88" fmla="*/ 283 w 1069"/>
                <a:gd name="T89" fmla="*/ 59 h 77"/>
                <a:gd name="T90" fmla="*/ 246 w 1069"/>
                <a:gd name="T91" fmla="*/ 62 h 77"/>
                <a:gd name="T92" fmla="*/ 203 w 1069"/>
                <a:gd name="T93" fmla="*/ 58 h 77"/>
                <a:gd name="T94" fmla="*/ 174 w 1069"/>
                <a:gd name="T95" fmla="*/ 63 h 77"/>
                <a:gd name="T96" fmla="*/ 153 w 1069"/>
                <a:gd name="T97" fmla="*/ 58 h 77"/>
                <a:gd name="T98" fmla="*/ 115 w 1069"/>
                <a:gd name="T99" fmla="*/ 57 h 77"/>
                <a:gd name="T100" fmla="*/ 364 w 1069"/>
                <a:gd name="T101" fmla="*/ 18 h 77"/>
                <a:gd name="T102" fmla="*/ 13 w 1069"/>
                <a:gd name="T103" fmla="*/ 43 h 77"/>
                <a:gd name="T104" fmla="*/ 179 w 1069"/>
                <a:gd name="T105" fmla="*/ 29 h 77"/>
                <a:gd name="T106" fmla="*/ 233 w 1069"/>
                <a:gd name="T107" fmla="*/ 45 h 77"/>
                <a:gd name="T108" fmla="*/ 276 w 1069"/>
                <a:gd name="T109" fmla="*/ 32 h 77"/>
                <a:gd name="T110" fmla="*/ 404 w 1069"/>
                <a:gd name="T111" fmla="*/ 35 h 77"/>
                <a:gd name="T112" fmla="*/ 479 w 1069"/>
                <a:gd name="T113" fmla="*/ 39 h 77"/>
                <a:gd name="T114" fmla="*/ 612 w 1069"/>
                <a:gd name="T115" fmla="*/ 27 h 77"/>
                <a:gd name="T116" fmla="*/ 736 w 1069"/>
                <a:gd name="T117" fmla="*/ 44 h 77"/>
                <a:gd name="T118" fmla="*/ 789 w 1069"/>
                <a:gd name="T119" fmla="*/ 31 h 77"/>
                <a:gd name="T120" fmla="*/ 800 w 1069"/>
                <a:gd name="T121" fmla="*/ 29 h 77"/>
                <a:gd name="T122" fmla="*/ 894 w 1069"/>
                <a:gd name="T123" fmla="*/ 41 h 77"/>
                <a:gd name="T124" fmla="*/ 955 w 1069"/>
                <a:gd name="T125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69" h="77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思源黑体 CN Medium" panose="020F0502020204030204" pitchFamily="34" charset="-122"/>
                <a:ea typeface="思源黑体 CN Medium" panose="020F050202020403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864.3055118110237,&quot;width&quot;:2864.3055118110237}"/>
</p:tagLst>
</file>

<file path=ppt/tags/tag2.xml><?xml version="1.0" encoding="utf-8"?>
<p:tagLst xmlns:p="http://schemas.openxmlformats.org/presentationml/2006/main">
  <p:tag name="KSO_WM_UNIT_PLACING_PICTURE_USER_VIEWPORT" val="{&quot;height&quot;:5775,&quot;width&quot;:16320}"/>
</p:tagLst>
</file>

<file path=ppt/tags/tag3.xml><?xml version="1.0" encoding="utf-8"?>
<p:tagLst xmlns:p="http://schemas.openxmlformats.org/presentationml/2006/main">
  <p:tag name="KSO_WM_UNIT_PLACING_PICTURE_USER_VIEWPORT" val="{&quot;height&quot;:2864.3055118110237,&quot;width&quot;:2864.3055118110237}"/>
</p:tagLst>
</file>

<file path=ppt/tags/tag4.xml><?xml version="1.0" encoding="utf-8"?>
<p:tagLst xmlns:p="http://schemas.openxmlformats.org/presentationml/2006/main">
  <p:tag name="KSO_WM_UNIT_PLACING_PICTURE_USER_VIEWPORT" val="{&quot;height&quot;:8535,&quot;width&quot;:9840}"/>
</p:tagLst>
</file>

<file path=ppt/theme/theme1.xml><?xml version="1.0" encoding="utf-8"?>
<a:theme xmlns:a="http://schemas.openxmlformats.org/drawingml/2006/main" name="Office 主题​​">
  <a:themeElements>
    <a:clrScheme name="粉笔配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0E6"/>
      </a:accent1>
      <a:accent2>
        <a:srgbClr val="CF1E16"/>
      </a:accent2>
      <a:accent3>
        <a:srgbClr val="DDE663"/>
      </a:accent3>
      <a:accent4>
        <a:srgbClr val="59ECB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思源黑体 CN Medium"/>
        <a:font script="Hebr" typeface="思源黑体 CN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思源黑体 CN Medium"/>
        <a:font script="Hebr" typeface="思源黑体 CN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WPS 演示</Application>
  <PresentationFormat>宽屏</PresentationFormat>
  <Paragraphs>78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思源黑体 CN Medium</vt:lpstr>
      <vt:lpstr>思源黑体 CN Medium</vt:lpstr>
      <vt:lpstr>Source Han Sans Heavy</vt:lpstr>
      <vt:lpstr>Montserrat-ExtraBold</vt:lpstr>
      <vt:lpstr>微软雅黑</vt:lpstr>
      <vt:lpstr>Arial Unicode MS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静态粉笔黑板毕业答辩PPT模板</dc:title>
  <dc:creator>日天杂谈</dc:creator>
  <cp:lastModifiedBy>陈问问</cp:lastModifiedBy>
  <cp:revision>81</cp:revision>
  <dcterms:created xsi:type="dcterms:W3CDTF">2020-04-09T02:21:00Z</dcterms:created>
  <dcterms:modified xsi:type="dcterms:W3CDTF">2020-07-02T14:09:33Z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3845153</vt:lpwstr>
  </property>
  <property fmtid="{D5CDD505-2E9C-101B-9397-08002B2CF9AE}" pid="3" name="NXPowerLiteVersion">
    <vt:lpwstr>D4.1.4</vt:lpwstr>
  </property>
  <property fmtid="{D5CDD505-2E9C-101B-9397-08002B2CF9AE}" pid="4" name="KSOProductBuildVer">
    <vt:lpwstr>2052-11.1.0.9739</vt:lpwstr>
  </property>
</Properties>
</file>