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61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个人讲解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陈述人：陈美棱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6570" y="278765"/>
            <a:ext cx="2621915" cy="800735"/>
          </a:xfrm>
        </p:spPr>
        <p:txBody>
          <a:bodyPr/>
          <a:p>
            <a:r>
              <a:rPr lang="en-US" altLang="zh-CN" sz="2800">
                <a:effectLst/>
                <a:latin typeface="方正书宋_GBK" panose="02000000000000000000" charset="-122"/>
                <a:ea typeface="方正书宋_GBK" panose="02000000000000000000" charset="-122"/>
              </a:rPr>
              <a:t>WORKS</a:t>
            </a:r>
            <a:r>
              <a:rPr lang="zh-CN" altLang="en-US" sz="2800">
                <a:effectLst/>
                <a:latin typeface="方正书宋_GBK" panose="02000000000000000000" charset="-122"/>
                <a:ea typeface="方正书宋_GBK" panose="02000000000000000000" charset="-122"/>
              </a:rPr>
              <a:t> </a:t>
            </a:r>
            <a:endParaRPr lang="zh-CN" altLang="en-US" sz="2800">
              <a:effectLst/>
              <a:latin typeface="方正书宋_GBK" panose="02000000000000000000" charset="-122"/>
              <a:ea typeface="方正书宋_GBK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0750" y="1287780"/>
            <a:ext cx="37033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需求阶段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共同讨论编写愿景文档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参与涉众分析，讨论用户分类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20750" y="2680335"/>
            <a:ext cx="4150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分析阶段 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绘制观看视频用况，通信图和顺序图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参与数据库设计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53770" y="4027805"/>
            <a:ext cx="39141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实现阶段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主要负责服务器配置编写与配置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主界面编写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数据库中</a:t>
            </a:r>
            <a:r>
              <a:rPr lang="en-US" altLang="zh-CN"/>
              <a:t>VideoInfo</a:t>
            </a:r>
            <a:r>
              <a:rPr lang="zh-CN" altLang="en-US"/>
              <a:t>的存取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" y="2745740"/>
            <a:ext cx="5048250" cy="1724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1335" y="398780"/>
            <a:ext cx="2803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方正书宋_GBK" panose="02000000000000000000" charset="-122"/>
                <a:ea typeface="方正书宋_GBK" panose="02000000000000000000" charset="-122"/>
              </a:rPr>
              <a:t>观看视频用况图</a:t>
            </a:r>
            <a:endParaRPr lang="zh-CN" altLang="en-US" sz="2800">
              <a:latin typeface="方正书宋_GBK" panose="02000000000000000000" charset="-122"/>
              <a:ea typeface="方正书宋_GBK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1335" y="1263650"/>
            <a:ext cx="345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该用况描述了影迷如何观</a:t>
            </a:r>
            <a:r>
              <a:rPr lang="zh-CN" altLang="en-US">
                <a:sym typeface="+mn-ea"/>
              </a:rPr>
              <a:t>看视频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3375" y="344170"/>
            <a:ext cx="3401695" cy="686435"/>
          </a:xfrm>
        </p:spPr>
        <p:txBody>
          <a:bodyPr>
            <a:normAutofit/>
          </a:bodyPr>
          <a:p>
            <a:r>
              <a:rPr lang="en-US" altLang="zh-CN" sz="2800">
                <a:effectLst/>
                <a:latin typeface="方正书宋_GBK" panose="02000000000000000000" charset="-122"/>
                <a:ea typeface="方正书宋_GBK" panose="02000000000000000000" charset="-122"/>
                <a:cs typeface="方正书宋_GBK" panose="02000000000000000000" charset="-122"/>
              </a:rPr>
              <a:t>nginx</a:t>
            </a:r>
            <a:r>
              <a:rPr lang="zh-CN" altLang="en-US" sz="2800">
                <a:effectLst/>
                <a:latin typeface="方正书宋_GBK" panose="02000000000000000000" charset="-122"/>
                <a:ea typeface="方正书宋_GBK" panose="02000000000000000000" charset="-122"/>
                <a:cs typeface="方正书宋_GBK" panose="02000000000000000000" charset="-122"/>
              </a:rPr>
              <a:t> 服务器</a:t>
            </a:r>
            <a:endParaRPr lang="zh-CN" altLang="en-US" sz="2800">
              <a:effectLst/>
              <a:latin typeface="方正书宋_GBK" panose="02000000000000000000" charset="-122"/>
              <a:ea typeface="方正书宋_GBK" panose="02000000000000000000" charset="-122"/>
              <a:cs typeface="方正书宋_GBK" panose="020000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9010" y="1212533"/>
            <a:ext cx="9144000" cy="1655762"/>
          </a:xfrm>
        </p:spPr>
        <p:txBody>
          <a:bodyPr>
            <a:normAutofit/>
          </a:bodyPr>
          <a:p>
            <a:pPr algn="l"/>
            <a:r>
              <a:rPr lang="zh-CN" altLang="en-US"/>
              <a:t>视频是通过</a:t>
            </a:r>
            <a:r>
              <a:rPr lang="en-US" altLang="zh-CN"/>
              <a:t>http</a:t>
            </a:r>
            <a:r>
              <a:rPr lang="zh-CN" altLang="en-US"/>
              <a:t>协议访问</a:t>
            </a:r>
            <a:r>
              <a:rPr lang="en-US" altLang="zh-CN"/>
              <a:t>nginx</a:t>
            </a:r>
            <a:r>
              <a:rPr lang="zh-CN" altLang="en-US"/>
              <a:t>服务器来获取地址，并将其存入数据库。</a:t>
            </a:r>
            <a:endParaRPr lang="zh-CN" altLang="en-US"/>
          </a:p>
          <a:p>
            <a:pPr algn="l"/>
            <a:r>
              <a:rPr lang="zh-CN" altLang="en-US"/>
              <a:t>当点击视频时，会访问相应的视频地址来播放视频。</a:t>
            </a:r>
            <a:endParaRPr lang="zh-CN" altLang="en-US"/>
          </a:p>
          <a:p>
            <a:pPr algn="l"/>
            <a:r>
              <a:rPr lang="zh-CN" altLang="en-US"/>
              <a:t>当开启服务器之后，可以在局域网内访问，播放视频。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当开启服务器之后，也可以同时运行多个客户端播放视频。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9010" y="3049270"/>
            <a:ext cx="7469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但是由于前期设计不当，未曾自己编写服务器来存取数据，以为用</a:t>
            </a:r>
            <a:r>
              <a:rPr lang="en-US" altLang="zh-CN">
                <a:sym typeface="+mn-ea"/>
              </a:rPr>
              <a:t>nginx</a:t>
            </a:r>
            <a:r>
              <a:rPr lang="zh-CN" altLang="en-US">
                <a:sym typeface="+mn-ea"/>
              </a:rPr>
              <a:t>反向代理服务器就可以。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3375" y="344170"/>
            <a:ext cx="3401695" cy="686435"/>
          </a:xfrm>
        </p:spPr>
        <p:txBody>
          <a:bodyPr>
            <a:normAutofit/>
          </a:bodyPr>
          <a:p>
            <a:r>
              <a:rPr lang="zh-CN" altLang="en-US" sz="2800">
                <a:effectLst/>
                <a:latin typeface="方正书宋_GBK" panose="02000000000000000000" charset="-122"/>
                <a:ea typeface="方正书宋_GBK" panose="02000000000000000000" charset="-122"/>
                <a:cs typeface="方正书宋_GBK" panose="02000000000000000000" charset="-122"/>
              </a:rPr>
              <a:t> 服务器</a:t>
            </a:r>
            <a:endParaRPr lang="zh-CN" altLang="en-US" sz="2800">
              <a:effectLst/>
              <a:latin typeface="方正书宋_GBK" panose="02000000000000000000" charset="-122"/>
              <a:ea typeface="方正书宋_GBK" panose="02000000000000000000" charset="-122"/>
              <a:cs typeface="方正书宋_GBK" panose="020000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9010" y="1212533"/>
            <a:ext cx="9144000" cy="1655762"/>
          </a:xfrm>
        </p:spPr>
        <p:txBody>
          <a:bodyPr>
            <a:normAutofit/>
          </a:bodyPr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0429" t="31329" r="39692" b="9655"/>
          <a:stretch>
            <a:fillRect/>
          </a:stretch>
        </p:blipFill>
        <p:spPr>
          <a:xfrm>
            <a:off x="492125" y="1270000"/>
            <a:ext cx="5944870" cy="49485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3375" y="344170"/>
            <a:ext cx="3401695" cy="686435"/>
          </a:xfrm>
        </p:spPr>
        <p:txBody>
          <a:bodyPr>
            <a:normAutofit/>
          </a:bodyPr>
          <a:p>
            <a:r>
              <a:rPr lang="zh-CN" altLang="en-US" sz="2800">
                <a:effectLst/>
                <a:latin typeface="方正书宋_GBK" panose="02000000000000000000" charset="-122"/>
                <a:ea typeface="方正书宋_GBK" panose="02000000000000000000" charset="-122"/>
                <a:cs typeface="方正书宋_GBK" panose="02000000000000000000" charset="-122"/>
              </a:rPr>
              <a:t> 服务器</a:t>
            </a:r>
            <a:endParaRPr lang="zh-CN" altLang="en-US" sz="2800">
              <a:effectLst/>
              <a:latin typeface="方正书宋_GBK" panose="02000000000000000000" charset="-122"/>
              <a:ea typeface="方正书宋_GBK" panose="02000000000000000000" charset="-122"/>
              <a:cs typeface="方正书宋_GBK" panose="020000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9010" y="1212533"/>
            <a:ext cx="9144000" cy="1655762"/>
          </a:xfrm>
        </p:spPr>
        <p:txBody>
          <a:bodyPr>
            <a:normAutofit/>
          </a:bodyPr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1030605"/>
            <a:ext cx="7068820" cy="52552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3375" y="344170"/>
            <a:ext cx="3401695" cy="686435"/>
          </a:xfrm>
        </p:spPr>
        <p:txBody>
          <a:bodyPr>
            <a:normAutofit/>
          </a:bodyPr>
          <a:p>
            <a:r>
              <a:rPr lang="zh-CN" altLang="en-US" sz="2800">
                <a:effectLst/>
                <a:latin typeface="方正书宋_GBK" panose="02000000000000000000" charset="-122"/>
                <a:ea typeface="方正书宋_GBK" panose="02000000000000000000" charset="-122"/>
                <a:cs typeface="方正书宋_GBK" panose="02000000000000000000" charset="-122"/>
              </a:rPr>
              <a:t>客户端</a:t>
            </a:r>
            <a:endParaRPr lang="zh-CN" altLang="en-US" sz="2800">
              <a:effectLst/>
              <a:latin typeface="方正书宋_GBK" panose="02000000000000000000" charset="-122"/>
              <a:ea typeface="方正书宋_GBK" panose="02000000000000000000" charset="-122"/>
              <a:cs typeface="方正书宋_GBK" panose="020000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9010" y="1212533"/>
            <a:ext cx="9144000" cy="1655762"/>
          </a:xfrm>
        </p:spPr>
        <p:txBody>
          <a:bodyPr>
            <a:normAutofit/>
          </a:bodyPr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1212850"/>
            <a:ext cx="6677025" cy="4410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625" y="236855"/>
            <a:ext cx="2477135" cy="662940"/>
          </a:xfrm>
        </p:spPr>
        <p:txBody>
          <a:bodyPr/>
          <a:p>
            <a:r>
              <a:rPr lang="zh-CN" altLang="en-US" sz="2800">
                <a:effectLst/>
                <a:latin typeface="方正书宋_GBK" panose="02000000000000000000" charset="-122"/>
                <a:ea typeface="方正书宋_GBK" panose="02000000000000000000" charset="-122"/>
              </a:rPr>
              <a:t>个人小结</a:t>
            </a:r>
            <a:endParaRPr lang="zh-CN" altLang="en-US" sz="2800">
              <a:effectLst/>
              <a:latin typeface="方正书宋_GBK" panose="02000000000000000000" charset="-122"/>
              <a:ea typeface="方正书宋_GBK" panose="020000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7700" y="1468438"/>
            <a:ext cx="9144000" cy="1655762"/>
          </a:xfrm>
        </p:spPr>
        <p:txBody>
          <a:bodyPr>
            <a:normAutofit lnSpcReduction="10000"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学会了如何将数据传给</a:t>
            </a:r>
            <a:r>
              <a:rPr lang="en-US" altLang="zh-CN"/>
              <a:t>Listview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学会了如何实现客户端与服务端在局域网的连接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对</a:t>
            </a:r>
            <a:r>
              <a:rPr lang="en-US" altLang="zh-CN"/>
              <a:t>nginx</a:t>
            </a:r>
            <a:r>
              <a:rPr lang="zh-CN" altLang="en-US"/>
              <a:t>反向代理服务器有了进一步理解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在编写代码之前，一定要进行设计，否则后面编写会出现大错误，可能导致整个项目倒退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WPS 演示</Application>
  <PresentationFormat>宽屏</PresentationFormat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宋体</vt:lpstr>
      <vt:lpstr>Arial Unicode MS</vt:lpstr>
      <vt:lpstr>Arial Black</vt:lpstr>
      <vt:lpstr>方正书宋_GBK</vt:lpstr>
      <vt:lpstr>微软雅黑</vt:lpstr>
      <vt:lpstr>华文黑体</vt:lpstr>
      <vt:lpstr>MT Extra</vt:lpstr>
      <vt:lpstr>Times New Roman</vt:lpstr>
      <vt:lpstr>Office 主题​​</vt:lpstr>
      <vt:lpstr>PowerPoint 演示文稿</vt:lpstr>
      <vt:lpstr>个人陈述 </vt:lpstr>
      <vt:lpstr>个人陈述 </vt:lpstr>
      <vt:lpstr>个人陈述 </vt:lpstr>
      <vt:lpstr>nginx 服务器</vt:lpstr>
      <vt:lpstr> 服务器与客户端</vt:lpstr>
      <vt:lpstr> 服务器</vt:lpstr>
      <vt:lpstr>个人陈述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root</dc:creator>
  <cp:lastModifiedBy>root</cp:lastModifiedBy>
  <cp:revision>25</cp:revision>
  <dcterms:created xsi:type="dcterms:W3CDTF">2020-07-02T12:17:11Z</dcterms:created>
  <dcterms:modified xsi:type="dcterms:W3CDTF">2020-07-02T12:17:11Z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