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5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469B82-AD75-D224-34D0-371711485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567226"/>
            <a:ext cx="8991600" cy="1723549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我的一生</a:t>
            </a:r>
            <a:endParaRPr 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63D6CA-29ED-45C8-C291-0DF15D1A9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19" y="5583044"/>
            <a:ext cx="3995955" cy="65316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110C51514 </a:t>
            </a:r>
            <a:r>
              <a:rPr lang="zh-TW" altLang="en-US" dirty="0">
                <a:solidFill>
                  <a:srgbClr val="FFFFFF"/>
                </a:solidFill>
              </a:rPr>
              <a:t>胡智傑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4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2F5DB-5FC1-AC82-9D72-D2884F56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興趣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A64581-9067-799E-AF07-2788F9938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討厭的東西</a:t>
            </a:r>
            <a:r>
              <a:rPr lang="en-US" altLang="zh-TW" sz="3200" dirty="0"/>
              <a:t>:</a:t>
            </a:r>
            <a:r>
              <a:rPr lang="zh-TW" altLang="en-US" sz="3200" dirty="0"/>
              <a:t> 狹窄的空間</a:t>
            </a:r>
            <a:endParaRPr lang="en-US" altLang="zh-TW" sz="3200" dirty="0"/>
          </a:p>
          <a:p>
            <a:r>
              <a:rPr lang="zh-TW" altLang="en-US" sz="3200" dirty="0"/>
              <a:t>喜歡的東西</a:t>
            </a:r>
            <a:r>
              <a:rPr lang="en-US" altLang="zh-TW" sz="3200" dirty="0"/>
              <a:t>:</a:t>
            </a:r>
            <a:r>
              <a:rPr lang="zh-TW" altLang="en-US" sz="3200" dirty="0"/>
              <a:t> 番茄醬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559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寶貝球">
            <a:extLst>
              <a:ext uri="{FF2B5EF4-FFF2-40B4-BE49-F238E27FC236}">
                <a16:creationId xmlns:a16="http://schemas.microsoft.com/office/drawing/2014/main" id="{FBCF1B4B-AD29-19C8-B50C-5A758CB19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439" y="1034085"/>
            <a:ext cx="4789827" cy="478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516F97B9-23C6-4EF1-AED7-D5E3C26A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096000" y="1142999"/>
            <a:ext cx="0" cy="4572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一張含有 窗戶 的圖片&#10;&#10;自動產生的描述">
            <a:extLst>
              <a:ext uri="{FF2B5EF4-FFF2-40B4-BE49-F238E27FC236}">
                <a16:creationId xmlns:a16="http://schemas.microsoft.com/office/drawing/2014/main" id="{1EC85AB5-5DEB-82D2-CA4D-129BCA796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4" y="1577781"/>
            <a:ext cx="4799456" cy="370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79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神奇宝贝 op1《目标是神奇宝贝大师》">
            <a:extLst>
              <a:ext uri="{FF2B5EF4-FFF2-40B4-BE49-F238E27FC236}">
                <a16:creationId xmlns:a16="http://schemas.microsoft.com/office/drawing/2014/main" id="{F5E896C9-F4B3-C3E1-3EC5-B4A9F74B8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F6994C1-2987-1582-944A-37DDFA72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40318"/>
            <a:ext cx="8991600" cy="1138773"/>
          </a:xfr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zh-TW" altLang="en-US" sz="3800">
                <a:solidFill>
                  <a:schemeClr val="tx1"/>
                </a:solidFill>
              </a:rPr>
              <a:t>目標</a:t>
            </a:r>
            <a:endParaRPr lang="en-US" sz="3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5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FC19352-B3F3-8BC2-8CDA-97E6543ACB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9" b="82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C7C7E03-AB9E-C9A1-4D5C-DD31E1C8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40318"/>
            <a:ext cx="8991600" cy="1138773"/>
          </a:xfr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zh-TW" altLang="en-US" sz="3800">
                <a:solidFill>
                  <a:schemeClr val="tx1"/>
                </a:solidFill>
              </a:rPr>
              <a:t>努力</a:t>
            </a:r>
            <a:endParaRPr lang="en-US" sz="3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75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6E33110B-6812-84D3-6AF8-8A7FDEB61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9" b="6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2FF1B7B-A5B2-393B-23A3-973E0B5E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40318"/>
            <a:ext cx="8991600" cy="1138773"/>
          </a:xfr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zh-TW" altLang="en-US" sz="3800">
                <a:solidFill>
                  <a:schemeClr val="tx1"/>
                </a:solidFill>
              </a:rPr>
              <a:t>結果</a:t>
            </a:r>
            <a:endParaRPr lang="en-US" sz="3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43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A757ED5-A5F8-8CA6-6B4B-5538165A71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7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D275881-9ED7-E223-CF94-D7E9AC17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40318"/>
            <a:ext cx="8991600" cy="1138773"/>
          </a:xfr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zh-TW" altLang="en-US" sz="3800">
                <a:solidFill>
                  <a:schemeClr val="tx1"/>
                </a:solidFill>
              </a:rPr>
              <a:t>轉折</a:t>
            </a:r>
            <a:endParaRPr lang="en-US" sz="3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3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Rectangle 5135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E9A15E5-1BC4-89DD-2F4C-B4360F5A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結局</a:t>
            </a: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5122" name="Picture 2" descr="神奇寶貝:小智道館徽章前期全靠送，怕不是有py交易？ - 壹讀">
            <a:extLst>
              <a:ext uri="{FF2B5EF4-FFF2-40B4-BE49-F238E27FC236}">
                <a16:creationId xmlns:a16="http://schemas.microsoft.com/office/drawing/2014/main" id="{D081AACF-1EB2-F1CA-F5B9-9C55C3457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2" r="-1" b="2352"/>
          <a:stretch/>
        </p:blipFill>
        <p:spPr bwMode="auto">
          <a:xfrm>
            <a:off x="20" y="10"/>
            <a:ext cx="6062452" cy="342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精灵宝可梦：盘点小智当年捡来的徽章，这能打进十六强真不容易！|精灵|徽章|尼比_新浪新闻">
            <a:extLst>
              <a:ext uri="{FF2B5EF4-FFF2-40B4-BE49-F238E27FC236}">
                <a16:creationId xmlns:a16="http://schemas.microsoft.com/office/drawing/2014/main" id="{2F2014F5-4A8B-84D0-AA8C-D52456E12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0" r="-1" b="3305"/>
          <a:stretch/>
        </p:blipFill>
        <p:spPr bwMode="auto">
          <a:xfrm>
            <a:off x="6129528" y="-1"/>
            <a:ext cx="6062472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Content Placeholder 5132">
            <a:extLst>
              <a:ext uri="{FF2B5EF4-FFF2-40B4-BE49-F238E27FC236}">
                <a16:creationId xmlns:a16="http://schemas.microsoft.com/office/drawing/2014/main" id="{9402ADDF-281E-E4F6-0436-ECDBB367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7200" dirty="0">
                <a:solidFill>
                  <a:schemeClr val="bg1"/>
                </a:solidFill>
              </a:rPr>
              <a:t>謝謝大家</a:t>
            </a:r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5126" name="Picture 6" descr="皮卡丘动图- 皮卡丘动图表情包_皮卡丘_动图_卡通表情- 发表情- fabiaoqing.com">
            <a:extLst>
              <a:ext uri="{FF2B5EF4-FFF2-40B4-BE49-F238E27FC236}">
                <a16:creationId xmlns:a16="http://schemas.microsoft.com/office/drawing/2014/main" id="{F1DD033E-35FB-8F19-2922-E735BC034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870" y="4848339"/>
            <a:ext cx="2319990" cy="154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208429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8137</TotalTime>
  <Words>25</Words>
  <Application>Microsoft Office PowerPoint</Application>
  <PresentationFormat>寬螢幕</PresentationFormat>
  <Paragraphs>11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包裹</vt:lpstr>
      <vt:lpstr>我的一生</vt:lpstr>
      <vt:lpstr>興趣</vt:lpstr>
      <vt:lpstr>PowerPoint 簡報</vt:lpstr>
      <vt:lpstr>目標</vt:lpstr>
      <vt:lpstr>努力</vt:lpstr>
      <vt:lpstr>結果</vt:lpstr>
      <vt:lpstr>轉折</vt:lpstr>
      <vt:lpstr>結局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我的一生</dc:title>
  <dc:creator>Jerry G</dc:creator>
  <cp:lastModifiedBy>Jerry G</cp:lastModifiedBy>
  <cp:revision>3</cp:revision>
  <dcterms:created xsi:type="dcterms:W3CDTF">2022-10-30T10:06:08Z</dcterms:created>
  <dcterms:modified xsi:type="dcterms:W3CDTF">2022-11-05T01:43:32Z</dcterms:modified>
</cp:coreProperties>
</file>