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80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設計" id="{5840EF85-AC94-4CF0-A851-81CC79AAFBB4}">
          <p14:sldIdLst>
            <p14:sldId id="258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昱承 朱" initials="昱承" lastIdx="1" clrIdx="0">
    <p:extLst>
      <p:ext uri="{19B8F6BF-5375-455C-9EA6-DF929625EA0E}">
        <p15:presenceInfo xmlns:p15="http://schemas.microsoft.com/office/powerpoint/2012/main" userId="3d995507defa065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63" autoAdjust="0"/>
  </p:normalViewPr>
  <p:slideViewPr>
    <p:cSldViewPr snapToGrid="0">
      <p:cViewPr varScale="1">
        <p:scale>
          <a:sx n="103" d="100"/>
          <a:sy n="103" d="100"/>
        </p:scale>
        <p:origin x="87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8280"/>
    </p:cViewPr>
  </p:sorterViewPr>
  <p:notesViewPr>
    <p:cSldViewPr snapToGrid="0">
      <p:cViewPr varScale="1">
        <p:scale>
          <a:sx n="86" d="100"/>
          <a:sy n="86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05C5-9D54-40E2-B40C-7996280CAB02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A6B0B-A5FB-4629-B823-69B1A9EB3A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714DB0-407F-464B-8567-70F1AA7C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3EC0A1-79A2-4F44-AB2C-C62299F40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3F0E37-0586-49BD-A1B1-922F939B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B0DA3-1C91-429E-85DF-004AAF88FDEC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3A1272-70A2-4510-8EF1-85BAD20E9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ABD805-152E-4508-A4D5-B91FE150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6158-51B5-430F-A74C-56C243575C3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756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2024/10/24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2024/10/24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DA525-EDE2-4E29-8D18-3F61AD8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94" y="-88086"/>
            <a:ext cx="10515600" cy="1325563"/>
          </a:xfrm>
        </p:spPr>
        <p:txBody>
          <a:bodyPr/>
          <a:lstStyle/>
          <a:p>
            <a:r>
              <a:rPr lang="zh-TW" altLang="en-US" dirty="0"/>
              <a:t>設計 </a:t>
            </a:r>
            <a:r>
              <a:rPr lang="en-US" altLang="zh-TW" dirty="0"/>
              <a:t>– </a:t>
            </a:r>
            <a:r>
              <a:rPr lang="zh-TW" altLang="en-US" dirty="0"/>
              <a:t>架構圖</a:t>
            </a:r>
            <a:endParaRPr lang="zh-TW" altLang="en-US" b="1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BCEF3DF-8442-4196-B9C8-8032A4815170}"/>
              </a:ext>
            </a:extLst>
          </p:cNvPr>
          <p:cNvSpPr/>
          <p:nvPr/>
        </p:nvSpPr>
        <p:spPr>
          <a:xfrm>
            <a:off x="2259788" y="3429000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輸入影像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1F3CBC7-485A-4061-87A5-78209873E8BC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3450557" y="3701335"/>
            <a:ext cx="714375" cy="12700"/>
          </a:xfrm>
          <a:prstGeom prst="bentConnector3">
            <a:avLst>
              <a:gd name="adj1" fmla="val -2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30BC9DDA-10F8-A439-AD6F-36D3F586C154}"/>
              </a:ext>
            </a:extLst>
          </p:cNvPr>
          <p:cNvSpPr/>
          <p:nvPr/>
        </p:nvSpPr>
        <p:spPr>
          <a:xfrm>
            <a:off x="4164932" y="3441700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圖像前處理</a:t>
            </a:r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1DF75C9F-A568-1313-0595-1FBDF298193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355701" y="3714035"/>
            <a:ext cx="714375" cy="12700"/>
          </a:xfrm>
          <a:prstGeom prst="bentConnector3">
            <a:avLst>
              <a:gd name="adj1" fmla="val -2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AF37309E-A8C8-CB61-64CE-5517D3F18056}"/>
              </a:ext>
            </a:extLst>
          </p:cNvPr>
          <p:cNvSpPr/>
          <p:nvPr/>
        </p:nvSpPr>
        <p:spPr>
          <a:xfrm>
            <a:off x="6070076" y="3429000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路面提取</a:t>
            </a:r>
          </a:p>
        </p:txBody>
      </p: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058E0265-06AA-13B9-673B-BD5496D5A781}"/>
              </a:ext>
            </a:extLst>
          </p:cNvPr>
          <p:cNvCxnSpPr>
            <a:cxnSpLocks/>
          </p:cNvCxnSpPr>
          <p:nvPr/>
        </p:nvCxnSpPr>
        <p:spPr>
          <a:xfrm>
            <a:off x="7260845" y="3714035"/>
            <a:ext cx="714375" cy="12700"/>
          </a:xfrm>
          <a:prstGeom prst="bentConnector3">
            <a:avLst>
              <a:gd name="adj1" fmla="val -2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CED5CB2-27F8-6E53-8EE0-4277C0928ECF}"/>
              </a:ext>
            </a:extLst>
          </p:cNvPr>
          <p:cNvSpPr/>
          <p:nvPr/>
        </p:nvSpPr>
        <p:spPr>
          <a:xfrm>
            <a:off x="7975220" y="3441700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輸出</a:t>
            </a:r>
          </a:p>
        </p:txBody>
      </p:sp>
    </p:spTree>
    <p:extLst>
      <p:ext uri="{BB962C8B-B14F-4D97-AF65-F5344CB8AC3E}">
        <p14:creationId xmlns:p14="http://schemas.microsoft.com/office/powerpoint/2010/main" val="224603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1DA525-EDE2-4E29-8D18-3F61AD806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94" y="-88086"/>
            <a:ext cx="10515600" cy="1325563"/>
          </a:xfrm>
        </p:spPr>
        <p:txBody>
          <a:bodyPr/>
          <a:lstStyle/>
          <a:p>
            <a:r>
              <a:rPr lang="zh-TW" altLang="en-US" b="1" dirty="0"/>
              <a:t>流程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BCEF3DF-8442-4196-B9C8-8032A4815170}"/>
              </a:ext>
            </a:extLst>
          </p:cNvPr>
          <p:cNvSpPr/>
          <p:nvPr/>
        </p:nvSpPr>
        <p:spPr>
          <a:xfrm>
            <a:off x="938127" y="1855535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/>
              <a:t>img</a:t>
            </a:r>
            <a:endParaRPr lang="zh-TW" altLang="en-US" sz="12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F0C4960-95D2-45A3-B11D-3234097A527E}"/>
              </a:ext>
            </a:extLst>
          </p:cNvPr>
          <p:cNvSpPr/>
          <p:nvPr/>
        </p:nvSpPr>
        <p:spPr>
          <a:xfrm>
            <a:off x="2367021" y="2780138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灰階</a:t>
            </a:r>
            <a:endParaRPr lang="en-US" altLang="zh-TW" sz="1200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683C6DF-3131-434C-B064-321130651657}"/>
              </a:ext>
            </a:extLst>
          </p:cNvPr>
          <p:cNvSpPr/>
          <p:nvPr/>
        </p:nvSpPr>
        <p:spPr>
          <a:xfrm>
            <a:off x="2367021" y="3636049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高斯模糊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D1F3CBC7-485A-4061-87A5-78209873E8BC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rot="16200000" flipH="1">
            <a:off x="2057992" y="1875724"/>
            <a:ext cx="379934" cy="14288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3B54201-B228-4A74-B958-65FEF70B3BA5}"/>
              </a:ext>
            </a:extLst>
          </p:cNvPr>
          <p:cNvCxnSpPr>
            <a:stCxn id="54" idx="2"/>
            <a:endCxn id="56" idx="0"/>
          </p:cNvCxnSpPr>
          <p:nvPr/>
        </p:nvCxnSpPr>
        <p:spPr>
          <a:xfrm>
            <a:off x="2962406" y="3324807"/>
            <a:ext cx="0" cy="31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右大括弧 50">
            <a:extLst>
              <a:ext uri="{FF2B5EF4-FFF2-40B4-BE49-F238E27FC236}">
                <a16:creationId xmlns:a16="http://schemas.microsoft.com/office/drawing/2014/main" id="{9AC0D502-7B3E-4E9D-8FC1-9FC2D8D17E72}"/>
              </a:ext>
            </a:extLst>
          </p:cNvPr>
          <p:cNvSpPr/>
          <p:nvPr/>
        </p:nvSpPr>
        <p:spPr>
          <a:xfrm rot="5400000">
            <a:off x="2813254" y="3809578"/>
            <a:ext cx="298303" cy="11907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99CE16C-FB93-4551-BEED-AA26F977F6D0}"/>
              </a:ext>
            </a:extLst>
          </p:cNvPr>
          <p:cNvSpPr txBox="1"/>
          <p:nvPr/>
        </p:nvSpPr>
        <p:spPr>
          <a:xfrm>
            <a:off x="2298065" y="4615815"/>
            <a:ext cx="132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影像前處理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B68E10A-5E00-F4F4-456A-7E46E1A1724C}"/>
              </a:ext>
            </a:extLst>
          </p:cNvPr>
          <p:cNvSpPr/>
          <p:nvPr/>
        </p:nvSpPr>
        <p:spPr>
          <a:xfrm>
            <a:off x="4698842" y="2820070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Sobel</a:t>
            </a:r>
            <a:br>
              <a:rPr lang="en-US" altLang="zh-TW" sz="1200" dirty="0"/>
            </a:br>
            <a:r>
              <a:rPr lang="en-US" altLang="zh-TW" sz="1200" dirty="0" err="1"/>
              <a:t>ksize</a:t>
            </a:r>
            <a:r>
              <a:rPr lang="en-US" altLang="zh-TW" sz="1200" dirty="0"/>
              <a:t>=3</a:t>
            </a:r>
            <a:endParaRPr lang="zh-TW" altLang="en-US" sz="12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B894009-9AFC-03B5-3880-965CFEAF3B2E}"/>
              </a:ext>
            </a:extLst>
          </p:cNvPr>
          <p:cNvSpPr/>
          <p:nvPr/>
        </p:nvSpPr>
        <p:spPr>
          <a:xfrm>
            <a:off x="6416695" y="2836398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LBP</a:t>
            </a:r>
            <a:br>
              <a:rPr lang="en-US" altLang="zh-TW" sz="1200" dirty="0"/>
            </a:br>
            <a:r>
              <a:rPr lang="en-US" altLang="zh-TW" sz="1200" dirty="0"/>
              <a:t>radius = 1 point=8</a:t>
            </a:r>
            <a:endParaRPr lang="zh-TW" altLang="en-US" sz="12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680F49CD-7609-0AF7-6E2A-6E080E011DFD}"/>
              </a:ext>
            </a:extLst>
          </p:cNvPr>
          <p:cNvSpPr/>
          <p:nvPr/>
        </p:nvSpPr>
        <p:spPr>
          <a:xfrm>
            <a:off x="4698841" y="3675399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Sobel </a:t>
            </a:r>
            <a:r>
              <a:rPr lang="en-US" altLang="zh-TW" sz="1200" dirty="0" err="1"/>
              <a:t>img</a:t>
            </a:r>
            <a:endParaRPr lang="zh-TW" altLang="en-US" sz="1200" dirty="0"/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B6134022-FB51-AA1D-ABD3-3B0DD3A0DE9A}"/>
              </a:ext>
            </a:extLst>
          </p:cNvPr>
          <p:cNvCxnSpPr/>
          <p:nvPr/>
        </p:nvCxnSpPr>
        <p:spPr>
          <a:xfrm>
            <a:off x="5294225" y="3363126"/>
            <a:ext cx="0" cy="31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E8B742B8-67E7-308B-02A8-55A3FB788D97}"/>
              </a:ext>
            </a:extLst>
          </p:cNvPr>
          <p:cNvSpPr/>
          <p:nvPr/>
        </p:nvSpPr>
        <p:spPr>
          <a:xfrm>
            <a:off x="6416695" y="3674368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直方圖計算</a:t>
            </a:r>
            <a:br>
              <a:rPr lang="en-US" altLang="zh-TW" sz="1200" dirty="0"/>
            </a:br>
            <a:r>
              <a:rPr lang="en-US" altLang="zh-TW" sz="1200" dirty="0" err="1"/>
              <a:t>Numpy.histogram</a:t>
            </a:r>
            <a:endParaRPr lang="zh-TW" altLang="en-US" sz="1200" dirty="0"/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E6816CF7-93D4-CE42-C3AE-0EBF654C7101}"/>
              </a:ext>
            </a:extLst>
          </p:cNvPr>
          <p:cNvCxnSpPr/>
          <p:nvPr/>
        </p:nvCxnSpPr>
        <p:spPr>
          <a:xfrm>
            <a:off x="7012079" y="3363126"/>
            <a:ext cx="0" cy="31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E08820A7-7F36-F6C1-9FF1-FAE3A9FD9C40}"/>
              </a:ext>
            </a:extLst>
          </p:cNvPr>
          <p:cNvSpPr/>
          <p:nvPr/>
        </p:nvSpPr>
        <p:spPr>
          <a:xfrm>
            <a:off x="9289878" y="2818457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取得特徵向量</a:t>
            </a:r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929D5F5A-9619-4131-5A59-E722F6337E9B}"/>
              </a:ext>
            </a:extLst>
          </p:cNvPr>
          <p:cNvCxnSpPr/>
          <p:nvPr/>
        </p:nvCxnSpPr>
        <p:spPr>
          <a:xfrm>
            <a:off x="9882039" y="3345185"/>
            <a:ext cx="0" cy="31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>
            <a:extLst>
              <a:ext uri="{FF2B5EF4-FFF2-40B4-BE49-F238E27FC236}">
                <a16:creationId xmlns:a16="http://schemas.microsoft.com/office/drawing/2014/main" id="{26EE0BBD-97DF-C1B3-34E0-154D4B8A36D8}"/>
              </a:ext>
            </a:extLst>
          </p:cNvPr>
          <p:cNvSpPr/>
          <p:nvPr/>
        </p:nvSpPr>
        <p:spPr>
          <a:xfrm>
            <a:off x="9286654" y="3638486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尋找相近</a:t>
            </a:r>
          </a:p>
        </p:txBody>
      </p: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2F87FD0-5D6B-7818-2BD4-08D1D55D3A62}"/>
              </a:ext>
            </a:extLst>
          </p:cNvPr>
          <p:cNvCxnSpPr/>
          <p:nvPr/>
        </p:nvCxnSpPr>
        <p:spPr>
          <a:xfrm>
            <a:off x="9878815" y="4165214"/>
            <a:ext cx="0" cy="31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07DB0BD8-3841-7551-27EB-6035BFA83878}"/>
              </a:ext>
            </a:extLst>
          </p:cNvPr>
          <p:cNvSpPr/>
          <p:nvPr/>
        </p:nvSpPr>
        <p:spPr>
          <a:xfrm>
            <a:off x="9286654" y="4458515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/>
              <a:t>LABELING</a:t>
            </a:r>
            <a:br>
              <a:rPr lang="en-US" altLang="zh-TW" sz="1200" dirty="0"/>
            </a:br>
            <a:r>
              <a:rPr lang="en-US" altLang="zh-TW" sz="1200" dirty="0" err="1"/>
              <a:t>fillPoly</a:t>
            </a:r>
            <a:r>
              <a:rPr lang="zh-TW" altLang="en-US" sz="1200" dirty="0"/>
              <a:t>塗色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E85B292-DCDC-DD35-07D1-E23829642766}"/>
              </a:ext>
            </a:extLst>
          </p:cNvPr>
          <p:cNvSpPr/>
          <p:nvPr/>
        </p:nvSpPr>
        <p:spPr>
          <a:xfrm>
            <a:off x="9289877" y="5283058"/>
            <a:ext cx="1190769" cy="544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/>
              <a:t>輸出圖片</a:t>
            </a:r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315D554A-A586-F04B-1235-A066451653E9}"/>
              </a:ext>
            </a:extLst>
          </p:cNvPr>
          <p:cNvCxnSpPr/>
          <p:nvPr/>
        </p:nvCxnSpPr>
        <p:spPr>
          <a:xfrm>
            <a:off x="9885261" y="5003184"/>
            <a:ext cx="0" cy="3112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>
            <a:extLst>
              <a:ext uri="{FF2B5EF4-FFF2-40B4-BE49-F238E27FC236}">
                <a16:creationId xmlns:a16="http://schemas.microsoft.com/office/drawing/2014/main" id="{2C48329A-C2F4-F6AB-F8EA-7D4549BAE944}"/>
              </a:ext>
            </a:extLst>
          </p:cNvPr>
          <p:cNvSpPr/>
          <p:nvPr/>
        </p:nvSpPr>
        <p:spPr>
          <a:xfrm>
            <a:off x="828674" y="1600200"/>
            <a:ext cx="3089836" cy="44672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4AC4439-BE41-B72E-070B-F33A214EB85B}"/>
              </a:ext>
            </a:extLst>
          </p:cNvPr>
          <p:cNvSpPr/>
          <p:nvPr/>
        </p:nvSpPr>
        <p:spPr>
          <a:xfrm>
            <a:off x="4324747" y="1609725"/>
            <a:ext cx="3698292" cy="44672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6904168-60FA-AA89-E69A-D4A0539C7025}"/>
              </a:ext>
            </a:extLst>
          </p:cNvPr>
          <p:cNvSpPr/>
          <p:nvPr/>
        </p:nvSpPr>
        <p:spPr>
          <a:xfrm>
            <a:off x="8482027" y="1609725"/>
            <a:ext cx="2823815" cy="44672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文字方塊 99">
            <a:extLst>
              <a:ext uri="{FF2B5EF4-FFF2-40B4-BE49-F238E27FC236}">
                <a16:creationId xmlns:a16="http://schemas.microsoft.com/office/drawing/2014/main" id="{3266A28A-435A-ADB3-B07A-63B0F9853641}"/>
              </a:ext>
            </a:extLst>
          </p:cNvPr>
          <p:cNvSpPr txBox="1"/>
          <p:nvPr/>
        </p:nvSpPr>
        <p:spPr>
          <a:xfrm>
            <a:off x="1652574" y="1256236"/>
            <a:ext cx="11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/>
              <a:t>前處理</a:t>
            </a:r>
          </a:p>
        </p:txBody>
      </p: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BE4FC095-1FDD-79C0-16C7-EF75F60A4ACC}"/>
              </a:ext>
            </a:extLst>
          </p:cNvPr>
          <p:cNvSpPr txBox="1"/>
          <p:nvPr/>
        </p:nvSpPr>
        <p:spPr>
          <a:xfrm>
            <a:off x="5500615" y="1256236"/>
            <a:ext cx="11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/>
              <a:t>路面提取</a:t>
            </a:r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9237EB1F-043D-F9D8-B294-A62F59C8DB91}"/>
              </a:ext>
            </a:extLst>
          </p:cNvPr>
          <p:cNvSpPr txBox="1"/>
          <p:nvPr/>
        </p:nvSpPr>
        <p:spPr>
          <a:xfrm>
            <a:off x="9196315" y="1230868"/>
            <a:ext cx="119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/>
              <a:t>輸出</a:t>
            </a:r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266C17FA-D8CB-4283-AB95-4CAC60F532BC}"/>
              </a:ext>
            </a:extLst>
          </p:cNvPr>
          <p:cNvCxnSpPr>
            <a:cxnSpLocks/>
            <a:stCxn id="80" idx="2"/>
            <a:endCxn id="40" idx="0"/>
          </p:cNvCxnSpPr>
          <p:nvPr/>
        </p:nvCxnSpPr>
        <p:spPr>
          <a:xfrm rot="5400000" flipH="1" flipV="1">
            <a:off x="5461318" y="2669306"/>
            <a:ext cx="1383670" cy="1717854"/>
          </a:xfrm>
          <a:prstGeom prst="bentConnector5">
            <a:avLst>
              <a:gd name="adj1" fmla="val -16521"/>
              <a:gd name="adj2" fmla="val 50000"/>
              <a:gd name="adj3" fmla="val 11652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B13AF3F8-810B-4181-AABD-AE2BA985B934}"/>
              </a:ext>
            </a:extLst>
          </p:cNvPr>
          <p:cNvCxnSpPr>
            <a:cxnSpLocks/>
            <a:stCxn id="82" idx="2"/>
            <a:endCxn id="84" idx="0"/>
          </p:cNvCxnSpPr>
          <p:nvPr/>
        </p:nvCxnSpPr>
        <p:spPr>
          <a:xfrm rot="5400000" flipH="1" flipV="1">
            <a:off x="7748381" y="2082155"/>
            <a:ext cx="1400580" cy="2873183"/>
          </a:xfrm>
          <a:prstGeom prst="bentConnector5">
            <a:avLst>
              <a:gd name="adj1" fmla="val -16322"/>
              <a:gd name="adj2" fmla="val 44804"/>
              <a:gd name="adj3" fmla="val 11632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24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13957</TotalTime>
  <Words>58</Words>
  <Application>Microsoft Office PowerPoint</Application>
  <PresentationFormat>寬螢幕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標楷體</vt:lpstr>
      <vt:lpstr>Arial</vt:lpstr>
      <vt:lpstr>Calibri</vt:lpstr>
      <vt:lpstr>Times New Roman</vt:lpstr>
      <vt:lpstr>Office 佈景主題</vt:lpstr>
      <vt:lpstr>設計 – 架構圖</vt:lpstr>
      <vt:lpstr>流程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設計 – 架構圖</dc:title>
  <dc:creator>User</dc:creator>
  <cp:lastModifiedBy>user</cp:lastModifiedBy>
  <cp:revision>852</cp:revision>
  <dcterms:created xsi:type="dcterms:W3CDTF">2019-03-11T13:47:46Z</dcterms:created>
  <dcterms:modified xsi:type="dcterms:W3CDTF">2024-10-24T06:00:02Z</dcterms:modified>
</cp:coreProperties>
</file>