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1355" r:id="rId2"/>
    <p:sldId id="1362" r:id="rId3"/>
    <p:sldId id="1360" r:id="rId4"/>
    <p:sldId id="1354" r:id="rId5"/>
    <p:sldId id="13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逸宏" initials="逸宏" lastIdx="2" clrIdx="0">
    <p:extLst>
      <p:ext uri="{19B8F6BF-5375-455C-9EA6-DF929625EA0E}">
        <p15:presenceInfo xmlns:p15="http://schemas.microsoft.com/office/powerpoint/2012/main" userId="5b6125eb5a4ed5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000000"/>
    <a:srgbClr val="FFFFFF"/>
    <a:srgbClr val="7CAFDE"/>
    <a:srgbClr val="3886CC"/>
    <a:srgbClr val="66A2D8"/>
    <a:srgbClr val="FF6600"/>
    <a:srgbClr val="9751CB"/>
    <a:srgbClr val="6A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85D718-25E9-4BFD-AB06-772035D1CF73}" v="14" dt="2024-11-05T07:36:58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14" d="100"/>
          <a:sy n="114" d="100"/>
        </p:scale>
        <p:origin x="61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2025/1/8</a:t>
            </a:fld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2025/1/8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6BF5F0C-4F3E-845C-0B7E-593FA05D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HW5-1_vga_display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4F1076F-7696-2B24-8F77-1341673A3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866488"/>
            <a:ext cx="8128000" cy="247072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CAF3CF8-DFC8-BDB2-194E-FA9430C9725D}"/>
              </a:ext>
            </a:extLst>
          </p:cNvPr>
          <p:cNvSpPr/>
          <p:nvPr/>
        </p:nvSpPr>
        <p:spPr>
          <a:xfrm>
            <a:off x="2127738" y="2628900"/>
            <a:ext cx="7965831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AE7344-9704-EB93-F5D9-58DE2A03EC3F}"/>
              </a:ext>
            </a:extLst>
          </p:cNvPr>
          <p:cNvSpPr txBox="1"/>
          <p:nvPr/>
        </p:nvSpPr>
        <p:spPr>
          <a:xfrm>
            <a:off x="1958486" y="4501135"/>
            <a:ext cx="6341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選擇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640x480@60Hz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的螢幕做實驗，可得知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vga_clk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約為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25Mhz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130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6BF5F0C-4F3E-845C-0B7E-593FA05D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HW5-1_vga_display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AE7344-9704-EB93-F5D9-58DE2A03EC3F}"/>
              </a:ext>
            </a:extLst>
          </p:cNvPr>
          <p:cNvSpPr txBox="1"/>
          <p:nvPr/>
        </p:nvSpPr>
        <p:spPr>
          <a:xfrm>
            <a:off x="2547204" y="1432697"/>
            <a:ext cx="8276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宣告</a:t>
            </a:r>
            <a:r>
              <a:rPr lang="en-US" altLang="zh-TW" dirty="0" err="1"/>
              <a:t>vga</a:t>
            </a:r>
            <a:r>
              <a:rPr lang="zh-TW" altLang="en-US" dirty="0"/>
              <a:t>的腳位，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hsync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水平掃描頻率、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vsync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垂直掃描頻率</a:t>
            </a:r>
            <a:r>
              <a:rPr lang="zh-TW" altLang="en-US" dirty="0"/>
              <a:t>以及</a:t>
            </a:r>
            <a:r>
              <a:rPr lang="en-US" altLang="zh-TW" dirty="0"/>
              <a:t>RGB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61FF68C-4ED5-7A97-176B-BD8227C17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810" y="1914721"/>
            <a:ext cx="4296375" cy="211484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EAE7344-9704-EB93-F5D9-58DE2A03EC3F}"/>
              </a:ext>
            </a:extLst>
          </p:cNvPr>
          <p:cNvSpPr txBox="1"/>
          <p:nvPr/>
        </p:nvSpPr>
        <p:spPr>
          <a:xfrm>
            <a:off x="4595811" y="4142258"/>
            <a:ext cx="3123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640x480@60Hz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vga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參數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7F41320-12BA-3FE9-8A84-A70E5EAEC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319" y="4624282"/>
            <a:ext cx="5751356" cy="150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2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6BF5F0C-4F3E-845C-0B7E-593FA05D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HW5-1_vga_display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AE7344-9704-EB93-F5D9-58DE2A03EC3F}"/>
              </a:ext>
            </a:extLst>
          </p:cNvPr>
          <p:cNvSpPr txBox="1"/>
          <p:nvPr/>
        </p:nvSpPr>
        <p:spPr>
          <a:xfrm>
            <a:off x="2538778" y="1624108"/>
            <a:ext cx="7686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hCount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vCount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的上下限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計數器來完成螢幕的水平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垂直掃描。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75CC4C1-866B-861E-F0A0-062EDF4C2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671" y="2175222"/>
            <a:ext cx="3206658" cy="290628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8FB9153-37BC-E13B-30E9-84827D959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627" y="5263292"/>
            <a:ext cx="6420746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1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6BF5F0C-4F3E-845C-0B7E-593FA05D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HW5-1_vga_display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971F199-8AE3-5DDD-4298-55CEEE912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617" y="1525199"/>
            <a:ext cx="8162765" cy="245760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456F37A-E35F-1ABF-7362-28D83520466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95" b="99579" l="1892" r="96622">
                        <a14:foregroundMark x1="10235" y1="83418" x2="5000" y2="73053"/>
                        <a14:foregroundMark x1="5000" y1="73053" x2="4189" y2="50105"/>
                        <a14:foregroundMark x1="4189" y1="50105" x2="10405" y2="17053"/>
                        <a14:foregroundMark x1="10405" y1="17053" x2="27162" y2="4421"/>
                        <a14:foregroundMark x1="27162" y1="4421" x2="40946" y2="4421"/>
                        <a14:foregroundMark x1="40946" y1="4421" x2="64054" y2="6737"/>
                        <a14:foregroundMark x1="64054" y1="6737" x2="85270" y2="6526"/>
                        <a14:foregroundMark x1="85270" y1="6526" x2="56486" y2="64211"/>
                        <a14:foregroundMark x1="56486" y1="64211" x2="36050" y2="77528"/>
                        <a14:foregroundMark x1="34857" y1="80842" x2="33521" y2="85263"/>
                        <a14:foregroundMark x1="7838" y1="79158" x2="1486" y2="60211"/>
                        <a14:foregroundMark x1="1486" y1="60211" x2="7027" y2="34947"/>
                        <a14:foregroundMark x1="7027" y1="34947" x2="9189" y2="30316"/>
                        <a14:foregroundMark x1="22757" y1="84925" x2="14324" y2="51789"/>
                        <a14:foregroundMark x1="24553" y1="91983" x2="24358" y2="91218"/>
                        <a14:foregroundMark x1="14324" y1="51789" x2="44324" y2="32632"/>
                        <a14:foregroundMark x1="44324" y1="32632" x2="37027" y2="48421"/>
                        <a14:foregroundMark x1="10676" y1="77053" x2="5270" y2="60211"/>
                        <a14:foregroundMark x1="11486" y1="40632" x2="37297" y2="36211"/>
                        <a14:foregroundMark x1="13108" y1="74526" x2="7838" y2="44211"/>
                        <a14:foregroundMark x1="18108" y1="31158" x2="18108" y2="31158"/>
                        <a14:foregroundMark x1="20676" y1="18947" x2="13108" y2="31579"/>
                        <a14:foregroundMark x1="30405" y1="16842" x2="27297" y2="33263"/>
                        <a14:foregroundMark x1="29189" y1="57053" x2="29595" y2="68421"/>
                        <a14:foregroundMark x1="29004" y1="78197" x2="25676" y2="46316"/>
                        <a14:foregroundMark x1="25676" y1="46316" x2="34054" y2="46316"/>
                        <a14:foregroundMark x1="7014" y1="83750" x2="5000" y2="71368"/>
                        <a14:foregroundMark x1="10135" y1="69263" x2="7027" y2="54947"/>
                        <a14:foregroundMark x1="25676" y1="8211" x2="41081" y2="7579"/>
                        <a14:foregroundMark x1="41081" y1="7579" x2="59054" y2="7789"/>
                        <a14:foregroundMark x1="26486" y1="4211" x2="73378" y2="6526"/>
                        <a14:foregroundMark x1="73378" y1="6526" x2="79865" y2="6316"/>
                        <a14:foregroundMark x1="18649" y1="5053" x2="49595" y2="1684"/>
                        <a14:foregroundMark x1="49595" y1="1684" x2="79865" y2="5053"/>
                        <a14:foregroundMark x1="79865" y1="5053" x2="88378" y2="21053"/>
                        <a14:foregroundMark x1="88378" y1="21053" x2="73649" y2="22947"/>
                        <a14:foregroundMark x1="73649" y1="22947" x2="58919" y2="40632"/>
                        <a14:foregroundMark x1="58919" y1="40632" x2="55541" y2="61263"/>
                        <a14:foregroundMark x1="22951" y1="82502" x2="21622" y2="83368"/>
                        <a14:foregroundMark x1="30813" y1="77378" x2="29282" y2="78376"/>
                        <a14:foregroundMark x1="55541" y1="61263" x2="37106" y2="73277"/>
                        <a14:foregroundMark x1="21622" y1="83368" x2="20960" y2="83425"/>
                        <a14:foregroundMark x1="6941" y1="83757" x2="3108" y2="44842"/>
                        <a14:foregroundMark x1="3108" y1="44842" x2="8649" y2="10105"/>
                        <a14:foregroundMark x1="8649" y1="10105" x2="21757" y2="5895"/>
                        <a14:foregroundMark x1="31216" y1="16842" x2="81351" y2="18316"/>
                        <a14:foregroundMark x1="81351" y1="18316" x2="60135" y2="4421"/>
                        <a14:foregroundMark x1="60135" y1="4421" x2="27027" y2="5263"/>
                        <a14:foregroundMark x1="27027" y1="5263" x2="7838" y2="13895"/>
                        <a14:foregroundMark x1="7838" y1="13895" x2="1757" y2="51579"/>
                        <a14:foregroundMark x1="1757" y1="51579" x2="2297" y2="77684"/>
                        <a14:foregroundMark x1="2297" y1="77684" x2="6242" y2="83829"/>
                        <a14:foregroundMark x1="11486" y1="5895" x2="37838" y2="2105"/>
                        <a14:foregroundMark x1="37838" y1="2105" x2="38649" y2="2526"/>
                        <a14:foregroundMark x1="81892" y1="5053" x2="89054" y2="4632"/>
                        <a14:foregroundMark x1="85405" y1="4632" x2="90135" y2="3789"/>
                        <a14:foregroundMark x1="86486" y1="11579" x2="92432" y2="10737"/>
                        <a14:foregroundMark x1="37027" y1="25895" x2="61216" y2="24211"/>
                        <a14:foregroundMark x1="83784" y1="3368" x2="91622" y2="4632"/>
                        <a14:foregroundMark x1="88514" y1="3789" x2="94324" y2="4632"/>
                        <a14:foregroundMark x1="88514" y1="9053" x2="96622" y2="11579"/>
                        <a14:backgroundMark x1="42297" y1="94316" x2="93243" y2="89263"/>
                        <a14:backgroundMark x1="5676" y1="97895" x2="5676" y2="97895"/>
                        <a14:backgroundMark x1="33108" y1="96000" x2="38649" y2="96000"/>
                        <a14:backgroundMark x1="3919" y1="94737" x2="9189" y2="94316"/>
                        <a14:backgroundMark x1="29324" y1="91789" x2="30135" y2="99579"/>
                        <a14:backgroundMark x1="32568" y1="84421" x2="27838" y2="96000"/>
                        <a14:backgroundMark x1="28649" y1="85684" x2="28649" y2="93053"/>
                        <a14:backgroundMark x1="26486" y1="91368" x2="27297" y2="97474"/>
                        <a14:backgroundMark x1="26757" y1="96632" x2="26216" y2="99579"/>
                        <a14:backgroundMark x1="10405" y1="96211" x2="11486" y2="99158"/>
                        <a14:backgroundMark x1="29595" y1="81474" x2="30135" y2="83579"/>
                        <a14:backgroundMark x1="35946" y1="83158" x2="37027" y2="82316"/>
                        <a14:backgroundMark x1="33108" y1="80842" x2="33108" y2="80842"/>
                        <a14:backgroundMark x1="31216" y1="80842" x2="34595" y2="81263"/>
                        <a14:backgroundMark x1="30946" y1="77053" x2="35676" y2="77053"/>
                        <a14:backgroundMark x1="29189" y1="78316" x2="26757" y2="86947"/>
                        <a14:backgroundMark x1="25946" y1="81263" x2="25135" y2="91368"/>
                        <a14:backgroundMark x1="25405" y1="89684" x2="25405" y2="89684"/>
                        <a14:backgroundMark x1="25946" y1="90105" x2="25946" y2="90105"/>
                        <a14:backgroundMark x1="25405" y1="90947" x2="25405" y2="90947"/>
                        <a14:backgroundMark x1="3378" y1="87789" x2="19730" y2="86105"/>
                        <a14:backgroundMark x1="19730" y1="86105" x2="19865" y2="86105"/>
                        <a14:backgroundMark x1="20135" y1="99158" x2="20135" y2="99158"/>
                        <a14:backgroundMark x1="14730" y1="99158" x2="15405" y2="99158"/>
                        <a14:backgroundMark x1="9459" y1="93895" x2="17297" y2="90526"/>
                        <a14:backgroundMark x1="9730" y1="92632" x2="14459" y2="92632"/>
                        <a14:backgroundMark x1="13919" y1="98737" x2="22838" y2="99579"/>
                        <a14:backgroundMark x1="13649" y1="93053" x2="17297" y2="934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1701" y="4157033"/>
            <a:ext cx="2842329" cy="182446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687E2C24-2853-9598-F7DB-345CB407615E}"/>
              </a:ext>
            </a:extLst>
          </p:cNvPr>
          <p:cNvSpPr txBox="1"/>
          <p:nvPr/>
        </p:nvSpPr>
        <p:spPr>
          <a:xfrm>
            <a:off x="4994030" y="4157033"/>
            <a:ext cx="5183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劃出任意座標上的長方形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可參考左圖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，套用圓公式可畫出圓形：</a:t>
            </a:r>
            <a:r>
              <a:rPr lang="en-US" altLang="zh-TW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 – a)^2 + (y – b)^2 = r^2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09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6BF5F0C-4F3E-845C-0B7E-593FA05D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HW5-1_vga_display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B6CCD00-FB73-BF8C-232F-7226C1A77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398" y="2079831"/>
            <a:ext cx="4063204" cy="349927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BE1C0CD-0F04-23C1-1700-9A2630FF93D4}"/>
              </a:ext>
            </a:extLst>
          </p:cNvPr>
          <p:cNvSpPr txBox="1"/>
          <p:nvPr/>
        </p:nvSpPr>
        <p:spPr>
          <a:xfrm>
            <a:off x="2857499" y="2002917"/>
            <a:ext cx="5183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展示：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54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85012</TotalTime>
  <Words>122</Words>
  <Application>Microsoft Office PowerPoint</Application>
  <PresentationFormat>寬螢幕</PresentationFormat>
  <Paragraphs>11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標楷體</vt:lpstr>
      <vt:lpstr>Arial</vt:lpstr>
      <vt:lpstr>Calibri</vt:lpstr>
      <vt:lpstr>Times New Roman</vt:lpstr>
      <vt:lpstr>Office 佈景主題</vt:lpstr>
      <vt:lpstr>HW5-1_vga_display</vt:lpstr>
      <vt:lpstr>HW5-1_vga_display</vt:lpstr>
      <vt:lpstr>HW5-1_vga_display</vt:lpstr>
      <vt:lpstr>HW5-1_vga_display</vt:lpstr>
      <vt:lpstr>HW5-1_vga_display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User</cp:lastModifiedBy>
  <cp:revision>3191</cp:revision>
  <dcterms:created xsi:type="dcterms:W3CDTF">2019-03-11T13:47:46Z</dcterms:created>
  <dcterms:modified xsi:type="dcterms:W3CDTF">2025-01-08T07:57:26Z</dcterms:modified>
</cp:coreProperties>
</file>