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2" r:id="rId3"/>
    <p:sldId id="279" r:id="rId4"/>
    <p:sldId id="1350" r:id="rId5"/>
    <p:sldId id="134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07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1720 24575,'8'-2'0,"-1"0"0,1-1 0,-1 1 0,0-2 0,1 1 0,-1-1 0,-1 0 0,1 0 0,-1-1 0,1 0 0,5-6 0,16-10 0,89-68 0,9-6 0,239-161 0,-292 204 0,84-44 0,-144 89 0,67-41 0,103-55 0,-125 75 0,5-3 0,94-32 0,55-8 0,159-25 0,-201 54 0,37-7 0,224-35 0,-297 55 0,216-27 0,-55 9 0,211-27-601,-152 30 481,19-3 39,-166 23 81,-123 14 0,59-3 0,-5 1 0,0 1 0,-62 10-304,78-12 0,85 0 304,-17 3 0,98-2 0,1 0 0,-168 1 0,178 10 0,-142 4 0,645-3 0,-679 12 0,-16 0 0,157 11 0,-109-8 0,-76-5 0,325 36 0,-263-21 0,-31-3 0,99 16 812,-45-5-214,43 21-598,-191-42 0,228 59 0,170 47 0,-163-23 0,-236-78 0,479 196 0,-502-201 0,-1 1 0,37 29 0,-10-8 0,85 42 0,-77-47 30,-45-23-263,-1-1 1,1 2-1,-2 0 1,1 0-1,19 17 1,-21-14-6594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1648 24575,'1'-4'0,"0"0"0,-1 1 0,1-1 0,0 0 0,1 0 0,-1 1 0,1-1 0,0 1 0,-1-1 0,2 1 0,-1 0 0,0 0 0,1 0 0,-1 0 0,4-3 0,53-44 0,-24 21 0,21-23 0,37-33 0,152-183 0,-214 232 0,1 0 0,2 2 0,1 2 0,2 1 0,68-44 0,-54 44 0,1 3 0,82-32 0,-78 38 0,-2-3 0,69-43 0,-106 56 0,17-12 0,1 2 0,1 2 0,62-27 0,15 6 0,259-99 0,-70 39 0,-20 31 0,-218 53 0,0 3 0,104-10 0,-24 8 0,-77 7 0,75-14 0,-5 2 0,-80 11 0,0 2 0,68 0 0,393 9 0,-495 0 0,-1 1 0,30 7 0,39 3 0,10 0 0,-69-7 0,47 2 0,-30-6 0,95 15 0,-102-11-1365,-23-4-5461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2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0 359 24575,'10'1'0,"0"0"0,0 1 0,0 1 0,0 0 0,0 0 0,16 9 0,30 8 0,-26-13 0,3 1 0,45 6 0,-69-13 0,1-1 0,-1 1 0,0-2 0,1 1 0,-1-1 0,0-1 0,0 1 0,0-2 0,16-5 0,-22 7 0,-1-1 0,1 1 0,-1-1 0,1 1 0,-1-1 0,0 0 0,0 0 0,0 0 0,0-1 0,0 1 0,0 0 0,-1-1 0,1 1 0,-1-1 0,1 1 0,-1-1 0,0 0 0,0 1 0,0-1 0,-1 0 0,1 0 0,-1 0 0,1 0 0,-1 0 0,0 0 0,0 1 0,0-1 0,-1 0 0,0-4 0,-2-10 0,-1 0 0,0 0 0,-14-31 0,5 11 0,-53-155-1365,60 177-5461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F9Im5Y13n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951F09-E836-6B08-B022-7C1F12D2B133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D712FA-BE93-B3A3-B084-F1F98A5A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27" y="1820333"/>
            <a:ext cx="569674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968B1D5-0F1F-F502-805E-B1003FE3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887810"/>
            <a:ext cx="5544324" cy="36581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413E72-DF22-FA18-1BAA-C1B0963BA5B7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67786D-ADD3-A616-35C3-3CF4CEB7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71" y="1896277"/>
            <a:ext cx="5544324" cy="3658111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36BAACA9-EE5F-6E02-8154-F7B708494FD9}"/>
              </a:ext>
            </a:extLst>
          </p:cNvPr>
          <p:cNvSpPr/>
          <p:nvPr/>
        </p:nvSpPr>
        <p:spPr>
          <a:xfrm>
            <a:off x="2209800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F771EAB-3886-C1CE-CDFF-7B126422D1FE}"/>
              </a:ext>
            </a:extLst>
          </p:cNvPr>
          <p:cNvSpPr/>
          <p:nvPr/>
        </p:nvSpPr>
        <p:spPr>
          <a:xfrm>
            <a:off x="4224866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41BDFCB-0CF3-A8ED-CF96-1EE89EC93304}"/>
              </a:ext>
            </a:extLst>
          </p:cNvPr>
          <p:cNvGrpSpPr/>
          <p:nvPr/>
        </p:nvGrpSpPr>
        <p:grpSpPr>
          <a:xfrm>
            <a:off x="2954693" y="2767573"/>
            <a:ext cx="4676400" cy="619560"/>
            <a:chOff x="2954693" y="2767573"/>
            <a:chExt cx="467640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14:cNvPr>
                <p14:cNvContentPartPr/>
                <p14:nvPr/>
              </p14:nvContentPartPr>
              <p14:xfrm>
                <a:off x="2954693" y="2767573"/>
                <a:ext cx="4628160" cy="61956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48573" y="2761453"/>
                  <a:ext cx="4640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14:cNvPr>
                <p14:cNvContentPartPr/>
                <p14:nvPr/>
              </p14:nvContentPartPr>
              <p14:xfrm>
                <a:off x="4876733" y="2784853"/>
                <a:ext cx="1709280" cy="5932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0613" y="2778733"/>
                  <a:ext cx="1721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14:cNvPr>
                <p14:cNvContentPartPr/>
                <p14:nvPr/>
              </p14:nvContentPartPr>
              <p14:xfrm>
                <a:off x="7475933" y="3054493"/>
                <a:ext cx="155160" cy="1566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9813" y="3048373"/>
                  <a:ext cx="167400" cy="16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20E70A-C316-D10B-0E87-6757459CE123}"/>
              </a:ext>
            </a:extLst>
          </p:cNvPr>
          <p:cNvSpPr txBox="1"/>
          <p:nvPr/>
        </p:nvSpPr>
        <p:spPr>
          <a:xfrm>
            <a:off x="6701073" y="4595174"/>
            <a:ext cx="4191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左右位移時，同時處理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上的圖形之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軸座標位移。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39878D8-EE17-3AE5-E7DE-8F3562C43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547" y="3345349"/>
            <a:ext cx="420111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4F7483C-A9FB-3FE3-221B-A12F11916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"/>
          <a:stretch/>
        </p:blipFill>
        <p:spPr>
          <a:xfrm>
            <a:off x="2377139" y="1946696"/>
            <a:ext cx="7437722" cy="23114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8751EB2-C74C-C19D-63D0-08BCD7A1DDFB}"/>
              </a:ext>
            </a:extLst>
          </p:cNvPr>
          <p:cNvSpPr txBox="1"/>
          <p:nvPr/>
        </p:nvSpPr>
        <p:spPr>
          <a:xfrm>
            <a:off x="2377140" y="4398566"/>
            <a:ext cx="7437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將乒乓球改為任意圖片：利用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Block 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100x100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影像的位址並輸出到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8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EF8466-5AE1-779C-D3E8-D72E2439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HW5-2_VGA</a:t>
            </a:r>
            <a:r>
              <a:rPr lang="zh-TW" altLang="en-US" dirty="0"/>
              <a:t>乒乓</a:t>
            </a:r>
          </a:p>
        </p:txBody>
      </p:sp>
      <p:pic>
        <p:nvPicPr>
          <p:cNvPr id="7" name="線上媒體 6" title="vga_pong">
            <a:hlinkClick r:id="" action="ppaction://media"/>
            <a:extLst>
              <a:ext uri="{FF2B5EF4-FFF2-40B4-BE49-F238E27FC236}">
                <a16:creationId xmlns:a16="http://schemas.microsoft.com/office/drawing/2014/main" id="{0DB25B98-8A37-F955-E30B-B114F38080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7860" y="1804627"/>
            <a:ext cx="6636280" cy="374950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CEB265-2D8A-3561-9F63-F02A4FE7E466}"/>
              </a:ext>
            </a:extLst>
          </p:cNvPr>
          <p:cNvSpPr txBox="1"/>
          <p:nvPr/>
        </p:nvSpPr>
        <p:spPr>
          <a:xfrm>
            <a:off x="1676400" y="1703027"/>
            <a:ext cx="1007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84922</TotalTime>
  <Words>66</Words>
  <Application>Microsoft Office PowerPoint</Application>
  <PresentationFormat>寬螢幕</PresentationFormat>
  <Paragraphs>10</Paragraphs>
  <Slides>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Office 佈景主題</vt:lpstr>
      <vt:lpstr>HW5-2_VGA乒乓</vt:lpstr>
      <vt:lpstr>HW5-2_VGA乒乓</vt:lpstr>
      <vt:lpstr>HW5-2_VGA乒乓</vt:lpstr>
      <vt:lpstr>HW5-2_VGA乒乓</vt:lpstr>
      <vt:lpstr>HW5-2_VGA乒乓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3213</cp:revision>
  <dcterms:created xsi:type="dcterms:W3CDTF">2019-03-11T13:47:46Z</dcterms:created>
  <dcterms:modified xsi:type="dcterms:W3CDTF">2025-01-08T08:01:35Z</dcterms:modified>
</cp:coreProperties>
</file>